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4" r:id="rId9"/>
    <p:sldId id="263" r:id="rId10"/>
    <p:sldId id="265" r:id="rId11"/>
    <p:sldId id="266" r:id="rId12"/>
    <p:sldId id="268" r:id="rId13"/>
    <p:sldId id="267" r:id="rId14"/>
    <p:sldId id="270" r:id="rId15"/>
    <p:sldId id="269" r:id="rId16"/>
    <p:sldId id="272" r:id="rId17"/>
    <p:sldId id="271" r:id="rId18"/>
    <p:sldId id="274" r:id="rId19"/>
    <p:sldId id="273" r:id="rId20"/>
    <p:sldId id="276" r:id="rId21"/>
    <p:sldId id="275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5" autoAdjust="0"/>
    <p:restoredTop sz="94660"/>
  </p:normalViewPr>
  <p:slideViewPr>
    <p:cSldViewPr>
      <p:cViewPr varScale="1">
        <p:scale>
          <a:sx n="69" d="100"/>
          <a:sy n="69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99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15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31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83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5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5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7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61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4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96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8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7051-A78F-4898-9FD6-4511B2D251FB}" type="datetimeFigureOut">
              <a:rPr lang="tr-TR" smtClean="0"/>
              <a:t>10.12.2017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F936-CD08-4D37-9ECB-70D42348AA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6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725"/>
            <a:ext cx="9144175" cy="6857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3198665" y="1823270"/>
            <a:ext cx="5945510" cy="502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1" y="-1"/>
            <a:ext cx="9119768" cy="362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up 30"/>
          <p:cNvGrpSpPr/>
          <p:nvPr/>
        </p:nvGrpSpPr>
        <p:grpSpPr>
          <a:xfrm>
            <a:off x="315914" y="4958217"/>
            <a:ext cx="2517979" cy="606202"/>
            <a:chOff x="325829" y="5085184"/>
            <a:chExt cx="2517979" cy="73350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4" name="Grup 13"/>
            <p:cNvGrpSpPr/>
            <p:nvPr/>
          </p:nvGrpSpPr>
          <p:grpSpPr>
            <a:xfrm>
              <a:off x="325829" y="5105779"/>
              <a:ext cx="224882" cy="712909"/>
              <a:chOff x="1439748" y="1316882"/>
              <a:chExt cx="668654" cy="2119731"/>
            </a:xfrm>
          </p:grpSpPr>
          <p:sp>
            <p:nvSpPr>
              <p:cNvPr id="15" name="object 12"/>
              <p:cNvSpPr/>
              <p:nvPr/>
            </p:nvSpPr>
            <p:spPr>
              <a:xfrm>
                <a:off x="1439748" y="1316983"/>
                <a:ext cx="177800" cy="211963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119629">
                    <a:moveTo>
                      <a:pt x="79649" y="0"/>
                    </a:moveTo>
                    <a:lnTo>
                      <a:pt x="30203" y="9852"/>
                    </a:lnTo>
                    <a:lnTo>
                      <a:pt x="0" y="26282"/>
                    </a:lnTo>
                    <a:lnTo>
                      <a:pt x="1583" y="340790"/>
                    </a:lnTo>
                    <a:lnTo>
                      <a:pt x="8666" y="1037469"/>
                    </a:lnTo>
                    <a:lnTo>
                      <a:pt x="24747" y="1746054"/>
                    </a:lnTo>
                    <a:lnTo>
                      <a:pt x="53327" y="2096281"/>
                    </a:lnTo>
                    <a:lnTo>
                      <a:pt x="104946" y="2118434"/>
                    </a:lnTo>
                    <a:lnTo>
                      <a:pt x="138162" y="2119142"/>
                    </a:lnTo>
                    <a:lnTo>
                      <a:pt x="165290" y="2111203"/>
                    </a:lnTo>
                    <a:lnTo>
                      <a:pt x="172020" y="2052382"/>
                    </a:lnTo>
                    <a:lnTo>
                      <a:pt x="174276" y="1986779"/>
                    </a:lnTo>
                    <a:lnTo>
                      <a:pt x="175152" y="1946157"/>
                    </a:lnTo>
                    <a:lnTo>
                      <a:pt x="175869" y="1900788"/>
                    </a:lnTo>
                    <a:lnTo>
                      <a:pt x="176435" y="1851024"/>
                    </a:lnTo>
                    <a:lnTo>
                      <a:pt x="176856" y="1797214"/>
                    </a:lnTo>
                    <a:lnTo>
                      <a:pt x="177140" y="1739710"/>
                    </a:lnTo>
                    <a:lnTo>
                      <a:pt x="177294" y="1678861"/>
                    </a:lnTo>
                    <a:lnTo>
                      <a:pt x="177241" y="1548536"/>
                    </a:lnTo>
                    <a:lnTo>
                      <a:pt x="177048" y="1479759"/>
                    </a:lnTo>
                    <a:lnTo>
                      <a:pt x="176753" y="1409042"/>
                    </a:lnTo>
                    <a:lnTo>
                      <a:pt x="176364" y="1336733"/>
                    </a:lnTo>
                    <a:lnTo>
                      <a:pt x="175888" y="1263185"/>
                    </a:lnTo>
                    <a:lnTo>
                      <a:pt x="175332" y="1188746"/>
                    </a:lnTo>
                    <a:lnTo>
                      <a:pt x="174702" y="1113769"/>
                    </a:lnTo>
                    <a:lnTo>
                      <a:pt x="173996" y="1037469"/>
                    </a:lnTo>
                    <a:lnTo>
                      <a:pt x="173254" y="963600"/>
                    </a:lnTo>
                    <a:lnTo>
                      <a:pt x="172448" y="889110"/>
                    </a:lnTo>
                    <a:lnTo>
                      <a:pt x="171599" y="815483"/>
                    </a:lnTo>
                    <a:lnTo>
                      <a:pt x="170712" y="743071"/>
                    </a:lnTo>
                    <a:lnTo>
                      <a:pt x="169795" y="672223"/>
                    </a:lnTo>
                    <a:lnTo>
                      <a:pt x="168856" y="603291"/>
                    </a:lnTo>
                    <a:lnTo>
                      <a:pt x="167900" y="536624"/>
                    </a:lnTo>
                    <a:lnTo>
                      <a:pt x="166936" y="472575"/>
                    </a:lnTo>
                    <a:lnTo>
                      <a:pt x="165970" y="411492"/>
                    </a:lnTo>
                    <a:lnTo>
                      <a:pt x="165010" y="353728"/>
                    </a:lnTo>
                    <a:lnTo>
                      <a:pt x="164062" y="299632"/>
                    </a:lnTo>
                    <a:lnTo>
                      <a:pt x="163135" y="249555"/>
                    </a:lnTo>
                    <a:lnTo>
                      <a:pt x="162235" y="203848"/>
                    </a:lnTo>
                    <a:lnTo>
                      <a:pt x="161368" y="162862"/>
                    </a:lnTo>
                    <a:lnTo>
                      <a:pt x="159767" y="96452"/>
                    </a:lnTo>
                    <a:lnTo>
                      <a:pt x="158388" y="53132"/>
                    </a:lnTo>
                    <a:lnTo>
                      <a:pt x="128592" y="5644"/>
                    </a:lnTo>
                    <a:lnTo>
                      <a:pt x="79649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1896948" y="1316882"/>
                <a:ext cx="211454" cy="2119630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2119629">
                    <a:moveTo>
                      <a:pt x="119557" y="0"/>
                    </a:moveTo>
                    <a:lnTo>
                      <a:pt x="70053" y="2682"/>
                    </a:lnTo>
                    <a:lnTo>
                      <a:pt x="26187" y="12999"/>
                    </a:lnTo>
                    <a:lnTo>
                      <a:pt x="0" y="26384"/>
                    </a:lnTo>
                    <a:lnTo>
                      <a:pt x="1885" y="340891"/>
                    </a:lnTo>
                    <a:lnTo>
                      <a:pt x="10318" y="1037570"/>
                    </a:lnTo>
                    <a:lnTo>
                      <a:pt x="29467" y="1746156"/>
                    </a:lnTo>
                    <a:lnTo>
                      <a:pt x="63500" y="2096382"/>
                    </a:lnTo>
                    <a:lnTo>
                      <a:pt x="124988" y="2118536"/>
                    </a:lnTo>
                    <a:lnTo>
                      <a:pt x="164546" y="2119244"/>
                    </a:lnTo>
                    <a:lnTo>
                      <a:pt x="196850" y="2111305"/>
                    </a:lnTo>
                    <a:lnTo>
                      <a:pt x="204866" y="2052483"/>
                    </a:lnTo>
                    <a:lnTo>
                      <a:pt x="207554" y="1986881"/>
                    </a:lnTo>
                    <a:lnTo>
                      <a:pt x="208597" y="1946258"/>
                    </a:lnTo>
                    <a:lnTo>
                      <a:pt x="209452" y="1900890"/>
                    </a:lnTo>
                    <a:lnTo>
                      <a:pt x="210126" y="1851125"/>
                    </a:lnTo>
                    <a:lnTo>
                      <a:pt x="210628" y="1797315"/>
                    </a:lnTo>
                    <a:lnTo>
                      <a:pt x="210967" y="1739811"/>
                    </a:lnTo>
                    <a:lnTo>
                      <a:pt x="211150" y="1678963"/>
                    </a:lnTo>
                    <a:lnTo>
                      <a:pt x="211087" y="1548637"/>
                    </a:lnTo>
                    <a:lnTo>
                      <a:pt x="210857" y="1479861"/>
                    </a:lnTo>
                    <a:lnTo>
                      <a:pt x="210507" y="1409143"/>
                    </a:lnTo>
                    <a:lnTo>
                      <a:pt x="210044" y="1336835"/>
                    </a:lnTo>
                    <a:lnTo>
                      <a:pt x="209477" y="1263286"/>
                    </a:lnTo>
                    <a:lnTo>
                      <a:pt x="208814" y="1188848"/>
                    </a:lnTo>
                    <a:lnTo>
                      <a:pt x="208065" y="1113871"/>
                    </a:lnTo>
                    <a:lnTo>
                      <a:pt x="207224" y="1037570"/>
                    </a:lnTo>
                    <a:lnTo>
                      <a:pt x="206340" y="963702"/>
                    </a:lnTo>
                    <a:lnTo>
                      <a:pt x="205381" y="889212"/>
                    </a:lnTo>
                    <a:lnTo>
                      <a:pt x="204369" y="815585"/>
                    </a:lnTo>
                    <a:lnTo>
                      <a:pt x="203313" y="743172"/>
                    </a:lnTo>
                    <a:lnTo>
                      <a:pt x="202221" y="672324"/>
                    </a:lnTo>
                    <a:lnTo>
                      <a:pt x="201102" y="603392"/>
                    </a:lnTo>
                    <a:lnTo>
                      <a:pt x="199964" y="536726"/>
                    </a:lnTo>
                    <a:lnTo>
                      <a:pt x="198816" y="472676"/>
                    </a:lnTo>
                    <a:lnTo>
                      <a:pt x="197665" y="411594"/>
                    </a:lnTo>
                    <a:lnTo>
                      <a:pt x="196522" y="353829"/>
                    </a:lnTo>
                    <a:lnTo>
                      <a:pt x="195393" y="299733"/>
                    </a:lnTo>
                    <a:lnTo>
                      <a:pt x="194289" y="249657"/>
                    </a:lnTo>
                    <a:lnTo>
                      <a:pt x="193216" y="203950"/>
                    </a:lnTo>
                    <a:lnTo>
                      <a:pt x="192184" y="162963"/>
                    </a:lnTo>
                    <a:lnTo>
                      <a:pt x="190277" y="96554"/>
                    </a:lnTo>
                    <a:lnTo>
                      <a:pt x="188634" y="53233"/>
                    </a:lnTo>
                    <a:lnTo>
                      <a:pt x="162661" y="9519"/>
                    </a:lnTo>
                    <a:lnTo>
                      <a:pt x="119557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1550352" y="2546772"/>
                <a:ext cx="45339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123825">
                    <a:moveTo>
                      <a:pt x="444578" y="116509"/>
                    </a:moveTo>
                    <a:lnTo>
                      <a:pt x="21933" y="116509"/>
                    </a:lnTo>
                    <a:lnTo>
                      <a:pt x="334903" y="123649"/>
                    </a:lnTo>
                    <a:lnTo>
                      <a:pt x="391330" y="123405"/>
                    </a:lnTo>
                    <a:lnTo>
                      <a:pt x="430092" y="121385"/>
                    </a:lnTo>
                    <a:lnTo>
                      <a:pt x="444500" y="117065"/>
                    </a:lnTo>
                    <a:lnTo>
                      <a:pt x="444578" y="116509"/>
                    </a:lnTo>
                    <a:close/>
                  </a:path>
                  <a:path w="453389" h="123825">
                    <a:moveTo>
                      <a:pt x="260149" y="0"/>
                    </a:moveTo>
                    <a:lnTo>
                      <a:pt x="133117" y="1193"/>
                    </a:lnTo>
                    <a:lnTo>
                      <a:pt x="77023" y="2557"/>
                    </a:lnTo>
                    <a:lnTo>
                      <a:pt x="32427" y="4479"/>
                    </a:lnTo>
                    <a:lnTo>
                      <a:pt x="0" y="117065"/>
                    </a:lnTo>
                    <a:lnTo>
                      <a:pt x="21933" y="116509"/>
                    </a:lnTo>
                    <a:lnTo>
                      <a:pt x="444578" y="116509"/>
                    </a:lnTo>
                    <a:lnTo>
                      <a:pt x="447939" y="92658"/>
                    </a:lnTo>
                    <a:lnTo>
                      <a:pt x="452967" y="55153"/>
                    </a:lnTo>
                    <a:lnTo>
                      <a:pt x="451647" y="20028"/>
                    </a:lnTo>
                    <a:lnTo>
                      <a:pt x="436041" y="2765"/>
                    </a:lnTo>
                    <a:lnTo>
                      <a:pt x="414121" y="1517"/>
                    </a:lnTo>
                    <a:lnTo>
                      <a:pt x="374224" y="617"/>
                    </a:lnTo>
                    <a:lnTo>
                      <a:pt x="260149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Grup 18"/>
            <p:cNvGrpSpPr/>
            <p:nvPr/>
          </p:nvGrpSpPr>
          <p:grpSpPr>
            <a:xfrm>
              <a:off x="566013" y="5105813"/>
              <a:ext cx="348630" cy="712875"/>
              <a:chOff x="2378367" y="1109422"/>
              <a:chExt cx="694690" cy="1420495"/>
            </a:xfrm>
          </p:grpSpPr>
          <p:sp>
            <p:nvSpPr>
              <p:cNvPr id="20" name="object 9"/>
              <p:cNvSpPr/>
              <p:nvPr/>
            </p:nvSpPr>
            <p:spPr>
              <a:xfrm>
                <a:off x="2378367" y="1109422"/>
                <a:ext cx="694690" cy="1420495"/>
              </a:xfrm>
              <a:custGeom>
                <a:avLst/>
                <a:gdLst/>
                <a:ahLst/>
                <a:cxnLst/>
                <a:rect l="l" t="t" r="r" b="b"/>
                <a:pathLst>
                  <a:path w="694689" h="1420495">
                    <a:moveTo>
                      <a:pt x="318449" y="0"/>
                    </a:moveTo>
                    <a:lnTo>
                      <a:pt x="237881" y="232034"/>
                    </a:lnTo>
                    <a:lnTo>
                      <a:pt x="138844" y="708986"/>
                    </a:lnTo>
                    <a:lnTo>
                      <a:pt x="42990" y="1182751"/>
                    </a:lnTo>
                    <a:lnTo>
                      <a:pt x="0" y="1397519"/>
                    </a:lnTo>
                    <a:lnTo>
                      <a:pt x="24560" y="1406404"/>
                    </a:lnTo>
                    <a:lnTo>
                      <a:pt x="64257" y="1415810"/>
                    </a:lnTo>
                    <a:lnTo>
                      <a:pt x="105118" y="1420326"/>
                    </a:lnTo>
                    <a:lnTo>
                      <a:pt x="133172" y="1414537"/>
                    </a:lnTo>
                    <a:lnTo>
                      <a:pt x="149103" y="1359743"/>
                    </a:lnTo>
                    <a:lnTo>
                      <a:pt x="166725" y="1277662"/>
                    </a:lnTo>
                    <a:lnTo>
                      <a:pt x="177186" y="1225922"/>
                    </a:lnTo>
                    <a:lnTo>
                      <a:pt x="188547" y="1168367"/>
                    </a:lnTo>
                    <a:lnTo>
                      <a:pt x="200658" y="1105987"/>
                    </a:lnTo>
                    <a:lnTo>
                      <a:pt x="213369" y="1039771"/>
                    </a:lnTo>
                    <a:lnTo>
                      <a:pt x="226530" y="970705"/>
                    </a:lnTo>
                    <a:lnTo>
                      <a:pt x="267211" y="756309"/>
                    </a:lnTo>
                    <a:lnTo>
                      <a:pt x="280671" y="685740"/>
                    </a:lnTo>
                    <a:lnTo>
                      <a:pt x="293831" y="617266"/>
                    </a:lnTo>
                    <a:lnTo>
                      <a:pt x="306541" y="551876"/>
                    </a:lnTo>
                    <a:lnTo>
                      <a:pt x="318650" y="490560"/>
                    </a:lnTo>
                    <a:lnTo>
                      <a:pt x="330009" y="434306"/>
                    </a:lnTo>
                    <a:lnTo>
                      <a:pt x="340467" y="384103"/>
                    </a:lnTo>
                    <a:lnTo>
                      <a:pt x="349875" y="340939"/>
                    </a:lnTo>
                    <a:lnTo>
                      <a:pt x="364940" y="279686"/>
                    </a:lnTo>
                    <a:lnTo>
                      <a:pt x="374002" y="258456"/>
                    </a:lnTo>
                    <a:lnTo>
                      <a:pt x="494186" y="258456"/>
                    </a:lnTo>
                    <a:lnTo>
                      <a:pt x="487992" y="227455"/>
                    </a:lnTo>
                    <a:lnTo>
                      <a:pt x="477418" y="175460"/>
                    </a:lnTo>
                    <a:lnTo>
                      <a:pt x="467819" y="129312"/>
                    </a:lnTo>
                    <a:lnTo>
                      <a:pt x="459328" y="89746"/>
                    </a:lnTo>
                    <a:lnTo>
                      <a:pt x="446219" y="33287"/>
                    </a:lnTo>
                    <a:lnTo>
                      <a:pt x="411152" y="5305"/>
                    </a:lnTo>
                    <a:lnTo>
                      <a:pt x="364801" y="260"/>
                    </a:lnTo>
                    <a:lnTo>
                      <a:pt x="318449" y="0"/>
                    </a:lnTo>
                    <a:close/>
                  </a:path>
                  <a:path w="694689" h="1420495">
                    <a:moveTo>
                      <a:pt x="494186" y="258456"/>
                    </a:moveTo>
                    <a:lnTo>
                      <a:pt x="374002" y="258456"/>
                    </a:lnTo>
                    <a:lnTo>
                      <a:pt x="495662" y="907778"/>
                    </a:lnTo>
                    <a:lnTo>
                      <a:pt x="560127" y="1240798"/>
                    </a:lnTo>
                    <a:lnTo>
                      <a:pt x="589372" y="1364784"/>
                    </a:lnTo>
                    <a:lnTo>
                      <a:pt x="604939" y="1384768"/>
                    </a:lnTo>
                    <a:lnTo>
                      <a:pt x="626061" y="1385169"/>
                    </a:lnTo>
                    <a:lnTo>
                      <a:pt x="652757" y="1381586"/>
                    </a:lnTo>
                    <a:lnTo>
                      <a:pt x="677858" y="1376408"/>
                    </a:lnTo>
                    <a:lnTo>
                      <a:pt x="694194" y="1372030"/>
                    </a:lnTo>
                    <a:lnTo>
                      <a:pt x="694575" y="1366559"/>
                    </a:lnTo>
                    <a:lnTo>
                      <a:pt x="693074" y="1351541"/>
                    </a:lnTo>
                    <a:lnTo>
                      <a:pt x="684975" y="1295802"/>
                    </a:lnTo>
                    <a:lnTo>
                      <a:pt x="678648" y="1256545"/>
                    </a:lnTo>
                    <a:lnTo>
                      <a:pt x="670984" y="1210675"/>
                    </a:lnTo>
                    <a:lnTo>
                      <a:pt x="662119" y="1158925"/>
                    </a:lnTo>
                    <a:lnTo>
                      <a:pt x="652188" y="1102027"/>
                    </a:lnTo>
                    <a:lnTo>
                      <a:pt x="641328" y="1040714"/>
                    </a:lnTo>
                    <a:lnTo>
                      <a:pt x="629675" y="975720"/>
                    </a:lnTo>
                    <a:lnTo>
                      <a:pt x="617261" y="907219"/>
                    </a:lnTo>
                    <a:lnTo>
                      <a:pt x="604531" y="837620"/>
                    </a:lnTo>
                    <a:lnTo>
                      <a:pt x="591313" y="765980"/>
                    </a:lnTo>
                    <a:lnTo>
                      <a:pt x="577845" y="693590"/>
                    </a:lnTo>
                    <a:lnTo>
                      <a:pt x="564263" y="621184"/>
                    </a:lnTo>
                    <a:lnTo>
                      <a:pt x="550703" y="549495"/>
                    </a:lnTo>
                    <a:lnTo>
                      <a:pt x="537301" y="479255"/>
                    </a:lnTo>
                    <a:lnTo>
                      <a:pt x="524193" y="411199"/>
                    </a:lnTo>
                    <a:lnTo>
                      <a:pt x="511515" y="346058"/>
                    </a:lnTo>
                    <a:lnTo>
                      <a:pt x="499403" y="284565"/>
                    </a:lnTo>
                    <a:lnTo>
                      <a:pt x="494186" y="25845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0"/>
              <p:cNvSpPr/>
              <p:nvPr/>
            </p:nvSpPr>
            <p:spPr>
              <a:xfrm>
                <a:off x="2617800" y="1606166"/>
                <a:ext cx="246507" cy="1909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11"/>
            <p:cNvSpPr/>
            <p:nvPr/>
          </p:nvSpPr>
          <p:spPr>
            <a:xfrm>
              <a:off x="914643" y="5105813"/>
              <a:ext cx="282655" cy="695932"/>
            </a:xfrm>
            <a:custGeom>
              <a:avLst/>
              <a:gdLst/>
              <a:ahLst/>
              <a:cxnLst/>
              <a:rect l="l" t="t" r="r" b="b"/>
              <a:pathLst>
                <a:path w="578485" h="1424305">
                  <a:moveTo>
                    <a:pt x="545613" y="115036"/>
                  </a:moveTo>
                  <a:lnTo>
                    <a:pt x="307007" y="115036"/>
                  </a:lnTo>
                  <a:lnTo>
                    <a:pt x="380453" y="123942"/>
                  </a:lnTo>
                  <a:lnTo>
                    <a:pt x="386730" y="131546"/>
                  </a:lnTo>
                  <a:lnTo>
                    <a:pt x="389079" y="147851"/>
                  </a:lnTo>
                  <a:lnTo>
                    <a:pt x="387783" y="172181"/>
                  </a:lnTo>
                  <a:lnTo>
                    <a:pt x="383128" y="203864"/>
                  </a:lnTo>
                  <a:lnTo>
                    <a:pt x="375395" y="242224"/>
                  </a:lnTo>
                  <a:lnTo>
                    <a:pt x="364868" y="286588"/>
                  </a:lnTo>
                  <a:lnTo>
                    <a:pt x="351831" y="336281"/>
                  </a:lnTo>
                  <a:lnTo>
                    <a:pt x="336567" y="390629"/>
                  </a:lnTo>
                  <a:lnTo>
                    <a:pt x="319359" y="448958"/>
                  </a:lnTo>
                  <a:lnTo>
                    <a:pt x="300491" y="510594"/>
                  </a:lnTo>
                  <a:lnTo>
                    <a:pt x="280245" y="574861"/>
                  </a:lnTo>
                  <a:lnTo>
                    <a:pt x="258907" y="641087"/>
                  </a:lnTo>
                  <a:lnTo>
                    <a:pt x="236758" y="708596"/>
                  </a:lnTo>
                  <a:lnTo>
                    <a:pt x="214082" y="776714"/>
                  </a:lnTo>
                  <a:lnTo>
                    <a:pt x="191163" y="844768"/>
                  </a:lnTo>
                  <a:lnTo>
                    <a:pt x="168283" y="912083"/>
                  </a:lnTo>
                  <a:lnTo>
                    <a:pt x="145728" y="977985"/>
                  </a:lnTo>
                  <a:lnTo>
                    <a:pt x="64405" y="1213973"/>
                  </a:lnTo>
                  <a:lnTo>
                    <a:pt x="47716" y="1262695"/>
                  </a:lnTo>
                  <a:lnTo>
                    <a:pt x="33052" y="1305957"/>
                  </a:lnTo>
                  <a:lnTo>
                    <a:pt x="20694" y="1343087"/>
                  </a:lnTo>
                  <a:lnTo>
                    <a:pt x="4032" y="1396250"/>
                  </a:lnTo>
                  <a:lnTo>
                    <a:pt x="0" y="1416790"/>
                  </a:lnTo>
                  <a:lnTo>
                    <a:pt x="17657" y="1419698"/>
                  </a:lnTo>
                  <a:lnTo>
                    <a:pt x="58264" y="1421724"/>
                  </a:lnTo>
                  <a:lnTo>
                    <a:pt x="116040" y="1423003"/>
                  </a:lnTo>
                  <a:lnTo>
                    <a:pt x="259981" y="1423865"/>
                  </a:lnTo>
                  <a:lnTo>
                    <a:pt x="515696" y="1422454"/>
                  </a:lnTo>
                  <a:lnTo>
                    <a:pt x="501021" y="1367269"/>
                  </a:lnTo>
                  <a:lnTo>
                    <a:pt x="485060" y="1326281"/>
                  </a:lnTo>
                  <a:lnTo>
                    <a:pt x="223344" y="1299880"/>
                  </a:lnTo>
                  <a:lnTo>
                    <a:pt x="177459" y="1299015"/>
                  </a:lnTo>
                  <a:lnTo>
                    <a:pt x="155194" y="1292749"/>
                  </a:lnTo>
                  <a:lnTo>
                    <a:pt x="155185" y="1285292"/>
                  </a:lnTo>
                  <a:lnTo>
                    <a:pt x="158745" y="1268463"/>
                  </a:lnTo>
                  <a:lnTo>
                    <a:pt x="175440" y="1209700"/>
                  </a:lnTo>
                  <a:lnTo>
                    <a:pt x="188007" y="1169273"/>
                  </a:lnTo>
                  <a:lnTo>
                    <a:pt x="203009" y="1122488"/>
                  </a:lnTo>
                  <a:lnTo>
                    <a:pt x="220162" y="1070098"/>
                  </a:lnTo>
                  <a:lnTo>
                    <a:pt x="239182" y="1012856"/>
                  </a:lnTo>
                  <a:lnTo>
                    <a:pt x="259785" y="951516"/>
                  </a:lnTo>
                  <a:lnTo>
                    <a:pt x="281688" y="886832"/>
                  </a:lnTo>
                  <a:lnTo>
                    <a:pt x="304608" y="819556"/>
                  </a:lnTo>
                  <a:lnTo>
                    <a:pt x="352361" y="680248"/>
                  </a:lnTo>
                  <a:lnTo>
                    <a:pt x="469668" y="339386"/>
                  </a:lnTo>
                  <a:lnTo>
                    <a:pt x="490504" y="278512"/>
                  </a:lnTo>
                  <a:lnTo>
                    <a:pt x="509803" y="221830"/>
                  </a:lnTo>
                  <a:lnTo>
                    <a:pt x="527281" y="170092"/>
                  </a:lnTo>
                  <a:lnTo>
                    <a:pt x="542691" y="123942"/>
                  </a:lnTo>
                  <a:lnTo>
                    <a:pt x="545613" y="115036"/>
                  </a:lnTo>
                  <a:close/>
                </a:path>
                <a:path w="578485" h="1424305">
                  <a:moveTo>
                    <a:pt x="407547" y="1292372"/>
                  </a:moveTo>
                  <a:lnTo>
                    <a:pt x="347906" y="1294329"/>
                  </a:lnTo>
                  <a:lnTo>
                    <a:pt x="283332" y="1297575"/>
                  </a:lnTo>
                  <a:lnTo>
                    <a:pt x="223344" y="1299880"/>
                  </a:lnTo>
                  <a:lnTo>
                    <a:pt x="470002" y="1299880"/>
                  </a:lnTo>
                  <a:lnTo>
                    <a:pt x="452739" y="1293934"/>
                  </a:lnTo>
                  <a:lnTo>
                    <a:pt x="407547" y="1292372"/>
                  </a:lnTo>
                  <a:close/>
                </a:path>
                <a:path w="578485" h="1424305">
                  <a:moveTo>
                    <a:pt x="398595" y="0"/>
                  </a:moveTo>
                  <a:lnTo>
                    <a:pt x="324792" y="400"/>
                  </a:lnTo>
                  <a:lnTo>
                    <a:pt x="78545" y="4714"/>
                  </a:lnTo>
                  <a:lnTo>
                    <a:pt x="56680" y="5705"/>
                  </a:lnTo>
                  <a:lnTo>
                    <a:pt x="46169" y="24448"/>
                  </a:lnTo>
                  <a:lnTo>
                    <a:pt x="53868" y="63759"/>
                  </a:lnTo>
                  <a:lnTo>
                    <a:pt x="68476" y="104662"/>
                  </a:lnTo>
                  <a:lnTo>
                    <a:pt x="78689" y="128184"/>
                  </a:lnTo>
                  <a:lnTo>
                    <a:pt x="117074" y="124332"/>
                  </a:lnTo>
                  <a:lnTo>
                    <a:pt x="206197" y="117557"/>
                  </a:lnTo>
                  <a:lnTo>
                    <a:pt x="307007" y="115036"/>
                  </a:lnTo>
                  <a:lnTo>
                    <a:pt x="545613" y="115036"/>
                  </a:lnTo>
                  <a:lnTo>
                    <a:pt x="555641" y="84465"/>
                  </a:lnTo>
                  <a:lnTo>
                    <a:pt x="565954" y="52083"/>
                  </a:lnTo>
                  <a:lnTo>
                    <a:pt x="573313" y="27660"/>
                  </a:lnTo>
                  <a:lnTo>
                    <a:pt x="577431" y="11950"/>
                  </a:lnTo>
                  <a:lnTo>
                    <a:pt x="578027" y="5705"/>
                  </a:lnTo>
                  <a:lnTo>
                    <a:pt x="561518" y="2876"/>
                  </a:lnTo>
                  <a:lnTo>
                    <a:pt x="522449" y="1085"/>
                  </a:lnTo>
                  <a:lnTo>
                    <a:pt x="466311" y="177"/>
                  </a:lnTo>
                  <a:lnTo>
                    <a:pt x="398595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"/>
            <p:cNvSpPr/>
            <p:nvPr/>
          </p:nvSpPr>
          <p:spPr>
            <a:xfrm>
              <a:off x="1197298" y="5105780"/>
              <a:ext cx="73855" cy="695965"/>
            </a:xfrm>
            <a:custGeom>
              <a:avLst/>
              <a:gdLst/>
              <a:ahLst/>
              <a:cxnLst/>
              <a:rect l="l" t="t" r="r" b="b"/>
              <a:pathLst>
                <a:path w="211454" h="1992629">
                  <a:moveTo>
                    <a:pt x="119557" y="0"/>
                  </a:moveTo>
                  <a:lnTo>
                    <a:pt x="70053" y="2682"/>
                  </a:lnTo>
                  <a:lnTo>
                    <a:pt x="26187" y="12999"/>
                  </a:lnTo>
                  <a:lnTo>
                    <a:pt x="0" y="26384"/>
                  </a:lnTo>
                  <a:lnTo>
                    <a:pt x="1885" y="321047"/>
                  </a:lnTo>
                  <a:lnTo>
                    <a:pt x="10318" y="974070"/>
                  </a:lnTo>
                  <a:lnTo>
                    <a:pt x="29467" y="1638999"/>
                  </a:lnTo>
                  <a:lnTo>
                    <a:pt x="63500" y="1969382"/>
                  </a:lnTo>
                  <a:lnTo>
                    <a:pt x="124983" y="1991536"/>
                  </a:lnTo>
                  <a:lnTo>
                    <a:pt x="164544" y="1992244"/>
                  </a:lnTo>
                  <a:lnTo>
                    <a:pt x="196850" y="1984305"/>
                  </a:lnTo>
                  <a:lnTo>
                    <a:pt x="205177" y="1923509"/>
                  </a:lnTo>
                  <a:lnTo>
                    <a:pt x="207891" y="1856002"/>
                  </a:lnTo>
                  <a:lnTo>
                    <a:pt x="208920" y="1814306"/>
                  </a:lnTo>
                  <a:lnTo>
                    <a:pt x="209744" y="1767826"/>
                  </a:lnTo>
                  <a:lnTo>
                    <a:pt x="210373" y="1716941"/>
                  </a:lnTo>
                  <a:lnTo>
                    <a:pt x="210816" y="1662035"/>
                  </a:lnTo>
                  <a:lnTo>
                    <a:pt x="211083" y="1603488"/>
                  </a:lnTo>
                  <a:lnTo>
                    <a:pt x="211130" y="1476999"/>
                  </a:lnTo>
                  <a:lnTo>
                    <a:pt x="210929" y="1409821"/>
                  </a:lnTo>
                  <a:lnTo>
                    <a:pt x="210592" y="1340530"/>
                  </a:lnTo>
                  <a:lnTo>
                    <a:pt x="210129" y="1269506"/>
                  </a:lnTo>
                  <a:lnTo>
                    <a:pt x="209549" y="1197132"/>
                  </a:lnTo>
                  <a:lnTo>
                    <a:pt x="208863" y="1123789"/>
                  </a:lnTo>
                  <a:lnTo>
                    <a:pt x="208080" y="1049860"/>
                  </a:lnTo>
                  <a:lnTo>
                    <a:pt x="207189" y="974070"/>
                  </a:lnTo>
                  <a:lnTo>
                    <a:pt x="206264" y="901767"/>
                  </a:lnTo>
                  <a:lnTo>
                    <a:pt x="205250" y="828367"/>
                  </a:lnTo>
                  <a:lnTo>
                    <a:pt x="204179" y="755906"/>
                  </a:lnTo>
                  <a:lnTo>
                    <a:pt x="203061" y="684767"/>
                  </a:lnTo>
                  <a:lnTo>
                    <a:pt x="201905" y="615331"/>
                  </a:lnTo>
                  <a:lnTo>
                    <a:pt x="200722" y="547981"/>
                  </a:lnTo>
                  <a:lnTo>
                    <a:pt x="199521" y="483096"/>
                  </a:lnTo>
                  <a:lnTo>
                    <a:pt x="198312" y="421060"/>
                  </a:lnTo>
                  <a:lnTo>
                    <a:pt x="197105" y="362254"/>
                  </a:lnTo>
                  <a:lnTo>
                    <a:pt x="195910" y="307059"/>
                  </a:lnTo>
                  <a:lnTo>
                    <a:pt x="194737" y="255858"/>
                  </a:lnTo>
                  <a:lnTo>
                    <a:pt x="193596" y="209032"/>
                  </a:lnTo>
                  <a:lnTo>
                    <a:pt x="192496" y="166962"/>
                  </a:lnTo>
                  <a:lnTo>
                    <a:pt x="190461" y="98619"/>
                  </a:lnTo>
                  <a:lnTo>
                    <a:pt x="188711" y="53883"/>
                  </a:lnTo>
                  <a:lnTo>
                    <a:pt x="162661" y="9519"/>
                  </a:lnTo>
                  <a:lnTo>
                    <a:pt x="119557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"/>
            <p:cNvSpPr/>
            <p:nvPr/>
          </p:nvSpPr>
          <p:spPr>
            <a:xfrm>
              <a:off x="1271153" y="5088838"/>
              <a:ext cx="246561" cy="712908"/>
            </a:xfrm>
            <a:custGeom>
              <a:avLst/>
              <a:gdLst/>
              <a:ahLst/>
              <a:cxnLst/>
              <a:rect l="l" t="t" r="r" b="b"/>
              <a:pathLst>
                <a:path w="730885" h="2113279">
                  <a:moveTo>
                    <a:pt x="375026" y="1551724"/>
                  </a:moveTo>
                  <a:lnTo>
                    <a:pt x="192127" y="1551724"/>
                  </a:lnTo>
                  <a:lnTo>
                    <a:pt x="202292" y="1555484"/>
                  </a:lnTo>
                  <a:lnTo>
                    <a:pt x="220576" y="1573042"/>
                  </a:lnTo>
                  <a:lnTo>
                    <a:pt x="245718" y="1602323"/>
                  </a:lnTo>
                  <a:lnTo>
                    <a:pt x="276456" y="1641253"/>
                  </a:lnTo>
                  <a:lnTo>
                    <a:pt x="311528" y="1687756"/>
                  </a:lnTo>
                  <a:lnTo>
                    <a:pt x="349673" y="1739758"/>
                  </a:lnTo>
                  <a:lnTo>
                    <a:pt x="389629" y="1795184"/>
                  </a:lnTo>
                  <a:lnTo>
                    <a:pt x="542331" y="2009633"/>
                  </a:lnTo>
                  <a:lnTo>
                    <a:pt x="572417" y="2051058"/>
                  </a:lnTo>
                  <a:lnTo>
                    <a:pt x="596745" y="2083458"/>
                  </a:lnTo>
                  <a:lnTo>
                    <a:pt x="614052" y="2104759"/>
                  </a:lnTo>
                  <a:lnTo>
                    <a:pt x="623076" y="2112886"/>
                  </a:lnTo>
                  <a:lnTo>
                    <a:pt x="647359" y="2111925"/>
                  </a:lnTo>
                  <a:lnTo>
                    <a:pt x="680018" y="2103770"/>
                  </a:lnTo>
                  <a:lnTo>
                    <a:pt x="711003" y="2090058"/>
                  </a:lnTo>
                  <a:lnTo>
                    <a:pt x="730264" y="2072424"/>
                  </a:lnTo>
                  <a:lnTo>
                    <a:pt x="664394" y="1958520"/>
                  </a:lnTo>
                  <a:lnTo>
                    <a:pt x="506415" y="1732699"/>
                  </a:lnTo>
                  <a:lnTo>
                    <a:pt x="375026" y="1551724"/>
                  </a:lnTo>
                  <a:close/>
                </a:path>
                <a:path w="730885" h="2113279">
                  <a:moveTo>
                    <a:pt x="413272" y="0"/>
                  </a:moveTo>
                  <a:lnTo>
                    <a:pt x="361349" y="4763"/>
                  </a:lnTo>
                  <a:lnTo>
                    <a:pt x="307804" y="14546"/>
                  </a:lnTo>
                  <a:lnTo>
                    <a:pt x="254217" y="28226"/>
                  </a:lnTo>
                  <a:lnTo>
                    <a:pt x="202166" y="44682"/>
                  </a:lnTo>
                  <a:lnTo>
                    <a:pt x="153228" y="62793"/>
                  </a:lnTo>
                  <a:lnTo>
                    <a:pt x="108982" y="81437"/>
                  </a:lnTo>
                  <a:lnTo>
                    <a:pt x="71007" y="99491"/>
                  </a:lnTo>
                  <a:lnTo>
                    <a:pt x="20182" y="129349"/>
                  </a:lnTo>
                  <a:lnTo>
                    <a:pt x="0" y="452976"/>
                  </a:lnTo>
                  <a:lnTo>
                    <a:pt x="1783" y="1106276"/>
                  </a:lnTo>
                  <a:lnTo>
                    <a:pt x="12590" y="1800054"/>
                  </a:lnTo>
                  <a:lnTo>
                    <a:pt x="19089" y="2103450"/>
                  </a:lnTo>
                  <a:lnTo>
                    <a:pt x="91078" y="2109143"/>
                  </a:lnTo>
                  <a:lnTo>
                    <a:pt x="147404" y="2100324"/>
                  </a:lnTo>
                  <a:lnTo>
                    <a:pt x="187364" y="2078050"/>
                  </a:lnTo>
                  <a:lnTo>
                    <a:pt x="191497" y="2026531"/>
                  </a:lnTo>
                  <a:lnTo>
                    <a:pt x="191237" y="1976209"/>
                  </a:lnTo>
                  <a:lnTo>
                    <a:pt x="190020" y="1915246"/>
                  </a:lnTo>
                  <a:lnTo>
                    <a:pt x="186496" y="1778593"/>
                  </a:lnTo>
                  <a:lnTo>
                    <a:pt x="185081" y="1711504"/>
                  </a:lnTo>
                  <a:lnTo>
                    <a:pt x="184491" y="1650972"/>
                  </a:lnTo>
                  <a:lnTo>
                    <a:pt x="185172" y="1601298"/>
                  </a:lnTo>
                  <a:lnTo>
                    <a:pt x="187568" y="1566782"/>
                  </a:lnTo>
                  <a:lnTo>
                    <a:pt x="192127" y="1551724"/>
                  </a:lnTo>
                  <a:lnTo>
                    <a:pt x="375026" y="1551724"/>
                  </a:lnTo>
                  <a:lnTo>
                    <a:pt x="345925" y="1511639"/>
                  </a:lnTo>
                  <a:lnTo>
                    <a:pt x="272518" y="1412024"/>
                  </a:lnTo>
                  <a:lnTo>
                    <a:pt x="404641" y="1412024"/>
                  </a:lnTo>
                  <a:lnTo>
                    <a:pt x="423886" y="1405126"/>
                  </a:lnTo>
                  <a:lnTo>
                    <a:pt x="462962" y="1337405"/>
                  </a:lnTo>
                  <a:lnTo>
                    <a:pt x="226347" y="1337405"/>
                  </a:lnTo>
                  <a:lnTo>
                    <a:pt x="183199" y="1327365"/>
                  </a:lnTo>
                  <a:lnTo>
                    <a:pt x="163159" y="753815"/>
                  </a:lnTo>
                  <a:lnTo>
                    <a:pt x="156943" y="453713"/>
                  </a:lnTo>
                  <a:lnTo>
                    <a:pt x="164970" y="329033"/>
                  </a:lnTo>
                  <a:lnTo>
                    <a:pt x="187656" y="281749"/>
                  </a:lnTo>
                  <a:lnTo>
                    <a:pt x="240534" y="230584"/>
                  </a:lnTo>
                  <a:lnTo>
                    <a:pt x="277433" y="207667"/>
                  </a:lnTo>
                  <a:lnTo>
                    <a:pt x="318315" y="191554"/>
                  </a:lnTo>
                  <a:lnTo>
                    <a:pt x="360935" y="186015"/>
                  </a:lnTo>
                  <a:lnTo>
                    <a:pt x="636542" y="186015"/>
                  </a:lnTo>
                  <a:lnTo>
                    <a:pt x="632008" y="169040"/>
                  </a:lnTo>
                  <a:lnTo>
                    <a:pt x="616282" y="126709"/>
                  </a:lnTo>
                  <a:lnTo>
                    <a:pt x="596759" y="88076"/>
                  </a:lnTo>
                  <a:lnTo>
                    <a:pt x="573190" y="53568"/>
                  </a:lnTo>
                  <a:lnTo>
                    <a:pt x="543534" y="27039"/>
                  </a:lnTo>
                  <a:lnTo>
                    <a:pt x="505943" y="10016"/>
                  </a:lnTo>
                  <a:lnTo>
                    <a:pt x="461996" y="1377"/>
                  </a:lnTo>
                  <a:lnTo>
                    <a:pt x="413272" y="0"/>
                  </a:lnTo>
                  <a:close/>
                </a:path>
                <a:path w="730885" h="2113279">
                  <a:moveTo>
                    <a:pt x="404641" y="1412024"/>
                  </a:moveTo>
                  <a:lnTo>
                    <a:pt x="272518" y="1412024"/>
                  </a:lnTo>
                  <a:lnTo>
                    <a:pt x="366371" y="1425741"/>
                  </a:lnTo>
                  <a:lnTo>
                    <a:pt x="404641" y="1412024"/>
                  </a:lnTo>
                  <a:close/>
                </a:path>
                <a:path w="730885" h="2113279">
                  <a:moveTo>
                    <a:pt x="423457" y="1132992"/>
                  </a:moveTo>
                  <a:lnTo>
                    <a:pt x="405429" y="1184973"/>
                  </a:lnTo>
                  <a:lnTo>
                    <a:pt x="384288" y="1230944"/>
                  </a:lnTo>
                  <a:lnTo>
                    <a:pt x="359877" y="1269957"/>
                  </a:lnTo>
                  <a:lnTo>
                    <a:pt x="332036" y="1301059"/>
                  </a:lnTo>
                  <a:lnTo>
                    <a:pt x="300607" y="1323301"/>
                  </a:lnTo>
                  <a:lnTo>
                    <a:pt x="226347" y="1337405"/>
                  </a:lnTo>
                  <a:lnTo>
                    <a:pt x="462962" y="1337405"/>
                  </a:lnTo>
                  <a:lnTo>
                    <a:pt x="468671" y="1327511"/>
                  </a:lnTo>
                  <a:lnTo>
                    <a:pt x="524334" y="1170228"/>
                  </a:lnTo>
                  <a:lnTo>
                    <a:pt x="423457" y="1132992"/>
                  </a:lnTo>
                  <a:close/>
                </a:path>
                <a:path w="730885" h="2113279">
                  <a:moveTo>
                    <a:pt x="636542" y="186015"/>
                  </a:moveTo>
                  <a:lnTo>
                    <a:pt x="360935" y="186015"/>
                  </a:lnTo>
                  <a:lnTo>
                    <a:pt x="403051" y="194821"/>
                  </a:lnTo>
                  <a:lnTo>
                    <a:pt x="442418" y="221741"/>
                  </a:lnTo>
                  <a:lnTo>
                    <a:pt x="468044" y="264628"/>
                  </a:lnTo>
                  <a:lnTo>
                    <a:pt x="486327" y="331415"/>
                  </a:lnTo>
                  <a:lnTo>
                    <a:pt x="492820" y="372344"/>
                  </a:lnTo>
                  <a:lnTo>
                    <a:pt x="497604" y="417535"/>
                  </a:lnTo>
                  <a:lnTo>
                    <a:pt x="500722" y="466416"/>
                  </a:lnTo>
                  <a:lnTo>
                    <a:pt x="502214" y="518417"/>
                  </a:lnTo>
                  <a:lnTo>
                    <a:pt x="502124" y="572967"/>
                  </a:lnTo>
                  <a:lnTo>
                    <a:pt x="500494" y="629494"/>
                  </a:lnTo>
                  <a:lnTo>
                    <a:pt x="497365" y="687428"/>
                  </a:lnTo>
                  <a:lnTo>
                    <a:pt x="492780" y="746196"/>
                  </a:lnTo>
                  <a:lnTo>
                    <a:pt x="486781" y="805229"/>
                  </a:lnTo>
                  <a:lnTo>
                    <a:pt x="479411" y="863955"/>
                  </a:lnTo>
                  <a:lnTo>
                    <a:pt x="470710" y="921803"/>
                  </a:lnTo>
                  <a:lnTo>
                    <a:pt x="460723" y="978202"/>
                  </a:lnTo>
                  <a:lnTo>
                    <a:pt x="449490" y="1032580"/>
                  </a:lnTo>
                  <a:lnTo>
                    <a:pt x="437054" y="1084367"/>
                  </a:lnTo>
                  <a:lnTo>
                    <a:pt x="423457" y="1132992"/>
                  </a:lnTo>
                  <a:lnTo>
                    <a:pt x="524334" y="1170228"/>
                  </a:lnTo>
                  <a:lnTo>
                    <a:pt x="535992" y="1132624"/>
                  </a:lnTo>
                  <a:lnTo>
                    <a:pt x="552166" y="1075061"/>
                  </a:lnTo>
                  <a:lnTo>
                    <a:pt x="572234" y="999741"/>
                  </a:lnTo>
                  <a:lnTo>
                    <a:pt x="583102" y="956492"/>
                  </a:lnTo>
                  <a:lnTo>
                    <a:pt x="594189" y="910089"/>
                  </a:lnTo>
                  <a:lnTo>
                    <a:pt x="605247" y="860960"/>
                  </a:lnTo>
                  <a:lnTo>
                    <a:pt x="616023" y="809533"/>
                  </a:lnTo>
                  <a:lnTo>
                    <a:pt x="626266" y="756236"/>
                  </a:lnTo>
                  <a:lnTo>
                    <a:pt x="635726" y="701497"/>
                  </a:lnTo>
                  <a:lnTo>
                    <a:pt x="644152" y="645745"/>
                  </a:lnTo>
                  <a:lnTo>
                    <a:pt x="651292" y="589408"/>
                  </a:lnTo>
                  <a:lnTo>
                    <a:pt x="656895" y="532914"/>
                  </a:lnTo>
                  <a:lnTo>
                    <a:pt x="660711" y="476692"/>
                  </a:lnTo>
                  <a:lnTo>
                    <a:pt x="662488" y="421169"/>
                  </a:lnTo>
                  <a:lnTo>
                    <a:pt x="661975" y="366774"/>
                  </a:lnTo>
                  <a:lnTo>
                    <a:pt x="658922" y="313936"/>
                  </a:lnTo>
                  <a:lnTo>
                    <a:pt x="653077" y="263082"/>
                  </a:lnTo>
                  <a:lnTo>
                    <a:pt x="644189" y="214641"/>
                  </a:lnTo>
                  <a:lnTo>
                    <a:pt x="636542" y="186015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"/>
            <p:cNvSpPr/>
            <p:nvPr/>
          </p:nvSpPr>
          <p:spPr>
            <a:xfrm>
              <a:off x="1517715" y="5105813"/>
              <a:ext cx="216903" cy="692245"/>
            </a:xfrm>
            <a:custGeom>
              <a:avLst/>
              <a:gdLst/>
              <a:ahLst/>
              <a:cxnLst/>
              <a:rect l="l" t="t" r="r" b="b"/>
              <a:pathLst>
                <a:path w="447675" h="1428750">
                  <a:moveTo>
                    <a:pt x="115637" y="0"/>
                  </a:moveTo>
                  <a:lnTo>
                    <a:pt x="73088" y="4562"/>
                  </a:lnTo>
                  <a:lnTo>
                    <a:pt x="471" y="21915"/>
                  </a:lnTo>
                  <a:lnTo>
                    <a:pt x="3" y="197802"/>
                  </a:lnTo>
                  <a:lnTo>
                    <a:pt x="0" y="452026"/>
                  </a:lnTo>
                  <a:lnTo>
                    <a:pt x="123" y="712936"/>
                  </a:lnTo>
                  <a:lnTo>
                    <a:pt x="4066" y="1192195"/>
                  </a:lnTo>
                  <a:lnTo>
                    <a:pt x="14644" y="1418826"/>
                  </a:lnTo>
                  <a:lnTo>
                    <a:pt x="83415" y="1427639"/>
                  </a:lnTo>
                  <a:lnTo>
                    <a:pt x="145903" y="1428444"/>
                  </a:lnTo>
                  <a:lnTo>
                    <a:pt x="216193" y="1427687"/>
                  </a:lnTo>
                  <a:lnTo>
                    <a:pt x="411341" y="1421671"/>
                  </a:lnTo>
                  <a:lnTo>
                    <a:pt x="423164" y="1404541"/>
                  </a:lnTo>
                  <a:lnTo>
                    <a:pt x="437267" y="1365792"/>
                  </a:lnTo>
                  <a:lnTo>
                    <a:pt x="447044" y="1324704"/>
                  </a:lnTo>
                  <a:lnTo>
                    <a:pt x="171443" y="1324704"/>
                  </a:lnTo>
                  <a:lnTo>
                    <a:pt x="144997" y="1322484"/>
                  </a:lnTo>
                  <a:lnTo>
                    <a:pt x="141352" y="1271285"/>
                  </a:lnTo>
                  <a:lnTo>
                    <a:pt x="140130" y="1192195"/>
                  </a:lnTo>
                  <a:lnTo>
                    <a:pt x="139821" y="1142824"/>
                  </a:lnTo>
                  <a:lnTo>
                    <a:pt x="139677" y="1086810"/>
                  </a:lnTo>
                  <a:lnTo>
                    <a:pt x="139804" y="960107"/>
                  </a:lnTo>
                  <a:lnTo>
                    <a:pt x="140031" y="891122"/>
                  </a:lnTo>
                  <a:lnTo>
                    <a:pt x="140337" y="819517"/>
                  </a:lnTo>
                  <a:lnTo>
                    <a:pt x="140700" y="746145"/>
                  </a:lnTo>
                  <a:lnTo>
                    <a:pt x="142279" y="452026"/>
                  </a:lnTo>
                  <a:lnTo>
                    <a:pt x="142594" y="382599"/>
                  </a:lnTo>
                  <a:lnTo>
                    <a:pt x="142833" y="316518"/>
                  </a:lnTo>
                  <a:lnTo>
                    <a:pt x="142974" y="254635"/>
                  </a:lnTo>
                  <a:lnTo>
                    <a:pt x="142871" y="146871"/>
                  </a:lnTo>
                  <a:lnTo>
                    <a:pt x="142582" y="102694"/>
                  </a:lnTo>
                  <a:lnTo>
                    <a:pt x="141421" y="38012"/>
                  </a:lnTo>
                  <a:lnTo>
                    <a:pt x="139333" y="10574"/>
                  </a:lnTo>
                  <a:lnTo>
                    <a:pt x="115637" y="0"/>
                  </a:lnTo>
                  <a:close/>
                </a:path>
                <a:path w="447675" h="1428750">
                  <a:moveTo>
                    <a:pt x="420935" y="1297079"/>
                  </a:moveTo>
                  <a:lnTo>
                    <a:pt x="366223" y="1302162"/>
                  </a:lnTo>
                  <a:lnTo>
                    <a:pt x="226869" y="1319624"/>
                  </a:lnTo>
                  <a:lnTo>
                    <a:pt x="171443" y="1324704"/>
                  </a:lnTo>
                  <a:lnTo>
                    <a:pt x="447044" y="1324704"/>
                  </a:lnTo>
                  <a:lnTo>
                    <a:pt x="446943" y="1319624"/>
                  </a:lnTo>
                  <a:lnTo>
                    <a:pt x="446190" y="1299293"/>
                  </a:lnTo>
                  <a:lnTo>
                    <a:pt x="420935" y="1297079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Grup 25"/>
            <p:cNvGrpSpPr/>
            <p:nvPr/>
          </p:nvGrpSpPr>
          <p:grpSpPr>
            <a:xfrm>
              <a:off x="1747185" y="5085184"/>
              <a:ext cx="348630" cy="712875"/>
              <a:chOff x="2378367" y="1109422"/>
              <a:chExt cx="694690" cy="1420495"/>
            </a:xfrm>
          </p:grpSpPr>
          <p:sp>
            <p:nvSpPr>
              <p:cNvPr id="27" name="object 9"/>
              <p:cNvSpPr/>
              <p:nvPr/>
            </p:nvSpPr>
            <p:spPr>
              <a:xfrm>
                <a:off x="2378367" y="1109422"/>
                <a:ext cx="694690" cy="1420495"/>
              </a:xfrm>
              <a:custGeom>
                <a:avLst/>
                <a:gdLst/>
                <a:ahLst/>
                <a:cxnLst/>
                <a:rect l="l" t="t" r="r" b="b"/>
                <a:pathLst>
                  <a:path w="694689" h="1420495">
                    <a:moveTo>
                      <a:pt x="318449" y="0"/>
                    </a:moveTo>
                    <a:lnTo>
                      <a:pt x="237881" y="232034"/>
                    </a:lnTo>
                    <a:lnTo>
                      <a:pt x="138844" y="708986"/>
                    </a:lnTo>
                    <a:lnTo>
                      <a:pt x="42990" y="1182751"/>
                    </a:lnTo>
                    <a:lnTo>
                      <a:pt x="0" y="1397519"/>
                    </a:lnTo>
                    <a:lnTo>
                      <a:pt x="24560" y="1406404"/>
                    </a:lnTo>
                    <a:lnTo>
                      <a:pt x="64257" y="1415810"/>
                    </a:lnTo>
                    <a:lnTo>
                      <a:pt x="105118" y="1420326"/>
                    </a:lnTo>
                    <a:lnTo>
                      <a:pt x="133172" y="1414537"/>
                    </a:lnTo>
                    <a:lnTo>
                      <a:pt x="149103" y="1359743"/>
                    </a:lnTo>
                    <a:lnTo>
                      <a:pt x="166725" y="1277662"/>
                    </a:lnTo>
                    <a:lnTo>
                      <a:pt x="177186" y="1225922"/>
                    </a:lnTo>
                    <a:lnTo>
                      <a:pt x="188547" y="1168367"/>
                    </a:lnTo>
                    <a:lnTo>
                      <a:pt x="200658" y="1105987"/>
                    </a:lnTo>
                    <a:lnTo>
                      <a:pt x="213369" y="1039771"/>
                    </a:lnTo>
                    <a:lnTo>
                      <a:pt x="226530" y="970705"/>
                    </a:lnTo>
                    <a:lnTo>
                      <a:pt x="267211" y="756309"/>
                    </a:lnTo>
                    <a:lnTo>
                      <a:pt x="280671" y="685740"/>
                    </a:lnTo>
                    <a:lnTo>
                      <a:pt x="293831" y="617266"/>
                    </a:lnTo>
                    <a:lnTo>
                      <a:pt x="306541" y="551876"/>
                    </a:lnTo>
                    <a:lnTo>
                      <a:pt x="318650" y="490560"/>
                    </a:lnTo>
                    <a:lnTo>
                      <a:pt x="330009" y="434306"/>
                    </a:lnTo>
                    <a:lnTo>
                      <a:pt x="340467" y="384103"/>
                    </a:lnTo>
                    <a:lnTo>
                      <a:pt x="349875" y="340939"/>
                    </a:lnTo>
                    <a:lnTo>
                      <a:pt x="364940" y="279686"/>
                    </a:lnTo>
                    <a:lnTo>
                      <a:pt x="374002" y="258456"/>
                    </a:lnTo>
                    <a:lnTo>
                      <a:pt x="494186" y="258456"/>
                    </a:lnTo>
                    <a:lnTo>
                      <a:pt x="487992" y="227455"/>
                    </a:lnTo>
                    <a:lnTo>
                      <a:pt x="477418" y="175460"/>
                    </a:lnTo>
                    <a:lnTo>
                      <a:pt x="467819" y="129312"/>
                    </a:lnTo>
                    <a:lnTo>
                      <a:pt x="459328" y="89746"/>
                    </a:lnTo>
                    <a:lnTo>
                      <a:pt x="446219" y="33287"/>
                    </a:lnTo>
                    <a:lnTo>
                      <a:pt x="411152" y="5305"/>
                    </a:lnTo>
                    <a:lnTo>
                      <a:pt x="364801" y="260"/>
                    </a:lnTo>
                    <a:lnTo>
                      <a:pt x="318449" y="0"/>
                    </a:lnTo>
                    <a:close/>
                  </a:path>
                  <a:path w="694689" h="1420495">
                    <a:moveTo>
                      <a:pt x="494186" y="258456"/>
                    </a:moveTo>
                    <a:lnTo>
                      <a:pt x="374002" y="258456"/>
                    </a:lnTo>
                    <a:lnTo>
                      <a:pt x="495662" y="907778"/>
                    </a:lnTo>
                    <a:lnTo>
                      <a:pt x="560127" y="1240798"/>
                    </a:lnTo>
                    <a:lnTo>
                      <a:pt x="589372" y="1364784"/>
                    </a:lnTo>
                    <a:lnTo>
                      <a:pt x="604939" y="1384768"/>
                    </a:lnTo>
                    <a:lnTo>
                      <a:pt x="626061" y="1385169"/>
                    </a:lnTo>
                    <a:lnTo>
                      <a:pt x="652757" y="1381586"/>
                    </a:lnTo>
                    <a:lnTo>
                      <a:pt x="677858" y="1376408"/>
                    </a:lnTo>
                    <a:lnTo>
                      <a:pt x="694194" y="1372030"/>
                    </a:lnTo>
                    <a:lnTo>
                      <a:pt x="694575" y="1366559"/>
                    </a:lnTo>
                    <a:lnTo>
                      <a:pt x="693074" y="1351541"/>
                    </a:lnTo>
                    <a:lnTo>
                      <a:pt x="684975" y="1295802"/>
                    </a:lnTo>
                    <a:lnTo>
                      <a:pt x="678648" y="1256545"/>
                    </a:lnTo>
                    <a:lnTo>
                      <a:pt x="670984" y="1210675"/>
                    </a:lnTo>
                    <a:lnTo>
                      <a:pt x="662119" y="1158925"/>
                    </a:lnTo>
                    <a:lnTo>
                      <a:pt x="652188" y="1102027"/>
                    </a:lnTo>
                    <a:lnTo>
                      <a:pt x="641328" y="1040714"/>
                    </a:lnTo>
                    <a:lnTo>
                      <a:pt x="629675" y="975720"/>
                    </a:lnTo>
                    <a:lnTo>
                      <a:pt x="617261" y="907219"/>
                    </a:lnTo>
                    <a:lnTo>
                      <a:pt x="604531" y="837620"/>
                    </a:lnTo>
                    <a:lnTo>
                      <a:pt x="591313" y="765980"/>
                    </a:lnTo>
                    <a:lnTo>
                      <a:pt x="577845" y="693590"/>
                    </a:lnTo>
                    <a:lnTo>
                      <a:pt x="564263" y="621184"/>
                    </a:lnTo>
                    <a:lnTo>
                      <a:pt x="550703" y="549495"/>
                    </a:lnTo>
                    <a:lnTo>
                      <a:pt x="537301" y="479255"/>
                    </a:lnTo>
                    <a:lnTo>
                      <a:pt x="524193" y="411199"/>
                    </a:lnTo>
                    <a:lnTo>
                      <a:pt x="511515" y="346058"/>
                    </a:lnTo>
                    <a:lnTo>
                      <a:pt x="499403" y="284565"/>
                    </a:lnTo>
                    <a:lnTo>
                      <a:pt x="494186" y="25845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0"/>
              <p:cNvSpPr/>
              <p:nvPr/>
            </p:nvSpPr>
            <p:spPr>
              <a:xfrm>
                <a:off x="2617800" y="1606166"/>
                <a:ext cx="246507" cy="1909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" name="Grup 3"/>
            <p:cNvGrpSpPr/>
            <p:nvPr/>
          </p:nvGrpSpPr>
          <p:grpSpPr>
            <a:xfrm>
              <a:off x="1991053" y="5105779"/>
              <a:ext cx="353525" cy="671654"/>
              <a:chOff x="2745606" y="5631572"/>
              <a:chExt cx="530250" cy="1007409"/>
            </a:xfrm>
          </p:grpSpPr>
          <p:sp>
            <p:nvSpPr>
              <p:cNvPr id="29" name="object 10"/>
              <p:cNvSpPr/>
              <p:nvPr/>
            </p:nvSpPr>
            <p:spPr>
              <a:xfrm flipH="1">
                <a:off x="2745606" y="5631572"/>
                <a:ext cx="530250" cy="519198"/>
              </a:xfrm>
              <a:custGeom>
                <a:avLst/>
                <a:gdLst/>
                <a:ahLst/>
                <a:cxnLst/>
                <a:rect l="l" t="t" r="r" b="b"/>
                <a:pathLst>
                  <a:path w="826769" h="2121535">
                    <a:moveTo>
                      <a:pt x="106362" y="77291"/>
                    </a:moveTo>
                    <a:lnTo>
                      <a:pt x="40679" y="81458"/>
                    </a:lnTo>
                    <a:lnTo>
                      <a:pt x="0" y="86816"/>
                    </a:lnTo>
                    <a:lnTo>
                      <a:pt x="50105" y="402431"/>
                    </a:lnTo>
                    <a:lnTo>
                      <a:pt x="162718" y="1097260"/>
                    </a:lnTo>
                    <a:lnTo>
                      <a:pt x="281285" y="1793279"/>
                    </a:lnTo>
                    <a:lnTo>
                      <a:pt x="349250" y="2112466"/>
                    </a:lnTo>
                    <a:lnTo>
                      <a:pt x="431800" y="2120403"/>
                    </a:lnTo>
                    <a:lnTo>
                      <a:pt x="479623" y="2121396"/>
                    </a:lnTo>
                    <a:lnTo>
                      <a:pt x="514350" y="2118816"/>
                    </a:lnTo>
                    <a:lnTo>
                      <a:pt x="530173" y="2064707"/>
                    </a:lnTo>
                    <a:lnTo>
                      <a:pt x="542582" y="2002387"/>
                    </a:lnTo>
                    <a:lnTo>
                      <a:pt x="549745" y="1963564"/>
                    </a:lnTo>
                    <a:lnTo>
                      <a:pt x="557484" y="1920073"/>
                    </a:lnTo>
                    <a:lnTo>
                      <a:pt x="565751" y="1872242"/>
                    </a:lnTo>
                    <a:lnTo>
                      <a:pt x="574500" y="1820402"/>
                    </a:lnTo>
                    <a:lnTo>
                      <a:pt x="583683" y="1764881"/>
                    </a:lnTo>
                    <a:lnTo>
                      <a:pt x="591308" y="1717972"/>
                    </a:lnTo>
                    <a:lnTo>
                      <a:pt x="449659" y="1717972"/>
                    </a:lnTo>
                    <a:lnTo>
                      <a:pt x="425450" y="1712416"/>
                    </a:lnTo>
                    <a:lnTo>
                      <a:pt x="411972" y="1670690"/>
                    </a:lnTo>
                    <a:lnTo>
                      <a:pt x="399963" y="1606648"/>
                    </a:lnTo>
                    <a:lnTo>
                      <a:pt x="393199" y="1565331"/>
                    </a:lnTo>
                    <a:lnTo>
                      <a:pt x="385992" y="1518514"/>
                    </a:lnTo>
                    <a:lnTo>
                      <a:pt x="378391" y="1466722"/>
                    </a:lnTo>
                    <a:lnTo>
                      <a:pt x="370446" y="1410478"/>
                    </a:lnTo>
                    <a:lnTo>
                      <a:pt x="362206" y="1350307"/>
                    </a:lnTo>
                    <a:lnTo>
                      <a:pt x="353718" y="1286731"/>
                    </a:lnTo>
                    <a:lnTo>
                      <a:pt x="345032" y="1220274"/>
                    </a:lnTo>
                    <a:lnTo>
                      <a:pt x="336197" y="1151461"/>
                    </a:lnTo>
                    <a:lnTo>
                      <a:pt x="327260" y="1080815"/>
                    </a:lnTo>
                    <a:lnTo>
                      <a:pt x="318272" y="1008859"/>
                    </a:lnTo>
                    <a:lnTo>
                      <a:pt x="309281" y="936118"/>
                    </a:lnTo>
                    <a:lnTo>
                      <a:pt x="300335" y="863114"/>
                    </a:lnTo>
                    <a:lnTo>
                      <a:pt x="291484" y="790373"/>
                    </a:lnTo>
                    <a:lnTo>
                      <a:pt x="282776" y="718417"/>
                    </a:lnTo>
                    <a:lnTo>
                      <a:pt x="243089" y="388753"/>
                    </a:lnTo>
                    <a:lnTo>
                      <a:pt x="236263" y="332510"/>
                    </a:lnTo>
                    <a:lnTo>
                      <a:pt x="229922" y="280718"/>
                    </a:lnTo>
                    <a:lnTo>
                      <a:pt x="224115" y="233901"/>
                    </a:lnTo>
                    <a:lnTo>
                      <a:pt x="218889" y="192584"/>
                    </a:lnTo>
                    <a:lnTo>
                      <a:pt x="210380" y="128542"/>
                    </a:lnTo>
                    <a:lnTo>
                      <a:pt x="203200" y="86816"/>
                    </a:lnTo>
                    <a:lnTo>
                      <a:pt x="169664" y="77886"/>
                    </a:lnTo>
                    <a:lnTo>
                      <a:pt x="106362" y="77291"/>
                    </a:lnTo>
                    <a:close/>
                  </a:path>
                  <a:path w="826769" h="2121535">
                    <a:moveTo>
                      <a:pt x="797917" y="0"/>
                    </a:moveTo>
                    <a:lnTo>
                      <a:pt x="752475" y="297"/>
                    </a:lnTo>
                    <a:lnTo>
                      <a:pt x="702270" y="8929"/>
                    </a:lnTo>
                    <a:lnTo>
                      <a:pt x="660400" y="16966"/>
                    </a:lnTo>
                    <a:lnTo>
                      <a:pt x="646674" y="56135"/>
                    </a:lnTo>
                    <a:lnTo>
                      <a:pt x="635981" y="119408"/>
                    </a:lnTo>
                    <a:lnTo>
                      <a:pt x="630257" y="160597"/>
                    </a:lnTo>
                    <a:lnTo>
                      <a:pt x="624321" y="207444"/>
                    </a:lnTo>
                    <a:lnTo>
                      <a:pt x="618200" y="259417"/>
                    </a:lnTo>
                    <a:lnTo>
                      <a:pt x="611923" y="315984"/>
                    </a:lnTo>
                    <a:lnTo>
                      <a:pt x="605519" y="376612"/>
                    </a:lnTo>
                    <a:lnTo>
                      <a:pt x="599016" y="440770"/>
                    </a:lnTo>
                    <a:lnTo>
                      <a:pt x="592009" y="512501"/>
                    </a:lnTo>
                    <a:lnTo>
                      <a:pt x="585830" y="577544"/>
                    </a:lnTo>
                    <a:lnTo>
                      <a:pt x="579203" y="649097"/>
                    </a:lnTo>
                    <a:lnTo>
                      <a:pt x="572592" y="722050"/>
                    </a:lnTo>
                    <a:lnTo>
                      <a:pt x="566026" y="795871"/>
                    </a:lnTo>
                    <a:lnTo>
                      <a:pt x="559533" y="870028"/>
                    </a:lnTo>
                    <a:lnTo>
                      <a:pt x="553141" y="943990"/>
                    </a:lnTo>
                    <a:lnTo>
                      <a:pt x="546880" y="1017222"/>
                    </a:lnTo>
                    <a:lnTo>
                      <a:pt x="540778" y="1089195"/>
                    </a:lnTo>
                    <a:lnTo>
                      <a:pt x="534864" y="1159374"/>
                    </a:lnTo>
                    <a:lnTo>
                      <a:pt x="518534" y="1353834"/>
                    </a:lnTo>
                    <a:lnTo>
                      <a:pt x="513656" y="1411520"/>
                    </a:lnTo>
                    <a:lnTo>
                      <a:pt x="509110" y="1464753"/>
                    </a:lnTo>
                    <a:lnTo>
                      <a:pt x="504922" y="1512999"/>
                    </a:lnTo>
                    <a:lnTo>
                      <a:pt x="501123" y="1555727"/>
                    </a:lnTo>
                    <a:lnTo>
                      <a:pt x="494803" y="1622500"/>
                    </a:lnTo>
                    <a:lnTo>
                      <a:pt x="490379" y="1660813"/>
                    </a:lnTo>
                    <a:lnTo>
                      <a:pt x="466725" y="1709241"/>
                    </a:lnTo>
                    <a:lnTo>
                      <a:pt x="449659" y="1717972"/>
                    </a:lnTo>
                    <a:lnTo>
                      <a:pt x="591308" y="1717972"/>
                    </a:lnTo>
                    <a:lnTo>
                      <a:pt x="603161" y="1644119"/>
                    </a:lnTo>
                    <a:lnTo>
                      <a:pt x="613362" y="1579536"/>
                    </a:lnTo>
                    <a:lnTo>
                      <a:pt x="623808" y="1512592"/>
                    </a:lnTo>
                    <a:lnTo>
                      <a:pt x="634452" y="1443616"/>
                    </a:lnTo>
                    <a:lnTo>
                      <a:pt x="645245" y="1372938"/>
                    </a:lnTo>
                    <a:lnTo>
                      <a:pt x="656142" y="1300888"/>
                    </a:lnTo>
                    <a:lnTo>
                      <a:pt x="667093" y="1227794"/>
                    </a:lnTo>
                    <a:lnTo>
                      <a:pt x="678053" y="1153988"/>
                    </a:lnTo>
                    <a:lnTo>
                      <a:pt x="688975" y="1079797"/>
                    </a:lnTo>
                    <a:lnTo>
                      <a:pt x="699809" y="1005553"/>
                    </a:lnTo>
                    <a:lnTo>
                      <a:pt x="710510" y="931584"/>
                    </a:lnTo>
                    <a:lnTo>
                      <a:pt x="721030" y="858221"/>
                    </a:lnTo>
                    <a:lnTo>
                      <a:pt x="731322" y="785792"/>
                    </a:lnTo>
                    <a:lnTo>
                      <a:pt x="741338" y="714628"/>
                    </a:lnTo>
                    <a:lnTo>
                      <a:pt x="751030" y="645058"/>
                    </a:lnTo>
                    <a:lnTo>
                      <a:pt x="760353" y="577412"/>
                    </a:lnTo>
                    <a:lnTo>
                      <a:pt x="769258" y="512020"/>
                    </a:lnTo>
                    <a:lnTo>
                      <a:pt x="777699" y="449210"/>
                    </a:lnTo>
                    <a:lnTo>
                      <a:pt x="785700" y="388753"/>
                    </a:lnTo>
                    <a:lnTo>
                      <a:pt x="793014" y="332510"/>
                    </a:lnTo>
                    <a:lnTo>
                      <a:pt x="799757" y="279577"/>
                    </a:lnTo>
                    <a:lnTo>
                      <a:pt x="805865" y="230396"/>
                    </a:lnTo>
                    <a:lnTo>
                      <a:pt x="811271" y="185447"/>
                    </a:lnTo>
                    <a:lnTo>
                      <a:pt x="815928" y="145058"/>
                    </a:lnTo>
                    <a:lnTo>
                      <a:pt x="822808" y="79282"/>
                    </a:lnTo>
                    <a:lnTo>
                      <a:pt x="826124" y="35706"/>
                    </a:lnTo>
                    <a:lnTo>
                      <a:pt x="826328" y="23067"/>
                    </a:lnTo>
                    <a:lnTo>
                      <a:pt x="825500" y="16966"/>
                    </a:lnTo>
                    <a:lnTo>
                      <a:pt x="797917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4"/>
              <p:cNvSpPr/>
              <p:nvPr/>
            </p:nvSpPr>
            <p:spPr>
              <a:xfrm>
                <a:off x="2949058" y="6077411"/>
                <a:ext cx="110774" cy="561570"/>
              </a:xfrm>
              <a:custGeom>
                <a:avLst/>
                <a:gdLst/>
                <a:ahLst/>
                <a:cxnLst/>
                <a:rect l="l" t="t" r="r" b="b"/>
                <a:pathLst>
                  <a:path w="211454" h="1992629">
                    <a:moveTo>
                      <a:pt x="119557" y="0"/>
                    </a:moveTo>
                    <a:lnTo>
                      <a:pt x="70053" y="2682"/>
                    </a:lnTo>
                    <a:lnTo>
                      <a:pt x="26187" y="12999"/>
                    </a:lnTo>
                    <a:lnTo>
                      <a:pt x="0" y="26384"/>
                    </a:lnTo>
                    <a:lnTo>
                      <a:pt x="1885" y="321047"/>
                    </a:lnTo>
                    <a:lnTo>
                      <a:pt x="10318" y="974070"/>
                    </a:lnTo>
                    <a:lnTo>
                      <a:pt x="29467" y="1638999"/>
                    </a:lnTo>
                    <a:lnTo>
                      <a:pt x="63500" y="1969382"/>
                    </a:lnTo>
                    <a:lnTo>
                      <a:pt x="124983" y="1991536"/>
                    </a:lnTo>
                    <a:lnTo>
                      <a:pt x="164544" y="1992244"/>
                    </a:lnTo>
                    <a:lnTo>
                      <a:pt x="196850" y="1984305"/>
                    </a:lnTo>
                    <a:lnTo>
                      <a:pt x="205177" y="1923509"/>
                    </a:lnTo>
                    <a:lnTo>
                      <a:pt x="207891" y="1856002"/>
                    </a:lnTo>
                    <a:lnTo>
                      <a:pt x="208920" y="1814306"/>
                    </a:lnTo>
                    <a:lnTo>
                      <a:pt x="209744" y="1767826"/>
                    </a:lnTo>
                    <a:lnTo>
                      <a:pt x="210373" y="1716941"/>
                    </a:lnTo>
                    <a:lnTo>
                      <a:pt x="210816" y="1662035"/>
                    </a:lnTo>
                    <a:lnTo>
                      <a:pt x="211083" y="1603488"/>
                    </a:lnTo>
                    <a:lnTo>
                      <a:pt x="211130" y="1476999"/>
                    </a:lnTo>
                    <a:lnTo>
                      <a:pt x="210929" y="1409821"/>
                    </a:lnTo>
                    <a:lnTo>
                      <a:pt x="210592" y="1340530"/>
                    </a:lnTo>
                    <a:lnTo>
                      <a:pt x="210129" y="1269506"/>
                    </a:lnTo>
                    <a:lnTo>
                      <a:pt x="209549" y="1197132"/>
                    </a:lnTo>
                    <a:lnTo>
                      <a:pt x="208863" y="1123789"/>
                    </a:lnTo>
                    <a:lnTo>
                      <a:pt x="208080" y="1049860"/>
                    </a:lnTo>
                    <a:lnTo>
                      <a:pt x="207189" y="974070"/>
                    </a:lnTo>
                    <a:lnTo>
                      <a:pt x="206264" y="901767"/>
                    </a:lnTo>
                    <a:lnTo>
                      <a:pt x="205250" y="828367"/>
                    </a:lnTo>
                    <a:lnTo>
                      <a:pt x="204179" y="755906"/>
                    </a:lnTo>
                    <a:lnTo>
                      <a:pt x="203061" y="684767"/>
                    </a:lnTo>
                    <a:lnTo>
                      <a:pt x="201905" y="615331"/>
                    </a:lnTo>
                    <a:lnTo>
                      <a:pt x="200722" y="547981"/>
                    </a:lnTo>
                    <a:lnTo>
                      <a:pt x="199521" y="483096"/>
                    </a:lnTo>
                    <a:lnTo>
                      <a:pt x="198312" y="421060"/>
                    </a:lnTo>
                    <a:lnTo>
                      <a:pt x="197105" y="362254"/>
                    </a:lnTo>
                    <a:lnTo>
                      <a:pt x="195910" y="307059"/>
                    </a:lnTo>
                    <a:lnTo>
                      <a:pt x="194737" y="255858"/>
                    </a:lnTo>
                    <a:lnTo>
                      <a:pt x="193596" y="209032"/>
                    </a:lnTo>
                    <a:lnTo>
                      <a:pt x="192496" y="166962"/>
                    </a:lnTo>
                    <a:lnTo>
                      <a:pt x="190461" y="98619"/>
                    </a:lnTo>
                    <a:lnTo>
                      <a:pt x="188711" y="53883"/>
                    </a:lnTo>
                    <a:lnTo>
                      <a:pt x="162661" y="9519"/>
                    </a:lnTo>
                    <a:lnTo>
                      <a:pt x="119557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Grup 31"/>
            <p:cNvGrpSpPr/>
            <p:nvPr/>
          </p:nvGrpSpPr>
          <p:grpSpPr>
            <a:xfrm>
              <a:off x="2263501" y="5085184"/>
              <a:ext cx="348630" cy="703875"/>
              <a:chOff x="2378367" y="1109422"/>
              <a:chExt cx="694690" cy="1420495"/>
            </a:xfrm>
          </p:grpSpPr>
          <p:sp>
            <p:nvSpPr>
              <p:cNvPr id="33" name="object 9"/>
              <p:cNvSpPr/>
              <p:nvPr/>
            </p:nvSpPr>
            <p:spPr>
              <a:xfrm>
                <a:off x="2378367" y="1109422"/>
                <a:ext cx="694690" cy="1420495"/>
              </a:xfrm>
              <a:custGeom>
                <a:avLst/>
                <a:gdLst/>
                <a:ahLst/>
                <a:cxnLst/>
                <a:rect l="l" t="t" r="r" b="b"/>
                <a:pathLst>
                  <a:path w="694689" h="1420495">
                    <a:moveTo>
                      <a:pt x="318449" y="0"/>
                    </a:moveTo>
                    <a:lnTo>
                      <a:pt x="237881" y="232034"/>
                    </a:lnTo>
                    <a:lnTo>
                      <a:pt x="138844" y="708986"/>
                    </a:lnTo>
                    <a:lnTo>
                      <a:pt x="42990" y="1182751"/>
                    </a:lnTo>
                    <a:lnTo>
                      <a:pt x="0" y="1397519"/>
                    </a:lnTo>
                    <a:lnTo>
                      <a:pt x="24560" y="1406404"/>
                    </a:lnTo>
                    <a:lnTo>
                      <a:pt x="64257" y="1415810"/>
                    </a:lnTo>
                    <a:lnTo>
                      <a:pt x="105118" y="1420326"/>
                    </a:lnTo>
                    <a:lnTo>
                      <a:pt x="133172" y="1414537"/>
                    </a:lnTo>
                    <a:lnTo>
                      <a:pt x="149103" y="1359743"/>
                    </a:lnTo>
                    <a:lnTo>
                      <a:pt x="166725" y="1277662"/>
                    </a:lnTo>
                    <a:lnTo>
                      <a:pt x="177186" y="1225922"/>
                    </a:lnTo>
                    <a:lnTo>
                      <a:pt x="188547" y="1168367"/>
                    </a:lnTo>
                    <a:lnTo>
                      <a:pt x="200658" y="1105987"/>
                    </a:lnTo>
                    <a:lnTo>
                      <a:pt x="213369" y="1039771"/>
                    </a:lnTo>
                    <a:lnTo>
                      <a:pt x="226530" y="970705"/>
                    </a:lnTo>
                    <a:lnTo>
                      <a:pt x="267211" y="756309"/>
                    </a:lnTo>
                    <a:lnTo>
                      <a:pt x="280671" y="685740"/>
                    </a:lnTo>
                    <a:lnTo>
                      <a:pt x="293831" y="617266"/>
                    </a:lnTo>
                    <a:lnTo>
                      <a:pt x="306541" y="551876"/>
                    </a:lnTo>
                    <a:lnTo>
                      <a:pt x="318650" y="490560"/>
                    </a:lnTo>
                    <a:lnTo>
                      <a:pt x="330009" y="434306"/>
                    </a:lnTo>
                    <a:lnTo>
                      <a:pt x="340467" y="384103"/>
                    </a:lnTo>
                    <a:lnTo>
                      <a:pt x="349875" y="340939"/>
                    </a:lnTo>
                    <a:lnTo>
                      <a:pt x="364940" y="279686"/>
                    </a:lnTo>
                    <a:lnTo>
                      <a:pt x="374002" y="258456"/>
                    </a:lnTo>
                    <a:lnTo>
                      <a:pt x="494186" y="258456"/>
                    </a:lnTo>
                    <a:lnTo>
                      <a:pt x="487992" y="227455"/>
                    </a:lnTo>
                    <a:lnTo>
                      <a:pt x="477418" y="175460"/>
                    </a:lnTo>
                    <a:lnTo>
                      <a:pt x="467819" y="129312"/>
                    </a:lnTo>
                    <a:lnTo>
                      <a:pt x="459328" y="89746"/>
                    </a:lnTo>
                    <a:lnTo>
                      <a:pt x="446219" y="33287"/>
                    </a:lnTo>
                    <a:lnTo>
                      <a:pt x="411152" y="5305"/>
                    </a:lnTo>
                    <a:lnTo>
                      <a:pt x="364801" y="260"/>
                    </a:lnTo>
                    <a:lnTo>
                      <a:pt x="318449" y="0"/>
                    </a:lnTo>
                    <a:close/>
                  </a:path>
                  <a:path w="694689" h="1420495">
                    <a:moveTo>
                      <a:pt x="494186" y="258456"/>
                    </a:moveTo>
                    <a:lnTo>
                      <a:pt x="374002" y="258456"/>
                    </a:lnTo>
                    <a:lnTo>
                      <a:pt x="495662" y="907778"/>
                    </a:lnTo>
                    <a:lnTo>
                      <a:pt x="560127" y="1240798"/>
                    </a:lnTo>
                    <a:lnTo>
                      <a:pt x="589372" y="1364784"/>
                    </a:lnTo>
                    <a:lnTo>
                      <a:pt x="604939" y="1384768"/>
                    </a:lnTo>
                    <a:lnTo>
                      <a:pt x="626061" y="1385169"/>
                    </a:lnTo>
                    <a:lnTo>
                      <a:pt x="652757" y="1381586"/>
                    </a:lnTo>
                    <a:lnTo>
                      <a:pt x="677858" y="1376408"/>
                    </a:lnTo>
                    <a:lnTo>
                      <a:pt x="694194" y="1372030"/>
                    </a:lnTo>
                    <a:lnTo>
                      <a:pt x="694575" y="1366559"/>
                    </a:lnTo>
                    <a:lnTo>
                      <a:pt x="693074" y="1351541"/>
                    </a:lnTo>
                    <a:lnTo>
                      <a:pt x="684975" y="1295802"/>
                    </a:lnTo>
                    <a:lnTo>
                      <a:pt x="678648" y="1256545"/>
                    </a:lnTo>
                    <a:lnTo>
                      <a:pt x="670984" y="1210675"/>
                    </a:lnTo>
                    <a:lnTo>
                      <a:pt x="662119" y="1158925"/>
                    </a:lnTo>
                    <a:lnTo>
                      <a:pt x="652188" y="1102027"/>
                    </a:lnTo>
                    <a:lnTo>
                      <a:pt x="641328" y="1040714"/>
                    </a:lnTo>
                    <a:lnTo>
                      <a:pt x="629675" y="975720"/>
                    </a:lnTo>
                    <a:lnTo>
                      <a:pt x="617261" y="907219"/>
                    </a:lnTo>
                    <a:lnTo>
                      <a:pt x="604531" y="837620"/>
                    </a:lnTo>
                    <a:lnTo>
                      <a:pt x="591313" y="765980"/>
                    </a:lnTo>
                    <a:lnTo>
                      <a:pt x="577845" y="693590"/>
                    </a:lnTo>
                    <a:lnTo>
                      <a:pt x="564263" y="621184"/>
                    </a:lnTo>
                    <a:lnTo>
                      <a:pt x="550703" y="549495"/>
                    </a:lnTo>
                    <a:lnTo>
                      <a:pt x="537301" y="479255"/>
                    </a:lnTo>
                    <a:lnTo>
                      <a:pt x="524193" y="411199"/>
                    </a:lnTo>
                    <a:lnTo>
                      <a:pt x="511515" y="346058"/>
                    </a:lnTo>
                    <a:lnTo>
                      <a:pt x="499403" y="284565"/>
                    </a:lnTo>
                    <a:lnTo>
                      <a:pt x="494186" y="25845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0"/>
              <p:cNvSpPr/>
              <p:nvPr/>
            </p:nvSpPr>
            <p:spPr>
              <a:xfrm>
                <a:off x="2617800" y="1606166"/>
                <a:ext cx="246507" cy="1909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5"/>
            <p:cNvSpPr/>
            <p:nvPr/>
          </p:nvSpPr>
          <p:spPr>
            <a:xfrm>
              <a:off x="2612131" y="5085184"/>
              <a:ext cx="231677" cy="692249"/>
            </a:xfrm>
            <a:custGeom>
              <a:avLst/>
              <a:gdLst/>
              <a:ahLst/>
              <a:cxnLst/>
              <a:rect l="l" t="t" r="r" b="b"/>
              <a:pathLst>
                <a:path w="483870" h="1402714">
                  <a:moveTo>
                    <a:pt x="104444" y="0"/>
                  </a:moveTo>
                  <a:lnTo>
                    <a:pt x="40708" y="28885"/>
                  </a:lnTo>
                  <a:lnTo>
                    <a:pt x="25323" y="72705"/>
                  </a:lnTo>
                  <a:lnTo>
                    <a:pt x="20145" y="290796"/>
                  </a:lnTo>
                  <a:lnTo>
                    <a:pt x="11576" y="743157"/>
                  </a:lnTo>
                  <a:lnTo>
                    <a:pt x="3549" y="1190241"/>
                  </a:lnTo>
                  <a:lnTo>
                    <a:pt x="0" y="1392502"/>
                  </a:lnTo>
                  <a:lnTo>
                    <a:pt x="19340" y="1402247"/>
                  </a:lnTo>
                  <a:lnTo>
                    <a:pt x="83887" y="1391653"/>
                  </a:lnTo>
                  <a:lnTo>
                    <a:pt x="115421" y="1359137"/>
                  </a:lnTo>
                  <a:lnTo>
                    <a:pt x="123030" y="1298291"/>
                  </a:lnTo>
                  <a:lnTo>
                    <a:pt x="126427" y="1252769"/>
                  </a:lnTo>
                  <a:lnTo>
                    <a:pt x="129591" y="1199268"/>
                  </a:lnTo>
                  <a:lnTo>
                    <a:pt x="132552" y="1139354"/>
                  </a:lnTo>
                  <a:lnTo>
                    <a:pt x="135340" y="1074592"/>
                  </a:lnTo>
                  <a:lnTo>
                    <a:pt x="137985" y="1006548"/>
                  </a:lnTo>
                  <a:lnTo>
                    <a:pt x="140523" y="936546"/>
                  </a:lnTo>
                  <a:lnTo>
                    <a:pt x="145350" y="798376"/>
                  </a:lnTo>
                  <a:lnTo>
                    <a:pt x="147798" y="730692"/>
                  </a:lnTo>
                  <a:lnTo>
                    <a:pt x="150082" y="671883"/>
                  </a:lnTo>
                  <a:lnTo>
                    <a:pt x="152484" y="617020"/>
                  </a:lnTo>
                  <a:lnTo>
                    <a:pt x="154948" y="569832"/>
                  </a:lnTo>
                  <a:lnTo>
                    <a:pt x="160184" y="504747"/>
                  </a:lnTo>
                  <a:lnTo>
                    <a:pt x="166027" y="489151"/>
                  </a:lnTo>
                  <a:lnTo>
                    <a:pt x="266647" y="489151"/>
                  </a:lnTo>
                  <a:lnTo>
                    <a:pt x="253024" y="430481"/>
                  </a:lnTo>
                  <a:lnTo>
                    <a:pt x="236150" y="358742"/>
                  </a:lnTo>
                  <a:lnTo>
                    <a:pt x="219559" y="289428"/>
                  </a:lnTo>
                  <a:lnTo>
                    <a:pt x="203549" y="224106"/>
                  </a:lnTo>
                  <a:lnTo>
                    <a:pt x="188420" y="164344"/>
                  </a:lnTo>
                  <a:lnTo>
                    <a:pt x="174472" y="111707"/>
                  </a:lnTo>
                  <a:lnTo>
                    <a:pt x="162004" y="67763"/>
                  </a:lnTo>
                  <a:lnTo>
                    <a:pt x="142706" y="12221"/>
                  </a:lnTo>
                  <a:lnTo>
                    <a:pt x="136474" y="3757"/>
                  </a:lnTo>
                  <a:lnTo>
                    <a:pt x="104444" y="0"/>
                  </a:lnTo>
                  <a:close/>
                </a:path>
                <a:path w="483870" h="1402714">
                  <a:moveTo>
                    <a:pt x="266647" y="489151"/>
                  </a:moveTo>
                  <a:lnTo>
                    <a:pt x="166027" y="489151"/>
                  </a:lnTo>
                  <a:lnTo>
                    <a:pt x="170119" y="502251"/>
                  </a:lnTo>
                  <a:lnTo>
                    <a:pt x="176046" y="527263"/>
                  </a:lnTo>
                  <a:lnTo>
                    <a:pt x="192609" y="607310"/>
                  </a:lnTo>
                  <a:lnTo>
                    <a:pt x="202846" y="659486"/>
                  </a:lnTo>
                  <a:lnTo>
                    <a:pt x="214120" y="717859"/>
                  </a:lnTo>
                  <a:lnTo>
                    <a:pt x="239104" y="848100"/>
                  </a:lnTo>
                  <a:lnTo>
                    <a:pt x="252175" y="915866"/>
                  </a:lnTo>
                  <a:lnTo>
                    <a:pt x="265606" y="984734"/>
                  </a:lnTo>
                  <a:lnTo>
                    <a:pt x="279078" y="1052654"/>
                  </a:lnTo>
                  <a:lnTo>
                    <a:pt x="292391" y="1118196"/>
                  </a:lnTo>
                  <a:lnTo>
                    <a:pt x="305346" y="1179931"/>
                  </a:lnTo>
                  <a:lnTo>
                    <a:pt x="317743" y="1236431"/>
                  </a:lnTo>
                  <a:lnTo>
                    <a:pt x="329383" y="1286267"/>
                  </a:lnTo>
                  <a:lnTo>
                    <a:pt x="340067" y="1328008"/>
                  </a:lnTo>
                  <a:lnTo>
                    <a:pt x="357769" y="1381494"/>
                  </a:lnTo>
                  <a:lnTo>
                    <a:pt x="397110" y="1397109"/>
                  </a:lnTo>
                  <a:lnTo>
                    <a:pt x="434046" y="1396717"/>
                  </a:lnTo>
                  <a:lnTo>
                    <a:pt x="482587" y="1377744"/>
                  </a:lnTo>
                  <a:lnTo>
                    <a:pt x="483829" y="1321890"/>
                  </a:lnTo>
                  <a:lnTo>
                    <a:pt x="483512" y="1284112"/>
                  </a:lnTo>
                  <a:lnTo>
                    <a:pt x="482837" y="1236431"/>
                  </a:lnTo>
                  <a:lnTo>
                    <a:pt x="481931" y="1185466"/>
                  </a:lnTo>
                  <a:lnTo>
                    <a:pt x="480717" y="1126481"/>
                  </a:lnTo>
                  <a:lnTo>
                    <a:pt x="479254" y="1062311"/>
                  </a:lnTo>
                  <a:lnTo>
                    <a:pt x="477567" y="993896"/>
                  </a:lnTo>
                  <a:lnTo>
                    <a:pt x="476058" y="936546"/>
                  </a:lnTo>
                  <a:lnTo>
                    <a:pt x="371424" y="936546"/>
                  </a:lnTo>
                  <a:lnTo>
                    <a:pt x="368193" y="926733"/>
                  </a:lnTo>
                  <a:lnTo>
                    <a:pt x="353897" y="868943"/>
                  </a:lnTo>
                  <a:lnTo>
                    <a:pt x="343430" y="824100"/>
                  </a:lnTo>
                  <a:lnTo>
                    <a:pt x="331150" y="770714"/>
                  </a:lnTo>
                  <a:lnTo>
                    <a:pt x="286421" y="574967"/>
                  </a:lnTo>
                  <a:lnTo>
                    <a:pt x="269881" y="503078"/>
                  </a:lnTo>
                  <a:lnTo>
                    <a:pt x="266647" y="489151"/>
                  </a:lnTo>
                  <a:close/>
                </a:path>
                <a:path w="483870" h="1402714">
                  <a:moveTo>
                    <a:pt x="380758" y="62667"/>
                  </a:moveTo>
                  <a:lnTo>
                    <a:pt x="347777" y="69298"/>
                  </a:lnTo>
                  <a:lnTo>
                    <a:pt x="324294" y="90371"/>
                  </a:lnTo>
                  <a:lnTo>
                    <a:pt x="322572" y="102099"/>
                  </a:lnTo>
                  <a:lnTo>
                    <a:pt x="322310" y="127095"/>
                  </a:lnTo>
                  <a:lnTo>
                    <a:pt x="323364" y="164344"/>
                  </a:lnTo>
                  <a:lnTo>
                    <a:pt x="325459" y="210051"/>
                  </a:lnTo>
                  <a:lnTo>
                    <a:pt x="328512" y="264592"/>
                  </a:lnTo>
                  <a:lnTo>
                    <a:pt x="332313" y="325562"/>
                  </a:lnTo>
                  <a:lnTo>
                    <a:pt x="336685" y="391254"/>
                  </a:lnTo>
                  <a:lnTo>
                    <a:pt x="341448" y="459956"/>
                  </a:lnTo>
                  <a:lnTo>
                    <a:pt x="346425" y="529961"/>
                  </a:lnTo>
                  <a:lnTo>
                    <a:pt x="356307" y="667038"/>
                  </a:lnTo>
                  <a:lnTo>
                    <a:pt x="360856" y="730692"/>
                  </a:lnTo>
                  <a:lnTo>
                    <a:pt x="364905" y="788810"/>
                  </a:lnTo>
                  <a:lnTo>
                    <a:pt x="368277" y="839684"/>
                  </a:lnTo>
                  <a:lnTo>
                    <a:pt x="370793" y="881604"/>
                  </a:lnTo>
                  <a:lnTo>
                    <a:pt x="372544" y="931744"/>
                  </a:lnTo>
                  <a:lnTo>
                    <a:pt x="371424" y="936546"/>
                  </a:lnTo>
                  <a:lnTo>
                    <a:pt x="476058" y="936546"/>
                  </a:lnTo>
                  <a:lnTo>
                    <a:pt x="473600" y="847478"/>
                  </a:lnTo>
                  <a:lnTo>
                    <a:pt x="471349" y="770714"/>
                  </a:lnTo>
                  <a:lnTo>
                    <a:pt x="469072" y="696626"/>
                  </a:lnTo>
                  <a:lnTo>
                    <a:pt x="466636" y="621114"/>
                  </a:lnTo>
                  <a:lnTo>
                    <a:pt x="464126" y="547006"/>
                  </a:lnTo>
                  <a:lnTo>
                    <a:pt x="461566" y="475246"/>
                  </a:lnTo>
                  <a:lnTo>
                    <a:pt x="458980" y="406774"/>
                  </a:lnTo>
                  <a:lnTo>
                    <a:pt x="456395" y="342532"/>
                  </a:lnTo>
                  <a:lnTo>
                    <a:pt x="453834" y="283462"/>
                  </a:lnTo>
                  <a:lnTo>
                    <a:pt x="451323" y="230505"/>
                  </a:lnTo>
                  <a:lnTo>
                    <a:pt x="448887" y="184602"/>
                  </a:lnTo>
                  <a:lnTo>
                    <a:pt x="444337" y="117728"/>
                  </a:lnTo>
                  <a:lnTo>
                    <a:pt x="414530" y="69888"/>
                  </a:lnTo>
                  <a:lnTo>
                    <a:pt x="380758" y="62667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319379" y="5708892"/>
            <a:ext cx="2989414" cy="800649"/>
            <a:chOff x="319379" y="5708892"/>
            <a:chExt cx="2989414" cy="8006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bject 16"/>
            <p:cNvSpPr/>
            <p:nvPr/>
          </p:nvSpPr>
          <p:spPr>
            <a:xfrm>
              <a:off x="319379" y="5735021"/>
              <a:ext cx="237720" cy="773817"/>
            </a:xfrm>
            <a:custGeom>
              <a:avLst/>
              <a:gdLst/>
              <a:ahLst/>
              <a:cxnLst/>
              <a:rect l="l" t="t" r="r" b="b"/>
              <a:pathLst>
                <a:path w="430530" h="1401445">
                  <a:moveTo>
                    <a:pt x="424119" y="0"/>
                  </a:moveTo>
                  <a:lnTo>
                    <a:pt x="364019" y="1113"/>
                  </a:lnTo>
                  <a:lnTo>
                    <a:pt x="310831" y="3095"/>
                  </a:lnTo>
                  <a:lnTo>
                    <a:pt x="249786" y="6551"/>
                  </a:lnTo>
                  <a:lnTo>
                    <a:pt x="186558" y="11875"/>
                  </a:lnTo>
                  <a:lnTo>
                    <a:pt x="126824" y="19460"/>
                  </a:lnTo>
                  <a:lnTo>
                    <a:pt x="76259" y="29699"/>
                  </a:lnTo>
                  <a:lnTo>
                    <a:pt x="40539" y="42986"/>
                  </a:lnTo>
                  <a:lnTo>
                    <a:pt x="23900" y="85435"/>
                  </a:lnTo>
                  <a:lnTo>
                    <a:pt x="21637" y="146779"/>
                  </a:lnTo>
                  <a:lnTo>
                    <a:pt x="20241" y="189617"/>
                  </a:lnTo>
                  <a:lnTo>
                    <a:pt x="18747" y="238231"/>
                  </a:lnTo>
                  <a:lnTo>
                    <a:pt x="17175" y="291955"/>
                  </a:lnTo>
                  <a:lnTo>
                    <a:pt x="15512" y="351407"/>
                  </a:lnTo>
                  <a:lnTo>
                    <a:pt x="13807" y="415091"/>
                  </a:lnTo>
                  <a:lnTo>
                    <a:pt x="12087" y="482227"/>
                  </a:lnTo>
                  <a:lnTo>
                    <a:pt x="10380" y="552037"/>
                  </a:lnTo>
                  <a:lnTo>
                    <a:pt x="8712" y="623740"/>
                  </a:lnTo>
                  <a:lnTo>
                    <a:pt x="7111" y="696559"/>
                  </a:lnTo>
                  <a:lnTo>
                    <a:pt x="5605" y="769714"/>
                  </a:lnTo>
                  <a:lnTo>
                    <a:pt x="4188" y="844308"/>
                  </a:lnTo>
                  <a:lnTo>
                    <a:pt x="2985" y="913917"/>
                  </a:lnTo>
                  <a:lnTo>
                    <a:pt x="1925" y="983406"/>
                  </a:lnTo>
                  <a:lnTo>
                    <a:pt x="1070" y="1050115"/>
                  </a:lnTo>
                  <a:lnTo>
                    <a:pt x="445" y="1113266"/>
                  </a:lnTo>
                  <a:lnTo>
                    <a:pt x="101" y="1168410"/>
                  </a:lnTo>
                  <a:lnTo>
                    <a:pt x="0" y="1226147"/>
                  </a:lnTo>
                  <a:lnTo>
                    <a:pt x="230" y="1273570"/>
                  </a:lnTo>
                  <a:lnTo>
                    <a:pt x="802" y="1314692"/>
                  </a:lnTo>
                  <a:lnTo>
                    <a:pt x="3076" y="1373795"/>
                  </a:lnTo>
                  <a:lnTo>
                    <a:pt x="76946" y="1401290"/>
                  </a:lnTo>
                  <a:lnTo>
                    <a:pt x="139487" y="1400052"/>
                  </a:lnTo>
                  <a:lnTo>
                    <a:pt x="209321" y="1397115"/>
                  </a:lnTo>
                  <a:lnTo>
                    <a:pt x="278125" y="1392934"/>
                  </a:lnTo>
                  <a:lnTo>
                    <a:pt x="337576" y="1387962"/>
                  </a:lnTo>
                  <a:lnTo>
                    <a:pt x="379351" y="1382655"/>
                  </a:lnTo>
                  <a:lnTo>
                    <a:pt x="400190" y="1339237"/>
                  </a:lnTo>
                  <a:lnTo>
                    <a:pt x="389639" y="1295857"/>
                  </a:lnTo>
                  <a:lnTo>
                    <a:pt x="187051" y="1294337"/>
                  </a:lnTo>
                  <a:lnTo>
                    <a:pt x="136912" y="1293399"/>
                  </a:lnTo>
                  <a:lnTo>
                    <a:pt x="107658" y="1225772"/>
                  </a:lnTo>
                  <a:lnTo>
                    <a:pt x="106730" y="1172077"/>
                  </a:lnTo>
                  <a:lnTo>
                    <a:pt x="106725" y="1101110"/>
                  </a:lnTo>
                  <a:lnTo>
                    <a:pt x="107736" y="1030622"/>
                  </a:lnTo>
                  <a:lnTo>
                    <a:pt x="109602" y="963322"/>
                  </a:lnTo>
                  <a:lnTo>
                    <a:pt x="112221" y="905586"/>
                  </a:lnTo>
                  <a:lnTo>
                    <a:pt x="115494" y="863789"/>
                  </a:lnTo>
                  <a:lnTo>
                    <a:pt x="151655" y="837681"/>
                  </a:lnTo>
                  <a:lnTo>
                    <a:pt x="299926" y="837679"/>
                  </a:lnTo>
                  <a:lnTo>
                    <a:pt x="305762" y="814831"/>
                  </a:lnTo>
                  <a:lnTo>
                    <a:pt x="310900" y="778414"/>
                  </a:lnTo>
                  <a:lnTo>
                    <a:pt x="313297" y="740788"/>
                  </a:lnTo>
                  <a:lnTo>
                    <a:pt x="312981" y="737277"/>
                  </a:lnTo>
                  <a:lnTo>
                    <a:pt x="141979" y="737277"/>
                  </a:lnTo>
                  <a:lnTo>
                    <a:pt x="124209" y="735533"/>
                  </a:lnTo>
                  <a:lnTo>
                    <a:pt x="124297" y="728450"/>
                  </a:lnTo>
                  <a:lnTo>
                    <a:pt x="124219" y="709391"/>
                  </a:lnTo>
                  <a:lnTo>
                    <a:pt x="123875" y="686970"/>
                  </a:lnTo>
                  <a:lnTo>
                    <a:pt x="122866" y="637963"/>
                  </a:lnTo>
                  <a:lnTo>
                    <a:pt x="121578" y="577562"/>
                  </a:lnTo>
                  <a:lnTo>
                    <a:pt x="120222" y="509584"/>
                  </a:lnTo>
                  <a:lnTo>
                    <a:pt x="119011" y="437845"/>
                  </a:lnTo>
                  <a:lnTo>
                    <a:pt x="118156" y="366162"/>
                  </a:lnTo>
                  <a:lnTo>
                    <a:pt x="117869" y="298352"/>
                  </a:lnTo>
                  <a:lnTo>
                    <a:pt x="118361" y="238231"/>
                  </a:lnTo>
                  <a:lnTo>
                    <a:pt x="119845" y="189617"/>
                  </a:lnTo>
                  <a:lnTo>
                    <a:pt x="126634" y="142176"/>
                  </a:lnTo>
                  <a:lnTo>
                    <a:pt x="211755" y="133707"/>
                  </a:lnTo>
                  <a:lnTo>
                    <a:pt x="350784" y="129373"/>
                  </a:lnTo>
                  <a:lnTo>
                    <a:pt x="404281" y="126180"/>
                  </a:lnTo>
                  <a:lnTo>
                    <a:pt x="427777" y="120929"/>
                  </a:lnTo>
                  <a:lnTo>
                    <a:pt x="430297" y="96435"/>
                  </a:lnTo>
                  <a:lnTo>
                    <a:pt x="428696" y="55487"/>
                  </a:lnTo>
                  <a:lnTo>
                    <a:pt x="425721" y="17028"/>
                  </a:lnTo>
                  <a:lnTo>
                    <a:pt x="424119" y="0"/>
                  </a:lnTo>
                  <a:close/>
                </a:path>
                <a:path w="430530" h="1401445">
                  <a:moveTo>
                    <a:pt x="314185" y="1290730"/>
                  </a:moveTo>
                  <a:lnTo>
                    <a:pt x="187051" y="1294337"/>
                  </a:lnTo>
                  <a:lnTo>
                    <a:pt x="381914" y="1294337"/>
                  </a:lnTo>
                  <a:lnTo>
                    <a:pt x="364934" y="1290998"/>
                  </a:lnTo>
                  <a:lnTo>
                    <a:pt x="314185" y="1290730"/>
                  </a:lnTo>
                  <a:close/>
                </a:path>
                <a:path w="430530" h="1401445">
                  <a:moveTo>
                    <a:pt x="299915" y="837681"/>
                  </a:moveTo>
                  <a:lnTo>
                    <a:pt x="151655" y="837681"/>
                  </a:lnTo>
                  <a:lnTo>
                    <a:pt x="270340" y="842813"/>
                  </a:lnTo>
                  <a:lnTo>
                    <a:pt x="299915" y="837681"/>
                  </a:lnTo>
                  <a:close/>
                </a:path>
                <a:path w="430530" h="1401445">
                  <a:moveTo>
                    <a:pt x="288454" y="709391"/>
                  </a:moveTo>
                  <a:lnTo>
                    <a:pt x="241328" y="716629"/>
                  </a:lnTo>
                  <a:lnTo>
                    <a:pt x="186760" y="728450"/>
                  </a:lnTo>
                  <a:lnTo>
                    <a:pt x="141979" y="737277"/>
                  </a:lnTo>
                  <a:lnTo>
                    <a:pt x="312981" y="737277"/>
                  </a:lnTo>
                  <a:lnTo>
                    <a:pt x="310911" y="714311"/>
                  </a:lnTo>
                  <a:lnTo>
                    <a:pt x="288454" y="709391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/>
            <p:cNvSpPr/>
            <p:nvPr/>
          </p:nvSpPr>
          <p:spPr>
            <a:xfrm>
              <a:off x="1002782" y="5733256"/>
              <a:ext cx="268224" cy="775220"/>
            </a:xfrm>
            <a:custGeom>
              <a:avLst/>
              <a:gdLst/>
              <a:ahLst/>
              <a:cxnLst/>
              <a:rect l="l" t="t" r="r" b="b"/>
              <a:pathLst>
                <a:path w="485775" h="1403985">
                  <a:moveTo>
                    <a:pt x="249273" y="1030827"/>
                  </a:moveTo>
                  <a:lnTo>
                    <a:pt x="127711" y="1030827"/>
                  </a:lnTo>
                  <a:lnTo>
                    <a:pt x="139923" y="1038102"/>
                  </a:lnTo>
                  <a:lnTo>
                    <a:pt x="163335" y="1064461"/>
                  </a:lnTo>
                  <a:lnTo>
                    <a:pt x="195117" y="1105249"/>
                  </a:lnTo>
                  <a:lnTo>
                    <a:pt x="232438" y="1155812"/>
                  </a:lnTo>
                  <a:lnTo>
                    <a:pt x="272467" y="1211495"/>
                  </a:lnTo>
                  <a:lnTo>
                    <a:pt x="349331" y="1319605"/>
                  </a:lnTo>
                  <a:lnTo>
                    <a:pt x="380505" y="1362723"/>
                  </a:lnTo>
                  <a:lnTo>
                    <a:pt x="403066" y="1392344"/>
                  </a:lnTo>
                  <a:lnTo>
                    <a:pt x="414185" y="1403813"/>
                  </a:lnTo>
                  <a:lnTo>
                    <a:pt x="430323" y="1403179"/>
                  </a:lnTo>
                  <a:lnTo>
                    <a:pt x="452029" y="1397768"/>
                  </a:lnTo>
                  <a:lnTo>
                    <a:pt x="472619" y="1388661"/>
                  </a:lnTo>
                  <a:lnTo>
                    <a:pt x="485406" y="1376940"/>
                  </a:lnTo>
                  <a:lnTo>
                    <a:pt x="441626" y="1301231"/>
                  </a:lnTo>
                  <a:lnTo>
                    <a:pt x="336616" y="1151129"/>
                  </a:lnTo>
                  <a:lnTo>
                    <a:pt x="249273" y="1030827"/>
                  </a:lnTo>
                  <a:close/>
                </a:path>
                <a:path w="485775" h="1403985">
                  <a:moveTo>
                    <a:pt x="263398" y="0"/>
                  </a:moveTo>
                  <a:lnTo>
                    <a:pt x="212560" y="7337"/>
                  </a:lnTo>
                  <a:lnTo>
                    <a:pt x="161176" y="20426"/>
                  </a:lnTo>
                  <a:lnTo>
                    <a:pt x="112406" y="37020"/>
                  </a:lnTo>
                  <a:lnTo>
                    <a:pt x="69414" y="54872"/>
                  </a:lnTo>
                  <a:lnTo>
                    <a:pt x="13411" y="85362"/>
                  </a:lnTo>
                  <a:lnTo>
                    <a:pt x="0" y="300474"/>
                  </a:lnTo>
                  <a:lnTo>
                    <a:pt x="1156" y="724045"/>
                  </a:lnTo>
                  <a:lnTo>
                    <a:pt x="8367" y="1195903"/>
                  </a:lnTo>
                  <a:lnTo>
                    <a:pt x="12687" y="1397577"/>
                  </a:lnTo>
                  <a:lnTo>
                    <a:pt x="60545" y="1401351"/>
                  </a:lnTo>
                  <a:lnTo>
                    <a:pt x="97989" y="1395489"/>
                  </a:lnTo>
                  <a:lnTo>
                    <a:pt x="127107" y="1357893"/>
                  </a:lnTo>
                  <a:lnTo>
                    <a:pt x="127047" y="1307560"/>
                  </a:lnTo>
                  <a:lnTo>
                    <a:pt x="125518" y="1240767"/>
                  </a:lnTo>
                  <a:lnTo>
                    <a:pt x="123671" y="1168605"/>
                  </a:lnTo>
                  <a:lnTo>
                    <a:pt x="122654" y="1102167"/>
                  </a:lnTo>
                  <a:lnTo>
                    <a:pt x="123617" y="1052543"/>
                  </a:lnTo>
                  <a:lnTo>
                    <a:pt x="127711" y="1030827"/>
                  </a:lnTo>
                  <a:lnTo>
                    <a:pt x="249273" y="1030827"/>
                  </a:lnTo>
                  <a:lnTo>
                    <a:pt x="229935" y="1004191"/>
                  </a:lnTo>
                  <a:lnTo>
                    <a:pt x="181140" y="937977"/>
                  </a:lnTo>
                  <a:lnTo>
                    <a:pt x="268898" y="937977"/>
                  </a:lnTo>
                  <a:lnTo>
                    <a:pt x="281770" y="933360"/>
                  </a:lnTo>
                  <a:lnTo>
                    <a:pt x="307610" y="888577"/>
                  </a:lnTo>
                  <a:lnTo>
                    <a:pt x="166366" y="888577"/>
                  </a:lnTo>
                  <a:lnTo>
                    <a:pt x="121793" y="881690"/>
                  </a:lnTo>
                  <a:lnTo>
                    <a:pt x="108458" y="500448"/>
                  </a:lnTo>
                  <a:lnTo>
                    <a:pt x="104322" y="300967"/>
                  </a:lnTo>
                  <a:lnTo>
                    <a:pt x="109661" y="218086"/>
                  </a:lnTo>
                  <a:lnTo>
                    <a:pt x="147073" y="162904"/>
                  </a:lnTo>
                  <a:lnTo>
                    <a:pt x="179259" y="140170"/>
                  </a:lnTo>
                  <a:lnTo>
                    <a:pt x="217217" y="125320"/>
                  </a:lnTo>
                  <a:lnTo>
                    <a:pt x="423460" y="125227"/>
                  </a:lnTo>
                  <a:lnTo>
                    <a:pt x="420716" y="113682"/>
                  </a:lnTo>
                  <a:lnTo>
                    <a:pt x="403921" y="71280"/>
                  </a:lnTo>
                  <a:lnTo>
                    <a:pt x="381012" y="34969"/>
                  </a:lnTo>
                  <a:lnTo>
                    <a:pt x="350786" y="11569"/>
                  </a:lnTo>
                  <a:lnTo>
                    <a:pt x="310528" y="661"/>
                  </a:lnTo>
                  <a:lnTo>
                    <a:pt x="263398" y="0"/>
                  </a:lnTo>
                  <a:close/>
                </a:path>
                <a:path w="485775" h="1403985">
                  <a:moveTo>
                    <a:pt x="268898" y="937977"/>
                  </a:moveTo>
                  <a:lnTo>
                    <a:pt x="181140" y="937977"/>
                  </a:lnTo>
                  <a:lnTo>
                    <a:pt x="243534" y="947074"/>
                  </a:lnTo>
                  <a:lnTo>
                    <a:pt x="268898" y="937977"/>
                  </a:lnTo>
                  <a:close/>
                </a:path>
                <a:path w="485775" h="1403985">
                  <a:moveTo>
                    <a:pt x="281470" y="752493"/>
                  </a:moveTo>
                  <a:lnTo>
                    <a:pt x="261317" y="805890"/>
                  </a:lnTo>
                  <a:lnTo>
                    <a:pt x="235700" y="848093"/>
                  </a:lnTo>
                  <a:lnTo>
                    <a:pt x="204193" y="876516"/>
                  </a:lnTo>
                  <a:lnTo>
                    <a:pt x="166366" y="888577"/>
                  </a:lnTo>
                  <a:lnTo>
                    <a:pt x="307610" y="888577"/>
                  </a:lnTo>
                  <a:lnTo>
                    <a:pt x="311540" y="881766"/>
                  </a:lnTo>
                  <a:lnTo>
                    <a:pt x="348538" y="777220"/>
                  </a:lnTo>
                  <a:lnTo>
                    <a:pt x="281470" y="752493"/>
                  </a:lnTo>
                  <a:close/>
                </a:path>
                <a:path w="485775" h="1403985">
                  <a:moveTo>
                    <a:pt x="423460" y="125227"/>
                  </a:moveTo>
                  <a:lnTo>
                    <a:pt x="256855" y="125227"/>
                  </a:lnTo>
                  <a:lnTo>
                    <a:pt x="294081" y="146767"/>
                  </a:lnTo>
                  <a:lnTo>
                    <a:pt x="307019" y="165910"/>
                  </a:lnTo>
                  <a:lnTo>
                    <a:pt x="325066" y="229772"/>
                  </a:lnTo>
                  <a:lnTo>
                    <a:pt x="330349" y="272122"/>
                  </a:lnTo>
                  <a:lnTo>
                    <a:pt x="333256" y="319836"/>
                  </a:lnTo>
                  <a:lnTo>
                    <a:pt x="333874" y="371731"/>
                  </a:lnTo>
                  <a:lnTo>
                    <a:pt x="332291" y="426621"/>
                  </a:lnTo>
                  <a:lnTo>
                    <a:pt x="328594" y="483322"/>
                  </a:lnTo>
                  <a:lnTo>
                    <a:pt x="322871" y="540647"/>
                  </a:lnTo>
                  <a:lnTo>
                    <a:pt x="315209" y="597411"/>
                  </a:lnTo>
                  <a:lnTo>
                    <a:pt x="305697" y="652431"/>
                  </a:lnTo>
                  <a:lnTo>
                    <a:pt x="294421" y="704520"/>
                  </a:lnTo>
                  <a:lnTo>
                    <a:pt x="281470" y="752493"/>
                  </a:lnTo>
                  <a:lnTo>
                    <a:pt x="348538" y="777220"/>
                  </a:lnTo>
                  <a:lnTo>
                    <a:pt x="364247" y="724045"/>
                  </a:lnTo>
                  <a:lnTo>
                    <a:pt x="384682" y="646932"/>
                  </a:lnTo>
                  <a:lnTo>
                    <a:pt x="395953" y="600064"/>
                  </a:lnTo>
                  <a:lnTo>
                    <a:pt x="407123" y="549025"/>
                  </a:lnTo>
                  <a:lnTo>
                    <a:pt x="417593" y="494841"/>
                  </a:lnTo>
                  <a:lnTo>
                    <a:pt x="426759" y="438537"/>
                  </a:lnTo>
                  <a:lnTo>
                    <a:pt x="434022" y="381140"/>
                  </a:lnTo>
                  <a:lnTo>
                    <a:pt x="438778" y="323677"/>
                  </a:lnTo>
                  <a:lnTo>
                    <a:pt x="440427" y="267173"/>
                  </a:lnTo>
                  <a:lnTo>
                    <a:pt x="438367" y="212655"/>
                  </a:lnTo>
                  <a:lnTo>
                    <a:pt x="431998" y="161149"/>
                  </a:lnTo>
                  <a:lnTo>
                    <a:pt x="423460" y="125227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8"/>
            <p:cNvSpPr/>
            <p:nvPr/>
          </p:nvSpPr>
          <p:spPr>
            <a:xfrm>
              <a:off x="612185" y="5735021"/>
              <a:ext cx="344309" cy="774520"/>
            </a:xfrm>
            <a:custGeom>
              <a:avLst/>
              <a:gdLst/>
              <a:ahLst/>
              <a:cxnLst/>
              <a:rect l="l" t="t" r="r" b="b"/>
              <a:pathLst>
                <a:path w="623570" h="1402714">
                  <a:moveTo>
                    <a:pt x="541035" y="350739"/>
                  </a:moveTo>
                  <a:lnTo>
                    <a:pt x="401650" y="350739"/>
                  </a:lnTo>
                  <a:lnTo>
                    <a:pt x="404007" y="359407"/>
                  </a:lnTo>
                  <a:lnTo>
                    <a:pt x="407013" y="380524"/>
                  </a:lnTo>
                  <a:lnTo>
                    <a:pt x="414711" y="454839"/>
                  </a:lnTo>
                  <a:lnTo>
                    <a:pt x="419275" y="505404"/>
                  </a:lnTo>
                  <a:lnTo>
                    <a:pt x="424231" y="563153"/>
                  </a:lnTo>
                  <a:lnTo>
                    <a:pt x="429514" y="626768"/>
                  </a:lnTo>
                  <a:lnTo>
                    <a:pt x="435060" y="694933"/>
                  </a:lnTo>
                  <a:lnTo>
                    <a:pt x="452632" y="913567"/>
                  </a:lnTo>
                  <a:lnTo>
                    <a:pt x="458587" y="986769"/>
                  </a:lnTo>
                  <a:lnTo>
                    <a:pt x="464484" y="1057939"/>
                  </a:lnTo>
                  <a:lnTo>
                    <a:pt x="470259" y="1125761"/>
                  </a:lnTo>
                  <a:lnTo>
                    <a:pt x="475847" y="1188918"/>
                  </a:lnTo>
                  <a:lnTo>
                    <a:pt x="481185" y="1246094"/>
                  </a:lnTo>
                  <a:lnTo>
                    <a:pt x="486207" y="1295972"/>
                  </a:lnTo>
                  <a:lnTo>
                    <a:pt x="490851" y="1337236"/>
                  </a:lnTo>
                  <a:lnTo>
                    <a:pt x="498744" y="1388655"/>
                  </a:lnTo>
                  <a:lnTo>
                    <a:pt x="567634" y="1402521"/>
                  </a:lnTo>
                  <a:lnTo>
                    <a:pt x="604348" y="1401724"/>
                  </a:lnTo>
                  <a:lnTo>
                    <a:pt x="622858" y="1396177"/>
                  </a:lnTo>
                  <a:lnTo>
                    <a:pt x="623052" y="1389712"/>
                  </a:lnTo>
                  <a:lnTo>
                    <a:pt x="622422" y="1373337"/>
                  </a:lnTo>
                  <a:lnTo>
                    <a:pt x="618918" y="1314030"/>
                  </a:lnTo>
                  <a:lnTo>
                    <a:pt x="616159" y="1272680"/>
                  </a:lnTo>
                  <a:lnTo>
                    <a:pt x="612802" y="1224589"/>
                  </a:lnTo>
                  <a:lnTo>
                    <a:pt x="608843" y="1169714"/>
                  </a:lnTo>
                  <a:lnTo>
                    <a:pt x="604524" y="1111349"/>
                  </a:lnTo>
                  <a:lnTo>
                    <a:pt x="599717" y="1047783"/>
                  </a:lnTo>
                  <a:lnTo>
                    <a:pt x="594539" y="980643"/>
                  </a:lnTo>
                  <a:lnTo>
                    <a:pt x="589047" y="910721"/>
                  </a:lnTo>
                  <a:lnTo>
                    <a:pt x="583298" y="838807"/>
                  </a:lnTo>
                  <a:lnTo>
                    <a:pt x="577348" y="765694"/>
                  </a:lnTo>
                  <a:lnTo>
                    <a:pt x="571254" y="692173"/>
                  </a:lnTo>
                  <a:lnTo>
                    <a:pt x="565073" y="619037"/>
                  </a:lnTo>
                  <a:lnTo>
                    <a:pt x="558862" y="547077"/>
                  </a:lnTo>
                  <a:lnTo>
                    <a:pt x="552642" y="476719"/>
                  </a:lnTo>
                  <a:lnTo>
                    <a:pt x="546572" y="409852"/>
                  </a:lnTo>
                  <a:lnTo>
                    <a:pt x="541035" y="350739"/>
                  </a:lnTo>
                  <a:close/>
                </a:path>
                <a:path w="623570" h="1402714">
                  <a:moveTo>
                    <a:pt x="89351" y="0"/>
                  </a:moveTo>
                  <a:lnTo>
                    <a:pt x="24456" y="19088"/>
                  </a:lnTo>
                  <a:lnTo>
                    <a:pt x="6761" y="271520"/>
                  </a:lnTo>
                  <a:lnTo>
                    <a:pt x="3647" y="726510"/>
                  </a:lnTo>
                  <a:lnTo>
                    <a:pt x="0" y="1370396"/>
                  </a:lnTo>
                  <a:lnTo>
                    <a:pt x="58531" y="1384378"/>
                  </a:lnTo>
                  <a:lnTo>
                    <a:pt x="90014" y="1385571"/>
                  </a:lnTo>
                  <a:lnTo>
                    <a:pt x="105223" y="1370855"/>
                  </a:lnTo>
                  <a:lnTo>
                    <a:pt x="116380" y="1325329"/>
                  </a:lnTo>
                  <a:lnTo>
                    <a:pt x="118322" y="1274551"/>
                  </a:lnTo>
                  <a:lnTo>
                    <a:pt x="119202" y="1193443"/>
                  </a:lnTo>
                  <a:lnTo>
                    <a:pt x="119128" y="1047783"/>
                  </a:lnTo>
                  <a:lnTo>
                    <a:pt x="119070" y="1030554"/>
                  </a:lnTo>
                  <a:lnTo>
                    <a:pt x="118760" y="968840"/>
                  </a:lnTo>
                  <a:lnTo>
                    <a:pt x="118370" y="904906"/>
                  </a:lnTo>
                  <a:lnTo>
                    <a:pt x="116608" y="644858"/>
                  </a:lnTo>
                  <a:lnTo>
                    <a:pt x="116270" y="583237"/>
                  </a:lnTo>
                  <a:lnTo>
                    <a:pt x="116084" y="536717"/>
                  </a:lnTo>
                  <a:lnTo>
                    <a:pt x="115957" y="482412"/>
                  </a:lnTo>
                  <a:lnTo>
                    <a:pt x="116083" y="406283"/>
                  </a:lnTo>
                  <a:lnTo>
                    <a:pt x="116294" y="374111"/>
                  </a:lnTo>
                  <a:lnTo>
                    <a:pt x="116738" y="340172"/>
                  </a:lnTo>
                  <a:lnTo>
                    <a:pt x="118510" y="327009"/>
                  </a:lnTo>
                  <a:lnTo>
                    <a:pt x="210262" y="327009"/>
                  </a:lnTo>
                  <a:lnTo>
                    <a:pt x="197496" y="283091"/>
                  </a:lnTo>
                  <a:lnTo>
                    <a:pt x="159614" y="150753"/>
                  </a:lnTo>
                  <a:lnTo>
                    <a:pt x="142566" y="92236"/>
                  </a:lnTo>
                  <a:lnTo>
                    <a:pt x="128083" y="44731"/>
                  </a:lnTo>
                  <a:lnTo>
                    <a:pt x="110718" y="485"/>
                  </a:lnTo>
                  <a:lnTo>
                    <a:pt x="89351" y="0"/>
                  </a:lnTo>
                  <a:close/>
                </a:path>
                <a:path w="623570" h="1402714">
                  <a:moveTo>
                    <a:pt x="210262" y="327009"/>
                  </a:moveTo>
                  <a:lnTo>
                    <a:pt x="118510" y="327009"/>
                  </a:lnTo>
                  <a:lnTo>
                    <a:pt x="122837" y="329661"/>
                  </a:lnTo>
                  <a:lnTo>
                    <a:pt x="129454" y="346170"/>
                  </a:lnTo>
                  <a:lnTo>
                    <a:pt x="148140" y="411761"/>
                  </a:lnTo>
                  <a:lnTo>
                    <a:pt x="159682" y="456929"/>
                  </a:lnTo>
                  <a:lnTo>
                    <a:pt x="172276" y="507539"/>
                  </a:lnTo>
                  <a:lnTo>
                    <a:pt x="185623" y="561517"/>
                  </a:lnTo>
                  <a:lnTo>
                    <a:pt x="199422" y="616790"/>
                  </a:lnTo>
                  <a:lnTo>
                    <a:pt x="213373" y="671282"/>
                  </a:lnTo>
                  <a:lnTo>
                    <a:pt x="227177" y="722918"/>
                  </a:lnTo>
                  <a:lnTo>
                    <a:pt x="240532" y="769626"/>
                  </a:lnTo>
                  <a:lnTo>
                    <a:pt x="253138" y="809329"/>
                  </a:lnTo>
                  <a:lnTo>
                    <a:pt x="274904" y="859427"/>
                  </a:lnTo>
                  <a:lnTo>
                    <a:pt x="283464" y="865673"/>
                  </a:lnTo>
                  <a:lnTo>
                    <a:pt x="294177" y="854074"/>
                  </a:lnTo>
                  <a:lnTo>
                    <a:pt x="317337" y="780830"/>
                  </a:lnTo>
                  <a:lnTo>
                    <a:pt x="329294" y="726510"/>
                  </a:lnTo>
                  <a:lnTo>
                    <a:pt x="341174" y="665276"/>
                  </a:lnTo>
                  <a:lnTo>
                    <a:pt x="352734" y="600790"/>
                  </a:lnTo>
                  <a:lnTo>
                    <a:pt x="363729" y="536717"/>
                  </a:lnTo>
                  <a:lnTo>
                    <a:pt x="370580" y="496357"/>
                  </a:lnTo>
                  <a:lnTo>
                    <a:pt x="268693" y="496357"/>
                  </a:lnTo>
                  <a:lnTo>
                    <a:pt x="261049" y="484871"/>
                  </a:lnTo>
                  <a:lnTo>
                    <a:pt x="249130" y="453369"/>
                  </a:lnTo>
                  <a:lnTo>
                    <a:pt x="233913" y="406283"/>
                  </a:lnTo>
                  <a:lnTo>
                    <a:pt x="216377" y="348046"/>
                  </a:lnTo>
                  <a:lnTo>
                    <a:pt x="210262" y="327009"/>
                  </a:lnTo>
                  <a:close/>
                </a:path>
                <a:path w="623570" h="1402714">
                  <a:moveTo>
                    <a:pt x="440655" y="52549"/>
                  </a:moveTo>
                  <a:lnTo>
                    <a:pt x="406533" y="58785"/>
                  </a:lnTo>
                  <a:lnTo>
                    <a:pt x="389293" y="70818"/>
                  </a:lnTo>
                  <a:lnTo>
                    <a:pt x="384344" y="90602"/>
                  </a:lnTo>
                  <a:lnTo>
                    <a:pt x="374144" y="132470"/>
                  </a:lnTo>
                  <a:lnTo>
                    <a:pt x="360038" y="189903"/>
                  </a:lnTo>
                  <a:lnTo>
                    <a:pt x="343372" y="256383"/>
                  </a:lnTo>
                  <a:lnTo>
                    <a:pt x="325489" y="325392"/>
                  </a:lnTo>
                  <a:lnTo>
                    <a:pt x="307735" y="390412"/>
                  </a:lnTo>
                  <a:lnTo>
                    <a:pt x="291455" y="444925"/>
                  </a:lnTo>
                  <a:lnTo>
                    <a:pt x="277992" y="482412"/>
                  </a:lnTo>
                  <a:lnTo>
                    <a:pt x="268693" y="496357"/>
                  </a:lnTo>
                  <a:lnTo>
                    <a:pt x="370580" y="496357"/>
                  </a:lnTo>
                  <a:lnTo>
                    <a:pt x="383042" y="424459"/>
                  </a:lnTo>
                  <a:lnTo>
                    <a:pt x="390871" y="383600"/>
                  </a:lnTo>
                  <a:lnTo>
                    <a:pt x="401650" y="350739"/>
                  </a:lnTo>
                  <a:lnTo>
                    <a:pt x="541035" y="350739"/>
                  </a:lnTo>
                  <a:lnTo>
                    <a:pt x="540596" y="346053"/>
                  </a:lnTo>
                  <a:lnTo>
                    <a:pt x="534838" y="286832"/>
                  </a:lnTo>
                  <a:lnTo>
                    <a:pt x="529321" y="232629"/>
                  </a:lnTo>
                  <a:lnTo>
                    <a:pt x="524113" y="184352"/>
                  </a:lnTo>
                  <a:lnTo>
                    <a:pt x="519270" y="142793"/>
                  </a:lnTo>
                  <a:lnTo>
                    <a:pt x="510907" y="82998"/>
                  </a:lnTo>
                  <a:lnTo>
                    <a:pt x="477943" y="52637"/>
                  </a:lnTo>
                  <a:lnTo>
                    <a:pt x="440655" y="52549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Grup 40"/>
            <p:cNvGrpSpPr/>
            <p:nvPr/>
          </p:nvGrpSpPr>
          <p:grpSpPr>
            <a:xfrm>
              <a:off x="1312196" y="5733256"/>
              <a:ext cx="379641" cy="776285"/>
              <a:chOff x="2378367" y="1109422"/>
              <a:chExt cx="694690" cy="1420495"/>
            </a:xfrm>
          </p:grpSpPr>
          <p:sp>
            <p:nvSpPr>
              <p:cNvPr id="42" name="object 9"/>
              <p:cNvSpPr/>
              <p:nvPr/>
            </p:nvSpPr>
            <p:spPr>
              <a:xfrm>
                <a:off x="2378367" y="1109422"/>
                <a:ext cx="694690" cy="1420495"/>
              </a:xfrm>
              <a:custGeom>
                <a:avLst/>
                <a:gdLst/>
                <a:ahLst/>
                <a:cxnLst/>
                <a:rect l="l" t="t" r="r" b="b"/>
                <a:pathLst>
                  <a:path w="694689" h="1420495">
                    <a:moveTo>
                      <a:pt x="318449" y="0"/>
                    </a:moveTo>
                    <a:lnTo>
                      <a:pt x="237881" y="232034"/>
                    </a:lnTo>
                    <a:lnTo>
                      <a:pt x="138844" y="708986"/>
                    </a:lnTo>
                    <a:lnTo>
                      <a:pt x="42990" y="1182751"/>
                    </a:lnTo>
                    <a:lnTo>
                      <a:pt x="0" y="1397519"/>
                    </a:lnTo>
                    <a:lnTo>
                      <a:pt x="24560" y="1406404"/>
                    </a:lnTo>
                    <a:lnTo>
                      <a:pt x="64257" y="1415810"/>
                    </a:lnTo>
                    <a:lnTo>
                      <a:pt x="105118" y="1420326"/>
                    </a:lnTo>
                    <a:lnTo>
                      <a:pt x="133172" y="1414537"/>
                    </a:lnTo>
                    <a:lnTo>
                      <a:pt x="149103" y="1359743"/>
                    </a:lnTo>
                    <a:lnTo>
                      <a:pt x="166725" y="1277662"/>
                    </a:lnTo>
                    <a:lnTo>
                      <a:pt x="177186" y="1225922"/>
                    </a:lnTo>
                    <a:lnTo>
                      <a:pt x="188547" y="1168367"/>
                    </a:lnTo>
                    <a:lnTo>
                      <a:pt x="200658" y="1105987"/>
                    </a:lnTo>
                    <a:lnTo>
                      <a:pt x="213369" y="1039771"/>
                    </a:lnTo>
                    <a:lnTo>
                      <a:pt x="226530" y="970705"/>
                    </a:lnTo>
                    <a:lnTo>
                      <a:pt x="267211" y="756309"/>
                    </a:lnTo>
                    <a:lnTo>
                      <a:pt x="280671" y="685740"/>
                    </a:lnTo>
                    <a:lnTo>
                      <a:pt x="293831" y="617266"/>
                    </a:lnTo>
                    <a:lnTo>
                      <a:pt x="306541" y="551876"/>
                    </a:lnTo>
                    <a:lnTo>
                      <a:pt x="318650" y="490560"/>
                    </a:lnTo>
                    <a:lnTo>
                      <a:pt x="330009" y="434306"/>
                    </a:lnTo>
                    <a:lnTo>
                      <a:pt x="340467" y="384103"/>
                    </a:lnTo>
                    <a:lnTo>
                      <a:pt x="349875" y="340939"/>
                    </a:lnTo>
                    <a:lnTo>
                      <a:pt x="364940" y="279686"/>
                    </a:lnTo>
                    <a:lnTo>
                      <a:pt x="374002" y="258456"/>
                    </a:lnTo>
                    <a:lnTo>
                      <a:pt x="494186" y="258456"/>
                    </a:lnTo>
                    <a:lnTo>
                      <a:pt x="487992" y="227455"/>
                    </a:lnTo>
                    <a:lnTo>
                      <a:pt x="477418" y="175460"/>
                    </a:lnTo>
                    <a:lnTo>
                      <a:pt x="467819" y="129312"/>
                    </a:lnTo>
                    <a:lnTo>
                      <a:pt x="459328" y="89746"/>
                    </a:lnTo>
                    <a:lnTo>
                      <a:pt x="446219" y="33287"/>
                    </a:lnTo>
                    <a:lnTo>
                      <a:pt x="411152" y="5305"/>
                    </a:lnTo>
                    <a:lnTo>
                      <a:pt x="364801" y="260"/>
                    </a:lnTo>
                    <a:lnTo>
                      <a:pt x="318449" y="0"/>
                    </a:lnTo>
                    <a:close/>
                  </a:path>
                  <a:path w="694689" h="1420495">
                    <a:moveTo>
                      <a:pt x="494186" y="258456"/>
                    </a:moveTo>
                    <a:lnTo>
                      <a:pt x="374002" y="258456"/>
                    </a:lnTo>
                    <a:lnTo>
                      <a:pt x="495662" y="907778"/>
                    </a:lnTo>
                    <a:lnTo>
                      <a:pt x="560127" y="1240798"/>
                    </a:lnTo>
                    <a:lnTo>
                      <a:pt x="589372" y="1364784"/>
                    </a:lnTo>
                    <a:lnTo>
                      <a:pt x="604939" y="1384768"/>
                    </a:lnTo>
                    <a:lnTo>
                      <a:pt x="626061" y="1385169"/>
                    </a:lnTo>
                    <a:lnTo>
                      <a:pt x="652757" y="1381586"/>
                    </a:lnTo>
                    <a:lnTo>
                      <a:pt x="677858" y="1376408"/>
                    </a:lnTo>
                    <a:lnTo>
                      <a:pt x="694194" y="1372030"/>
                    </a:lnTo>
                    <a:lnTo>
                      <a:pt x="694575" y="1366559"/>
                    </a:lnTo>
                    <a:lnTo>
                      <a:pt x="693074" y="1351541"/>
                    </a:lnTo>
                    <a:lnTo>
                      <a:pt x="684975" y="1295802"/>
                    </a:lnTo>
                    <a:lnTo>
                      <a:pt x="678648" y="1256545"/>
                    </a:lnTo>
                    <a:lnTo>
                      <a:pt x="670984" y="1210675"/>
                    </a:lnTo>
                    <a:lnTo>
                      <a:pt x="662119" y="1158925"/>
                    </a:lnTo>
                    <a:lnTo>
                      <a:pt x="652188" y="1102027"/>
                    </a:lnTo>
                    <a:lnTo>
                      <a:pt x="641328" y="1040714"/>
                    </a:lnTo>
                    <a:lnTo>
                      <a:pt x="629675" y="975720"/>
                    </a:lnTo>
                    <a:lnTo>
                      <a:pt x="617261" y="907219"/>
                    </a:lnTo>
                    <a:lnTo>
                      <a:pt x="604531" y="837620"/>
                    </a:lnTo>
                    <a:lnTo>
                      <a:pt x="591313" y="765980"/>
                    </a:lnTo>
                    <a:lnTo>
                      <a:pt x="577845" y="693590"/>
                    </a:lnTo>
                    <a:lnTo>
                      <a:pt x="564263" y="621184"/>
                    </a:lnTo>
                    <a:lnTo>
                      <a:pt x="550703" y="549495"/>
                    </a:lnTo>
                    <a:lnTo>
                      <a:pt x="537301" y="479255"/>
                    </a:lnTo>
                    <a:lnTo>
                      <a:pt x="524193" y="411199"/>
                    </a:lnTo>
                    <a:lnTo>
                      <a:pt x="511515" y="346058"/>
                    </a:lnTo>
                    <a:lnTo>
                      <a:pt x="499403" y="284565"/>
                    </a:lnTo>
                    <a:lnTo>
                      <a:pt x="494186" y="25845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0"/>
              <p:cNvSpPr/>
              <p:nvPr/>
            </p:nvSpPr>
            <p:spPr>
              <a:xfrm>
                <a:off x="2617800" y="1606166"/>
                <a:ext cx="246507" cy="1909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" name="Grup 43"/>
            <p:cNvGrpSpPr/>
            <p:nvPr/>
          </p:nvGrpSpPr>
          <p:grpSpPr>
            <a:xfrm>
              <a:off x="1691837" y="5733256"/>
              <a:ext cx="303293" cy="750442"/>
              <a:chOff x="1439748" y="1316882"/>
              <a:chExt cx="668654" cy="2119731"/>
            </a:xfrm>
          </p:grpSpPr>
          <p:sp>
            <p:nvSpPr>
              <p:cNvPr id="45" name="object 12"/>
              <p:cNvSpPr/>
              <p:nvPr/>
            </p:nvSpPr>
            <p:spPr>
              <a:xfrm>
                <a:off x="1439748" y="1316983"/>
                <a:ext cx="177800" cy="211963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119629">
                    <a:moveTo>
                      <a:pt x="79649" y="0"/>
                    </a:moveTo>
                    <a:lnTo>
                      <a:pt x="30203" y="9852"/>
                    </a:lnTo>
                    <a:lnTo>
                      <a:pt x="0" y="26282"/>
                    </a:lnTo>
                    <a:lnTo>
                      <a:pt x="1583" y="340790"/>
                    </a:lnTo>
                    <a:lnTo>
                      <a:pt x="8666" y="1037469"/>
                    </a:lnTo>
                    <a:lnTo>
                      <a:pt x="24747" y="1746054"/>
                    </a:lnTo>
                    <a:lnTo>
                      <a:pt x="53327" y="2096281"/>
                    </a:lnTo>
                    <a:lnTo>
                      <a:pt x="104946" y="2118434"/>
                    </a:lnTo>
                    <a:lnTo>
                      <a:pt x="138162" y="2119142"/>
                    </a:lnTo>
                    <a:lnTo>
                      <a:pt x="165290" y="2111203"/>
                    </a:lnTo>
                    <a:lnTo>
                      <a:pt x="172020" y="2052382"/>
                    </a:lnTo>
                    <a:lnTo>
                      <a:pt x="174276" y="1986779"/>
                    </a:lnTo>
                    <a:lnTo>
                      <a:pt x="175152" y="1946157"/>
                    </a:lnTo>
                    <a:lnTo>
                      <a:pt x="175869" y="1900788"/>
                    </a:lnTo>
                    <a:lnTo>
                      <a:pt x="176435" y="1851024"/>
                    </a:lnTo>
                    <a:lnTo>
                      <a:pt x="176856" y="1797214"/>
                    </a:lnTo>
                    <a:lnTo>
                      <a:pt x="177140" y="1739710"/>
                    </a:lnTo>
                    <a:lnTo>
                      <a:pt x="177294" y="1678861"/>
                    </a:lnTo>
                    <a:lnTo>
                      <a:pt x="177241" y="1548536"/>
                    </a:lnTo>
                    <a:lnTo>
                      <a:pt x="177048" y="1479759"/>
                    </a:lnTo>
                    <a:lnTo>
                      <a:pt x="176753" y="1409042"/>
                    </a:lnTo>
                    <a:lnTo>
                      <a:pt x="176364" y="1336733"/>
                    </a:lnTo>
                    <a:lnTo>
                      <a:pt x="175888" y="1263185"/>
                    </a:lnTo>
                    <a:lnTo>
                      <a:pt x="175332" y="1188746"/>
                    </a:lnTo>
                    <a:lnTo>
                      <a:pt x="174702" y="1113769"/>
                    </a:lnTo>
                    <a:lnTo>
                      <a:pt x="173996" y="1037469"/>
                    </a:lnTo>
                    <a:lnTo>
                      <a:pt x="173254" y="963600"/>
                    </a:lnTo>
                    <a:lnTo>
                      <a:pt x="172448" y="889110"/>
                    </a:lnTo>
                    <a:lnTo>
                      <a:pt x="171599" y="815483"/>
                    </a:lnTo>
                    <a:lnTo>
                      <a:pt x="170712" y="743071"/>
                    </a:lnTo>
                    <a:lnTo>
                      <a:pt x="169795" y="672223"/>
                    </a:lnTo>
                    <a:lnTo>
                      <a:pt x="168856" y="603291"/>
                    </a:lnTo>
                    <a:lnTo>
                      <a:pt x="167900" y="536624"/>
                    </a:lnTo>
                    <a:lnTo>
                      <a:pt x="166936" y="472575"/>
                    </a:lnTo>
                    <a:lnTo>
                      <a:pt x="165970" y="411492"/>
                    </a:lnTo>
                    <a:lnTo>
                      <a:pt x="165010" y="353728"/>
                    </a:lnTo>
                    <a:lnTo>
                      <a:pt x="164062" y="299632"/>
                    </a:lnTo>
                    <a:lnTo>
                      <a:pt x="163135" y="249555"/>
                    </a:lnTo>
                    <a:lnTo>
                      <a:pt x="162235" y="203848"/>
                    </a:lnTo>
                    <a:lnTo>
                      <a:pt x="161368" y="162862"/>
                    </a:lnTo>
                    <a:lnTo>
                      <a:pt x="159767" y="96452"/>
                    </a:lnTo>
                    <a:lnTo>
                      <a:pt x="158388" y="53132"/>
                    </a:lnTo>
                    <a:lnTo>
                      <a:pt x="128592" y="5644"/>
                    </a:lnTo>
                    <a:lnTo>
                      <a:pt x="79649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3"/>
              <p:cNvSpPr/>
              <p:nvPr/>
            </p:nvSpPr>
            <p:spPr>
              <a:xfrm>
                <a:off x="1896948" y="1316882"/>
                <a:ext cx="211454" cy="2119630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2119629">
                    <a:moveTo>
                      <a:pt x="119557" y="0"/>
                    </a:moveTo>
                    <a:lnTo>
                      <a:pt x="70053" y="2682"/>
                    </a:lnTo>
                    <a:lnTo>
                      <a:pt x="26187" y="12999"/>
                    </a:lnTo>
                    <a:lnTo>
                      <a:pt x="0" y="26384"/>
                    </a:lnTo>
                    <a:lnTo>
                      <a:pt x="1885" y="340891"/>
                    </a:lnTo>
                    <a:lnTo>
                      <a:pt x="10318" y="1037570"/>
                    </a:lnTo>
                    <a:lnTo>
                      <a:pt x="29467" y="1746156"/>
                    </a:lnTo>
                    <a:lnTo>
                      <a:pt x="63500" y="2096382"/>
                    </a:lnTo>
                    <a:lnTo>
                      <a:pt x="124988" y="2118536"/>
                    </a:lnTo>
                    <a:lnTo>
                      <a:pt x="164546" y="2119244"/>
                    </a:lnTo>
                    <a:lnTo>
                      <a:pt x="196850" y="2111305"/>
                    </a:lnTo>
                    <a:lnTo>
                      <a:pt x="204866" y="2052483"/>
                    </a:lnTo>
                    <a:lnTo>
                      <a:pt x="207554" y="1986881"/>
                    </a:lnTo>
                    <a:lnTo>
                      <a:pt x="208597" y="1946258"/>
                    </a:lnTo>
                    <a:lnTo>
                      <a:pt x="209452" y="1900890"/>
                    </a:lnTo>
                    <a:lnTo>
                      <a:pt x="210126" y="1851125"/>
                    </a:lnTo>
                    <a:lnTo>
                      <a:pt x="210628" y="1797315"/>
                    </a:lnTo>
                    <a:lnTo>
                      <a:pt x="210967" y="1739811"/>
                    </a:lnTo>
                    <a:lnTo>
                      <a:pt x="211150" y="1678963"/>
                    </a:lnTo>
                    <a:lnTo>
                      <a:pt x="211087" y="1548637"/>
                    </a:lnTo>
                    <a:lnTo>
                      <a:pt x="210857" y="1479861"/>
                    </a:lnTo>
                    <a:lnTo>
                      <a:pt x="210507" y="1409143"/>
                    </a:lnTo>
                    <a:lnTo>
                      <a:pt x="210044" y="1336835"/>
                    </a:lnTo>
                    <a:lnTo>
                      <a:pt x="209477" y="1263286"/>
                    </a:lnTo>
                    <a:lnTo>
                      <a:pt x="208814" y="1188848"/>
                    </a:lnTo>
                    <a:lnTo>
                      <a:pt x="208065" y="1113871"/>
                    </a:lnTo>
                    <a:lnTo>
                      <a:pt x="207224" y="1037570"/>
                    </a:lnTo>
                    <a:lnTo>
                      <a:pt x="206340" y="963702"/>
                    </a:lnTo>
                    <a:lnTo>
                      <a:pt x="205381" y="889212"/>
                    </a:lnTo>
                    <a:lnTo>
                      <a:pt x="204369" y="815585"/>
                    </a:lnTo>
                    <a:lnTo>
                      <a:pt x="203313" y="743172"/>
                    </a:lnTo>
                    <a:lnTo>
                      <a:pt x="202221" y="672324"/>
                    </a:lnTo>
                    <a:lnTo>
                      <a:pt x="201102" y="603392"/>
                    </a:lnTo>
                    <a:lnTo>
                      <a:pt x="199964" y="536726"/>
                    </a:lnTo>
                    <a:lnTo>
                      <a:pt x="198816" y="472676"/>
                    </a:lnTo>
                    <a:lnTo>
                      <a:pt x="197665" y="411594"/>
                    </a:lnTo>
                    <a:lnTo>
                      <a:pt x="196522" y="353829"/>
                    </a:lnTo>
                    <a:lnTo>
                      <a:pt x="195393" y="299733"/>
                    </a:lnTo>
                    <a:lnTo>
                      <a:pt x="194289" y="249657"/>
                    </a:lnTo>
                    <a:lnTo>
                      <a:pt x="193216" y="203950"/>
                    </a:lnTo>
                    <a:lnTo>
                      <a:pt x="192184" y="162963"/>
                    </a:lnTo>
                    <a:lnTo>
                      <a:pt x="190277" y="96554"/>
                    </a:lnTo>
                    <a:lnTo>
                      <a:pt x="188634" y="53233"/>
                    </a:lnTo>
                    <a:lnTo>
                      <a:pt x="162661" y="9519"/>
                    </a:lnTo>
                    <a:lnTo>
                      <a:pt x="119557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4"/>
              <p:cNvSpPr/>
              <p:nvPr/>
            </p:nvSpPr>
            <p:spPr>
              <a:xfrm>
                <a:off x="1550352" y="2546772"/>
                <a:ext cx="45339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123825">
                    <a:moveTo>
                      <a:pt x="444578" y="116509"/>
                    </a:moveTo>
                    <a:lnTo>
                      <a:pt x="21933" y="116509"/>
                    </a:lnTo>
                    <a:lnTo>
                      <a:pt x="334903" y="123649"/>
                    </a:lnTo>
                    <a:lnTo>
                      <a:pt x="391330" y="123405"/>
                    </a:lnTo>
                    <a:lnTo>
                      <a:pt x="430092" y="121385"/>
                    </a:lnTo>
                    <a:lnTo>
                      <a:pt x="444500" y="117065"/>
                    </a:lnTo>
                    <a:lnTo>
                      <a:pt x="444578" y="116509"/>
                    </a:lnTo>
                    <a:close/>
                  </a:path>
                  <a:path w="453389" h="123825">
                    <a:moveTo>
                      <a:pt x="260149" y="0"/>
                    </a:moveTo>
                    <a:lnTo>
                      <a:pt x="133117" y="1193"/>
                    </a:lnTo>
                    <a:lnTo>
                      <a:pt x="77023" y="2557"/>
                    </a:lnTo>
                    <a:lnTo>
                      <a:pt x="32427" y="4479"/>
                    </a:lnTo>
                    <a:lnTo>
                      <a:pt x="0" y="117065"/>
                    </a:lnTo>
                    <a:lnTo>
                      <a:pt x="21933" y="116509"/>
                    </a:lnTo>
                    <a:lnTo>
                      <a:pt x="444578" y="116509"/>
                    </a:lnTo>
                    <a:lnTo>
                      <a:pt x="447939" y="92658"/>
                    </a:lnTo>
                    <a:lnTo>
                      <a:pt x="452967" y="55153"/>
                    </a:lnTo>
                    <a:lnTo>
                      <a:pt x="451647" y="20028"/>
                    </a:lnTo>
                    <a:lnTo>
                      <a:pt x="436041" y="2765"/>
                    </a:lnTo>
                    <a:lnTo>
                      <a:pt x="414121" y="1517"/>
                    </a:lnTo>
                    <a:lnTo>
                      <a:pt x="374224" y="617"/>
                    </a:lnTo>
                    <a:lnTo>
                      <a:pt x="260149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0" name="object 9"/>
            <p:cNvSpPr/>
            <p:nvPr/>
          </p:nvSpPr>
          <p:spPr>
            <a:xfrm>
              <a:off x="3033628" y="5708892"/>
              <a:ext cx="275165" cy="774520"/>
            </a:xfrm>
            <a:custGeom>
              <a:avLst/>
              <a:gdLst/>
              <a:ahLst/>
              <a:cxnLst/>
              <a:rect l="l" t="t" r="r" b="b"/>
              <a:pathLst>
                <a:path w="757554" h="2132329">
                  <a:moveTo>
                    <a:pt x="164619" y="1545183"/>
                  </a:moveTo>
                  <a:lnTo>
                    <a:pt x="123544" y="1559074"/>
                  </a:lnTo>
                  <a:lnTo>
                    <a:pt x="51913" y="1608683"/>
                  </a:lnTo>
                  <a:lnTo>
                    <a:pt x="50508" y="1672957"/>
                  </a:lnTo>
                  <a:lnTo>
                    <a:pt x="54956" y="1734751"/>
                  </a:lnTo>
                  <a:lnTo>
                    <a:pt x="63968" y="1792774"/>
                  </a:lnTo>
                  <a:lnTo>
                    <a:pt x="76254" y="1845738"/>
                  </a:lnTo>
                  <a:lnTo>
                    <a:pt x="90525" y="1892352"/>
                  </a:lnTo>
                  <a:lnTo>
                    <a:pt x="105490" y="1931327"/>
                  </a:lnTo>
                  <a:lnTo>
                    <a:pt x="132342" y="1981200"/>
                  </a:lnTo>
                  <a:lnTo>
                    <a:pt x="162914" y="2017154"/>
                  </a:lnTo>
                  <a:lnTo>
                    <a:pt x="194386" y="2047844"/>
                  </a:lnTo>
                  <a:lnTo>
                    <a:pt x="226580" y="2073457"/>
                  </a:lnTo>
                  <a:lnTo>
                    <a:pt x="259319" y="2094180"/>
                  </a:lnTo>
                  <a:lnTo>
                    <a:pt x="325715" y="2121705"/>
                  </a:lnTo>
                  <a:lnTo>
                    <a:pt x="392149" y="2131916"/>
                  </a:lnTo>
                  <a:lnTo>
                    <a:pt x="424935" y="2130997"/>
                  </a:lnTo>
                  <a:lnTo>
                    <a:pt x="488754" y="2118047"/>
                  </a:lnTo>
                  <a:lnTo>
                    <a:pt x="549048" y="2091526"/>
                  </a:lnTo>
                  <a:lnTo>
                    <a:pt x="604392" y="2052934"/>
                  </a:lnTo>
                  <a:lnTo>
                    <a:pt x="653360" y="2003768"/>
                  </a:lnTo>
                  <a:lnTo>
                    <a:pt x="678639" y="1970077"/>
                  </a:lnTo>
                  <a:lnTo>
                    <a:pt x="409451" y="1970077"/>
                  </a:lnTo>
                  <a:lnTo>
                    <a:pt x="375103" y="1967002"/>
                  </a:lnTo>
                  <a:lnTo>
                    <a:pt x="321718" y="1934698"/>
                  </a:lnTo>
                  <a:lnTo>
                    <a:pt x="284804" y="1876826"/>
                  </a:lnTo>
                  <a:lnTo>
                    <a:pt x="259630" y="1804549"/>
                  </a:lnTo>
                  <a:lnTo>
                    <a:pt x="249968" y="1766496"/>
                  </a:lnTo>
                  <a:lnTo>
                    <a:pt x="241466" y="1729028"/>
                  </a:lnTo>
                  <a:lnTo>
                    <a:pt x="233534" y="1693540"/>
                  </a:lnTo>
                  <a:lnTo>
                    <a:pt x="225580" y="1661426"/>
                  </a:lnTo>
                  <a:lnTo>
                    <a:pt x="217013" y="1634083"/>
                  </a:lnTo>
                  <a:lnTo>
                    <a:pt x="190616" y="1569393"/>
                  </a:lnTo>
                  <a:lnTo>
                    <a:pt x="164619" y="1545183"/>
                  </a:lnTo>
                  <a:close/>
                </a:path>
                <a:path w="757554" h="2132329">
                  <a:moveTo>
                    <a:pt x="331313" y="0"/>
                  </a:moveTo>
                  <a:lnTo>
                    <a:pt x="281073" y="9535"/>
                  </a:lnTo>
                  <a:lnTo>
                    <a:pt x="235818" y="23288"/>
                  </a:lnTo>
                  <a:lnTo>
                    <a:pt x="195325" y="41044"/>
                  </a:lnTo>
                  <a:lnTo>
                    <a:pt x="159372" y="62588"/>
                  </a:lnTo>
                  <a:lnTo>
                    <a:pt x="127737" y="87705"/>
                  </a:lnTo>
                  <a:lnTo>
                    <a:pt x="100199" y="116181"/>
                  </a:lnTo>
                  <a:lnTo>
                    <a:pt x="76534" y="147801"/>
                  </a:lnTo>
                  <a:lnTo>
                    <a:pt x="56520" y="182349"/>
                  </a:lnTo>
                  <a:lnTo>
                    <a:pt x="39936" y="219612"/>
                  </a:lnTo>
                  <a:lnTo>
                    <a:pt x="26558" y="259375"/>
                  </a:lnTo>
                  <a:lnTo>
                    <a:pt x="16166" y="301422"/>
                  </a:lnTo>
                  <a:lnTo>
                    <a:pt x="8536" y="345539"/>
                  </a:lnTo>
                  <a:lnTo>
                    <a:pt x="3446" y="391512"/>
                  </a:lnTo>
                  <a:lnTo>
                    <a:pt x="675" y="439125"/>
                  </a:lnTo>
                  <a:lnTo>
                    <a:pt x="0" y="488164"/>
                  </a:lnTo>
                  <a:lnTo>
                    <a:pt x="1198" y="538414"/>
                  </a:lnTo>
                  <a:lnTo>
                    <a:pt x="4048" y="589660"/>
                  </a:lnTo>
                  <a:lnTo>
                    <a:pt x="8366" y="642060"/>
                  </a:lnTo>
                  <a:lnTo>
                    <a:pt x="13813" y="694283"/>
                  </a:lnTo>
                  <a:lnTo>
                    <a:pt x="22421" y="751916"/>
                  </a:lnTo>
                  <a:lnTo>
                    <a:pt x="34601" y="806882"/>
                  </a:lnTo>
                  <a:lnTo>
                    <a:pt x="50059" y="859325"/>
                  </a:lnTo>
                  <a:lnTo>
                    <a:pt x="68500" y="909391"/>
                  </a:lnTo>
                  <a:lnTo>
                    <a:pt x="89629" y="957224"/>
                  </a:lnTo>
                  <a:lnTo>
                    <a:pt x="113152" y="1002968"/>
                  </a:lnTo>
                  <a:lnTo>
                    <a:pt x="138774" y="1046768"/>
                  </a:lnTo>
                  <a:lnTo>
                    <a:pt x="166200" y="1088770"/>
                  </a:lnTo>
                  <a:lnTo>
                    <a:pt x="195136" y="1129117"/>
                  </a:lnTo>
                  <a:lnTo>
                    <a:pt x="225287" y="1167955"/>
                  </a:lnTo>
                  <a:lnTo>
                    <a:pt x="256358" y="1205427"/>
                  </a:lnTo>
                  <a:lnTo>
                    <a:pt x="288055" y="1241679"/>
                  </a:lnTo>
                  <a:lnTo>
                    <a:pt x="320083" y="1276856"/>
                  </a:lnTo>
                  <a:lnTo>
                    <a:pt x="352148" y="1311102"/>
                  </a:lnTo>
                  <a:lnTo>
                    <a:pt x="415207" y="1377379"/>
                  </a:lnTo>
                  <a:lnTo>
                    <a:pt x="445613" y="1409700"/>
                  </a:lnTo>
                  <a:lnTo>
                    <a:pt x="481903" y="1453371"/>
                  </a:lnTo>
                  <a:lnTo>
                    <a:pt x="512652" y="1499788"/>
                  </a:lnTo>
                  <a:lnTo>
                    <a:pt x="537900" y="1548080"/>
                  </a:lnTo>
                  <a:lnTo>
                    <a:pt x="557685" y="1597380"/>
                  </a:lnTo>
                  <a:lnTo>
                    <a:pt x="572047" y="1646819"/>
                  </a:lnTo>
                  <a:lnTo>
                    <a:pt x="581026" y="1695529"/>
                  </a:lnTo>
                  <a:lnTo>
                    <a:pt x="584659" y="1742640"/>
                  </a:lnTo>
                  <a:lnTo>
                    <a:pt x="582987" y="1787284"/>
                  </a:lnTo>
                  <a:lnTo>
                    <a:pt x="576049" y="1828593"/>
                  </a:lnTo>
                  <a:lnTo>
                    <a:pt x="563883" y="1865697"/>
                  </a:lnTo>
                  <a:lnTo>
                    <a:pt x="524026" y="1923819"/>
                  </a:lnTo>
                  <a:lnTo>
                    <a:pt x="449691" y="1962575"/>
                  </a:lnTo>
                  <a:lnTo>
                    <a:pt x="409451" y="1970077"/>
                  </a:lnTo>
                  <a:lnTo>
                    <a:pt x="678639" y="1970077"/>
                  </a:lnTo>
                  <a:lnTo>
                    <a:pt x="711741" y="1913469"/>
                  </a:lnTo>
                  <a:lnTo>
                    <a:pt x="738535" y="1844419"/>
                  </a:lnTo>
                  <a:lnTo>
                    <a:pt x="753966" y="1770038"/>
                  </a:lnTo>
                  <a:lnTo>
                    <a:pt x="756974" y="1731315"/>
                  </a:lnTo>
                  <a:lnTo>
                    <a:pt x="756607" y="1691822"/>
                  </a:lnTo>
                  <a:lnTo>
                    <a:pt x="752686" y="1651743"/>
                  </a:lnTo>
                  <a:lnTo>
                    <a:pt x="745034" y="1611268"/>
                  </a:lnTo>
                  <a:lnTo>
                    <a:pt x="733471" y="1570583"/>
                  </a:lnTo>
                  <a:lnTo>
                    <a:pt x="718655" y="1531209"/>
                  </a:lnTo>
                  <a:lnTo>
                    <a:pt x="700305" y="1490630"/>
                  </a:lnTo>
                  <a:lnTo>
                    <a:pt x="678847" y="1448976"/>
                  </a:lnTo>
                  <a:lnTo>
                    <a:pt x="654707" y="1406378"/>
                  </a:lnTo>
                  <a:lnTo>
                    <a:pt x="628310" y="1362967"/>
                  </a:lnTo>
                  <a:lnTo>
                    <a:pt x="600081" y="1318872"/>
                  </a:lnTo>
                  <a:lnTo>
                    <a:pt x="570447" y="1274223"/>
                  </a:lnTo>
                  <a:lnTo>
                    <a:pt x="539833" y="1229152"/>
                  </a:lnTo>
                  <a:lnTo>
                    <a:pt x="477365" y="1138262"/>
                  </a:lnTo>
                  <a:lnTo>
                    <a:pt x="446362" y="1092704"/>
                  </a:lnTo>
                  <a:lnTo>
                    <a:pt x="416081" y="1047245"/>
                  </a:lnTo>
                  <a:lnTo>
                    <a:pt x="386948" y="1002013"/>
                  </a:lnTo>
                  <a:lnTo>
                    <a:pt x="359386" y="957141"/>
                  </a:lnTo>
                  <a:lnTo>
                    <a:pt x="333823" y="912758"/>
                  </a:lnTo>
                  <a:lnTo>
                    <a:pt x="310684" y="868994"/>
                  </a:lnTo>
                  <a:lnTo>
                    <a:pt x="290393" y="825981"/>
                  </a:lnTo>
                  <a:lnTo>
                    <a:pt x="273377" y="783847"/>
                  </a:lnTo>
                  <a:lnTo>
                    <a:pt x="260062" y="742724"/>
                  </a:lnTo>
                  <a:lnTo>
                    <a:pt x="250871" y="702741"/>
                  </a:lnTo>
                  <a:lnTo>
                    <a:pt x="242121" y="642060"/>
                  </a:lnTo>
                  <a:lnTo>
                    <a:pt x="237221" y="581597"/>
                  </a:lnTo>
                  <a:lnTo>
                    <a:pt x="235961" y="522025"/>
                  </a:lnTo>
                  <a:lnTo>
                    <a:pt x="238136" y="464012"/>
                  </a:lnTo>
                  <a:lnTo>
                    <a:pt x="243535" y="408231"/>
                  </a:lnTo>
                  <a:lnTo>
                    <a:pt x="251951" y="355351"/>
                  </a:lnTo>
                  <a:lnTo>
                    <a:pt x="263177" y="306044"/>
                  </a:lnTo>
                  <a:lnTo>
                    <a:pt x="277004" y="260980"/>
                  </a:lnTo>
                  <a:lnTo>
                    <a:pt x="293224" y="220830"/>
                  </a:lnTo>
                  <a:lnTo>
                    <a:pt x="311628" y="186265"/>
                  </a:lnTo>
                  <a:lnTo>
                    <a:pt x="354160" y="136570"/>
                  </a:lnTo>
                  <a:lnTo>
                    <a:pt x="412477" y="120151"/>
                  </a:lnTo>
                  <a:lnTo>
                    <a:pt x="560585" y="120151"/>
                  </a:lnTo>
                  <a:lnTo>
                    <a:pt x="512088" y="35920"/>
                  </a:lnTo>
                  <a:lnTo>
                    <a:pt x="331313" y="0"/>
                  </a:lnTo>
                  <a:close/>
                </a:path>
                <a:path w="757554" h="2132329">
                  <a:moveTo>
                    <a:pt x="560585" y="120151"/>
                  </a:moveTo>
                  <a:lnTo>
                    <a:pt x="412477" y="120151"/>
                  </a:lnTo>
                  <a:lnTo>
                    <a:pt x="438002" y="139843"/>
                  </a:lnTo>
                  <a:lnTo>
                    <a:pt x="456085" y="175609"/>
                  </a:lnTo>
                  <a:lnTo>
                    <a:pt x="468364" y="221199"/>
                  </a:lnTo>
                  <a:lnTo>
                    <a:pt x="476474" y="270361"/>
                  </a:lnTo>
                  <a:lnTo>
                    <a:pt x="482054" y="316847"/>
                  </a:lnTo>
                  <a:lnTo>
                    <a:pt x="486741" y="354404"/>
                  </a:lnTo>
                  <a:lnTo>
                    <a:pt x="492171" y="376783"/>
                  </a:lnTo>
                  <a:lnTo>
                    <a:pt x="585313" y="355600"/>
                  </a:lnTo>
                  <a:lnTo>
                    <a:pt x="592655" y="293490"/>
                  </a:lnTo>
                  <a:lnTo>
                    <a:pt x="583724" y="160340"/>
                  </a:lnTo>
                  <a:lnTo>
                    <a:pt x="560585" y="120151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1" name="Grup 50"/>
            <p:cNvGrpSpPr/>
            <p:nvPr/>
          </p:nvGrpSpPr>
          <p:grpSpPr>
            <a:xfrm>
              <a:off x="2308838" y="5759099"/>
              <a:ext cx="303293" cy="750442"/>
              <a:chOff x="1439748" y="1316882"/>
              <a:chExt cx="668654" cy="2119731"/>
            </a:xfrm>
          </p:grpSpPr>
          <p:sp>
            <p:nvSpPr>
              <p:cNvPr id="52" name="object 12"/>
              <p:cNvSpPr/>
              <p:nvPr/>
            </p:nvSpPr>
            <p:spPr>
              <a:xfrm>
                <a:off x="1439748" y="1316983"/>
                <a:ext cx="177800" cy="211963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119629">
                    <a:moveTo>
                      <a:pt x="79649" y="0"/>
                    </a:moveTo>
                    <a:lnTo>
                      <a:pt x="30203" y="9852"/>
                    </a:lnTo>
                    <a:lnTo>
                      <a:pt x="0" y="26282"/>
                    </a:lnTo>
                    <a:lnTo>
                      <a:pt x="1583" y="340790"/>
                    </a:lnTo>
                    <a:lnTo>
                      <a:pt x="8666" y="1037469"/>
                    </a:lnTo>
                    <a:lnTo>
                      <a:pt x="24747" y="1746054"/>
                    </a:lnTo>
                    <a:lnTo>
                      <a:pt x="53327" y="2096281"/>
                    </a:lnTo>
                    <a:lnTo>
                      <a:pt x="104946" y="2118434"/>
                    </a:lnTo>
                    <a:lnTo>
                      <a:pt x="138162" y="2119142"/>
                    </a:lnTo>
                    <a:lnTo>
                      <a:pt x="165290" y="2111203"/>
                    </a:lnTo>
                    <a:lnTo>
                      <a:pt x="172020" y="2052382"/>
                    </a:lnTo>
                    <a:lnTo>
                      <a:pt x="174276" y="1986779"/>
                    </a:lnTo>
                    <a:lnTo>
                      <a:pt x="175152" y="1946157"/>
                    </a:lnTo>
                    <a:lnTo>
                      <a:pt x="175869" y="1900788"/>
                    </a:lnTo>
                    <a:lnTo>
                      <a:pt x="176435" y="1851024"/>
                    </a:lnTo>
                    <a:lnTo>
                      <a:pt x="176856" y="1797214"/>
                    </a:lnTo>
                    <a:lnTo>
                      <a:pt x="177140" y="1739710"/>
                    </a:lnTo>
                    <a:lnTo>
                      <a:pt x="177294" y="1678861"/>
                    </a:lnTo>
                    <a:lnTo>
                      <a:pt x="177241" y="1548536"/>
                    </a:lnTo>
                    <a:lnTo>
                      <a:pt x="177048" y="1479759"/>
                    </a:lnTo>
                    <a:lnTo>
                      <a:pt x="176753" y="1409042"/>
                    </a:lnTo>
                    <a:lnTo>
                      <a:pt x="176364" y="1336733"/>
                    </a:lnTo>
                    <a:lnTo>
                      <a:pt x="175888" y="1263185"/>
                    </a:lnTo>
                    <a:lnTo>
                      <a:pt x="175332" y="1188746"/>
                    </a:lnTo>
                    <a:lnTo>
                      <a:pt x="174702" y="1113769"/>
                    </a:lnTo>
                    <a:lnTo>
                      <a:pt x="173996" y="1037469"/>
                    </a:lnTo>
                    <a:lnTo>
                      <a:pt x="173254" y="963600"/>
                    </a:lnTo>
                    <a:lnTo>
                      <a:pt x="172448" y="889110"/>
                    </a:lnTo>
                    <a:lnTo>
                      <a:pt x="171599" y="815483"/>
                    </a:lnTo>
                    <a:lnTo>
                      <a:pt x="170712" y="743071"/>
                    </a:lnTo>
                    <a:lnTo>
                      <a:pt x="169795" y="672223"/>
                    </a:lnTo>
                    <a:lnTo>
                      <a:pt x="168856" y="603291"/>
                    </a:lnTo>
                    <a:lnTo>
                      <a:pt x="167900" y="536624"/>
                    </a:lnTo>
                    <a:lnTo>
                      <a:pt x="166936" y="472575"/>
                    </a:lnTo>
                    <a:lnTo>
                      <a:pt x="165970" y="411492"/>
                    </a:lnTo>
                    <a:lnTo>
                      <a:pt x="165010" y="353728"/>
                    </a:lnTo>
                    <a:lnTo>
                      <a:pt x="164062" y="299632"/>
                    </a:lnTo>
                    <a:lnTo>
                      <a:pt x="163135" y="249555"/>
                    </a:lnTo>
                    <a:lnTo>
                      <a:pt x="162235" y="203848"/>
                    </a:lnTo>
                    <a:lnTo>
                      <a:pt x="161368" y="162862"/>
                    </a:lnTo>
                    <a:lnTo>
                      <a:pt x="159767" y="96452"/>
                    </a:lnTo>
                    <a:lnTo>
                      <a:pt x="158388" y="53132"/>
                    </a:lnTo>
                    <a:lnTo>
                      <a:pt x="128592" y="5644"/>
                    </a:lnTo>
                    <a:lnTo>
                      <a:pt x="79649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3"/>
              <p:cNvSpPr/>
              <p:nvPr/>
            </p:nvSpPr>
            <p:spPr>
              <a:xfrm>
                <a:off x="1896948" y="1316882"/>
                <a:ext cx="211454" cy="2119630"/>
              </a:xfrm>
              <a:custGeom>
                <a:avLst/>
                <a:gdLst/>
                <a:ahLst/>
                <a:cxnLst/>
                <a:rect l="l" t="t" r="r" b="b"/>
                <a:pathLst>
                  <a:path w="211455" h="2119629">
                    <a:moveTo>
                      <a:pt x="119557" y="0"/>
                    </a:moveTo>
                    <a:lnTo>
                      <a:pt x="70053" y="2682"/>
                    </a:lnTo>
                    <a:lnTo>
                      <a:pt x="26187" y="12999"/>
                    </a:lnTo>
                    <a:lnTo>
                      <a:pt x="0" y="26384"/>
                    </a:lnTo>
                    <a:lnTo>
                      <a:pt x="1885" y="340891"/>
                    </a:lnTo>
                    <a:lnTo>
                      <a:pt x="10318" y="1037570"/>
                    </a:lnTo>
                    <a:lnTo>
                      <a:pt x="29467" y="1746156"/>
                    </a:lnTo>
                    <a:lnTo>
                      <a:pt x="63500" y="2096382"/>
                    </a:lnTo>
                    <a:lnTo>
                      <a:pt x="124988" y="2118536"/>
                    </a:lnTo>
                    <a:lnTo>
                      <a:pt x="164546" y="2119244"/>
                    </a:lnTo>
                    <a:lnTo>
                      <a:pt x="196850" y="2111305"/>
                    </a:lnTo>
                    <a:lnTo>
                      <a:pt x="204866" y="2052483"/>
                    </a:lnTo>
                    <a:lnTo>
                      <a:pt x="207554" y="1986881"/>
                    </a:lnTo>
                    <a:lnTo>
                      <a:pt x="208597" y="1946258"/>
                    </a:lnTo>
                    <a:lnTo>
                      <a:pt x="209452" y="1900890"/>
                    </a:lnTo>
                    <a:lnTo>
                      <a:pt x="210126" y="1851125"/>
                    </a:lnTo>
                    <a:lnTo>
                      <a:pt x="210628" y="1797315"/>
                    </a:lnTo>
                    <a:lnTo>
                      <a:pt x="210967" y="1739811"/>
                    </a:lnTo>
                    <a:lnTo>
                      <a:pt x="211150" y="1678963"/>
                    </a:lnTo>
                    <a:lnTo>
                      <a:pt x="211087" y="1548637"/>
                    </a:lnTo>
                    <a:lnTo>
                      <a:pt x="210857" y="1479861"/>
                    </a:lnTo>
                    <a:lnTo>
                      <a:pt x="210507" y="1409143"/>
                    </a:lnTo>
                    <a:lnTo>
                      <a:pt x="210044" y="1336835"/>
                    </a:lnTo>
                    <a:lnTo>
                      <a:pt x="209477" y="1263286"/>
                    </a:lnTo>
                    <a:lnTo>
                      <a:pt x="208814" y="1188848"/>
                    </a:lnTo>
                    <a:lnTo>
                      <a:pt x="208065" y="1113871"/>
                    </a:lnTo>
                    <a:lnTo>
                      <a:pt x="207224" y="1037570"/>
                    </a:lnTo>
                    <a:lnTo>
                      <a:pt x="206340" y="963702"/>
                    </a:lnTo>
                    <a:lnTo>
                      <a:pt x="205381" y="889212"/>
                    </a:lnTo>
                    <a:lnTo>
                      <a:pt x="204369" y="815585"/>
                    </a:lnTo>
                    <a:lnTo>
                      <a:pt x="203313" y="743172"/>
                    </a:lnTo>
                    <a:lnTo>
                      <a:pt x="202221" y="672324"/>
                    </a:lnTo>
                    <a:lnTo>
                      <a:pt x="201102" y="603392"/>
                    </a:lnTo>
                    <a:lnTo>
                      <a:pt x="199964" y="536726"/>
                    </a:lnTo>
                    <a:lnTo>
                      <a:pt x="198816" y="472676"/>
                    </a:lnTo>
                    <a:lnTo>
                      <a:pt x="197665" y="411594"/>
                    </a:lnTo>
                    <a:lnTo>
                      <a:pt x="196522" y="353829"/>
                    </a:lnTo>
                    <a:lnTo>
                      <a:pt x="195393" y="299733"/>
                    </a:lnTo>
                    <a:lnTo>
                      <a:pt x="194289" y="249657"/>
                    </a:lnTo>
                    <a:lnTo>
                      <a:pt x="193216" y="203950"/>
                    </a:lnTo>
                    <a:lnTo>
                      <a:pt x="192184" y="162963"/>
                    </a:lnTo>
                    <a:lnTo>
                      <a:pt x="190277" y="96554"/>
                    </a:lnTo>
                    <a:lnTo>
                      <a:pt x="188634" y="53233"/>
                    </a:lnTo>
                    <a:lnTo>
                      <a:pt x="162661" y="9519"/>
                    </a:lnTo>
                    <a:lnTo>
                      <a:pt x="119557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4"/>
              <p:cNvSpPr/>
              <p:nvPr/>
            </p:nvSpPr>
            <p:spPr>
              <a:xfrm>
                <a:off x="1550352" y="2546772"/>
                <a:ext cx="45339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53389" h="123825">
                    <a:moveTo>
                      <a:pt x="444578" y="116509"/>
                    </a:moveTo>
                    <a:lnTo>
                      <a:pt x="21933" y="116509"/>
                    </a:lnTo>
                    <a:lnTo>
                      <a:pt x="334903" y="123649"/>
                    </a:lnTo>
                    <a:lnTo>
                      <a:pt x="391330" y="123405"/>
                    </a:lnTo>
                    <a:lnTo>
                      <a:pt x="430092" y="121385"/>
                    </a:lnTo>
                    <a:lnTo>
                      <a:pt x="444500" y="117065"/>
                    </a:lnTo>
                    <a:lnTo>
                      <a:pt x="444578" y="116509"/>
                    </a:lnTo>
                    <a:close/>
                  </a:path>
                  <a:path w="453389" h="123825">
                    <a:moveTo>
                      <a:pt x="260149" y="0"/>
                    </a:moveTo>
                    <a:lnTo>
                      <a:pt x="133117" y="1193"/>
                    </a:lnTo>
                    <a:lnTo>
                      <a:pt x="77023" y="2557"/>
                    </a:lnTo>
                    <a:lnTo>
                      <a:pt x="32427" y="4479"/>
                    </a:lnTo>
                    <a:lnTo>
                      <a:pt x="0" y="117065"/>
                    </a:lnTo>
                    <a:lnTo>
                      <a:pt x="21933" y="116509"/>
                    </a:lnTo>
                    <a:lnTo>
                      <a:pt x="444578" y="116509"/>
                    </a:lnTo>
                    <a:lnTo>
                      <a:pt x="447939" y="92658"/>
                    </a:lnTo>
                    <a:lnTo>
                      <a:pt x="452967" y="55153"/>
                    </a:lnTo>
                    <a:lnTo>
                      <a:pt x="451647" y="20028"/>
                    </a:lnTo>
                    <a:lnTo>
                      <a:pt x="436041" y="2765"/>
                    </a:lnTo>
                    <a:lnTo>
                      <a:pt x="414121" y="1517"/>
                    </a:lnTo>
                    <a:lnTo>
                      <a:pt x="374224" y="617"/>
                    </a:lnTo>
                    <a:lnTo>
                      <a:pt x="260149" y="0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5" name="Grup 54"/>
            <p:cNvGrpSpPr/>
            <p:nvPr/>
          </p:nvGrpSpPr>
          <p:grpSpPr>
            <a:xfrm>
              <a:off x="2653987" y="5720316"/>
              <a:ext cx="379641" cy="776285"/>
              <a:chOff x="2378367" y="1109422"/>
              <a:chExt cx="694690" cy="1420495"/>
            </a:xfrm>
          </p:grpSpPr>
          <p:sp>
            <p:nvSpPr>
              <p:cNvPr id="56" name="object 9"/>
              <p:cNvSpPr/>
              <p:nvPr/>
            </p:nvSpPr>
            <p:spPr>
              <a:xfrm>
                <a:off x="2378367" y="1109422"/>
                <a:ext cx="694690" cy="1420495"/>
              </a:xfrm>
              <a:custGeom>
                <a:avLst/>
                <a:gdLst/>
                <a:ahLst/>
                <a:cxnLst/>
                <a:rect l="l" t="t" r="r" b="b"/>
                <a:pathLst>
                  <a:path w="694689" h="1420495">
                    <a:moveTo>
                      <a:pt x="318449" y="0"/>
                    </a:moveTo>
                    <a:lnTo>
                      <a:pt x="237881" y="232034"/>
                    </a:lnTo>
                    <a:lnTo>
                      <a:pt x="138844" y="708986"/>
                    </a:lnTo>
                    <a:lnTo>
                      <a:pt x="42990" y="1182751"/>
                    </a:lnTo>
                    <a:lnTo>
                      <a:pt x="0" y="1397519"/>
                    </a:lnTo>
                    <a:lnTo>
                      <a:pt x="24560" y="1406404"/>
                    </a:lnTo>
                    <a:lnTo>
                      <a:pt x="64257" y="1415810"/>
                    </a:lnTo>
                    <a:lnTo>
                      <a:pt x="105118" y="1420326"/>
                    </a:lnTo>
                    <a:lnTo>
                      <a:pt x="133172" y="1414537"/>
                    </a:lnTo>
                    <a:lnTo>
                      <a:pt x="149103" y="1359743"/>
                    </a:lnTo>
                    <a:lnTo>
                      <a:pt x="166725" y="1277662"/>
                    </a:lnTo>
                    <a:lnTo>
                      <a:pt x="177186" y="1225922"/>
                    </a:lnTo>
                    <a:lnTo>
                      <a:pt x="188547" y="1168367"/>
                    </a:lnTo>
                    <a:lnTo>
                      <a:pt x="200658" y="1105987"/>
                    </a:lnTo>
                    <a:lnTo>
                      <a:pt x="213369" y="1039771"/>
                    </a:lnTo>
                    <a:lnTo>
                      <a:pt x="226530" y="970705"/>
                    </a:lnTo>
                    <a:lnTo>
                      <a:pt x="267211" y="756309"/>
                    </a:lnTo>
                    <a:lnTo>
                      <a:pt x="280671" y="685740"/>
                    </a:lnTo>
                    <a:lnTo>
                      <a:pt x="293831" y="617266"/>
                    </a:lnTo>
                    <a:lnTo>
                      <a:pt x="306541" y="551876"/>
                    </a:lnTo>
                    <a:lnTo>
                      <a:pt x="318650" y="490560"/>
                    </a:lnTo>
                    <a:lnTo>
                      <a:pt x="330009" y="434306"/>
                    </a:lnTo>
                    <a:lnTo>
                      <a:pt x="340467" y="384103"/>
                    </a:lnTo>
                    <a:lnTo>
                      <a:pt x="349875" y="340939"/>
                    </a:lnTo>
                    <a:lnTo>
                      <a:pt x="364940" y="279686"/>
                    </a:lnTo>
                    <a:lnTo>
                      <a:pt x="374002" y="258456"/>
                    </a:lnTo>
                    <a:lnTo>
                      <a:pt x="494186" y="258456"/>
                    </a:lnTo>
                    <a:lnTo>
                      <a:pt x="487992" y="227455"/>
                    </a:lnTo>
                    <a:lnTo>
                      <a:pt x="477418" y="175460"/>
                    </a:lnTo>
                    <a:lnTo>
                      <a:pt x="467819" y="129312"/>
                    </a:lnTo>
                    <a:lnTo>
                      <a:pt x="459328" y="89746"/>
                    </a:lnTo>
                    <a:lnTo>
                      <a:pt x="446219" y="33287"/>
                    </a:lnTo>
                    <a:lnTo>
                      <a:pt x="411152" y="5305"/>
                    </a:lnTo>
                    <a:lnTo>
                      <a:pt x="364801" y="260"/>
                    </a:lnTo>
                    <a:lnTo>
                      <a:pt x="318449" y="0"/>
                    </a:lnTo>
                    <a:close/>
                  </a:path>
                  <a:path w="694689" h="1420495">
                    <a:moveTo>
                      <a:pt x="494186" y="258456"/>
                    </a:moveTo>
                    <a:lnTo>
                      <a:pt x="374002" y="258456"/>
                    </a:lnTo>
                    <a:lnTo>
                      <a:pt x="495662" y="907778"/>
                    </a:lnTo>
                    <a:lnTo>
                      <a:pt x="560127" y="1240798"/>
                    </a:lnTo>
                    <a:lnTo>
                      <a:pt x="589372" y="1364784"/>
                    </a:lnTo>
                    <a:lnTo>
                      <a:pt x="604939" y="1384768"/>
                    </a:lnTo>
                    <a:lnTo>
                      <a:pt x="626061" y="1385169"/>
                    </a:lnTo>
                    <a:lnTo>
                      <a:pt x="652757" y="1381586"/>
                    </a:lnTo>
                    <a:lnTo>
                      <a:pt x="677858" y="1376408"/>
                    </a:lnTo>
                    <a:lnTo>
                      <a:pt x="694194" y="1372030"/>
                    </a:lnTo>
                    <a:lnTo>
                      <a:pt x="694575" y="1366559"/>
                    </a:lnTo>
                    <a:lnTo>
                      <a:pt x="693074" y="1351541"/>
                    </a:lnTo>
                    <a:lnTo>
                      <a:pt x="684975" y="1295802"/>
                    </a:lnTo>
                    <a:lnTo>
                      <a:pt x="678648" y="1256545"/>
                    </a:lnTo>
                    <a:lnTo>
                      <a:pt x="670984" y="1210675"/>
                    </a:lnTo>
                    <a:lnTo>
                      <a:pt x="662119" y="1158925"/>
                    </a:lnTo>
                    <a:lnTo>
                      <a:pt x="652188" y="1102027"/>
                    </a:lnTo>
                    <a:lnTo>
                      <a:pt x="641328" y="1040714"/>
                    </a:lnTo>
                    <a:lnTo>
                      <a:pt x="629675" y="975720"/>
                    </a:lnTo>
                    <a:lnTo>
                      <a:pt x="617261" y="907219"/>
                    </a:lnTo>
                    <a:lnTo>
                      <a:pt x="604531" y="837620"/>
                    </a:lnTo>
                    <a:lnTo>
                      <a:pt x="591313" y="765980"/>
                    </a:lnTo>
                    <a:lnTo>
                      <a:pt x="577845" y="693590"/>
                    </a:lnTo>
                    <a:lnTo>
                      <a:pt x="564263" y="621184"/>
                    </a:lnTo>
                    <a:lnTo>
                      <a:pt x="550703" y="549495"/>
                    </a:lnTo>
                    <a:lnTo>
                      <a:pt x="537301" y="479255"/>
                    </a:lnTo>
                    <a:lnTo>
                      <a:pt x="524193" y="411199"/>
                    </a:lnTo>
                    <a:lnTo>
                      <a:pt x="511515" y="346058"/>
                    </a:lnTo>
                    <a:lnTo>
                      <a:pt x="499403" y="284565"/>
                    </a:lnTo>
                    <a:lnTo>
                      <a:pt x="494186" y="258456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0"/>
              <p:cNvSpPr/>
              <p:nvPr/>
            </p:nvSpPr>
            <p:spPr>
              <a:xfrm>
                <a:off x="2617800" y="1606166"/>
                <a:ext cx="246507" cy="1909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7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1200329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Arama yaparken, unutmayın: </a:t>
            </a:r>
            <a:r>
              <a:rPr lang="tr-TR" sz="2400" dirty="0"/>
              <a:t>Ne kadar azsa o kadar iyidir! Basit, iki </a:t>
            </a:r>
            <a:r>
              <a:rPr lang="tr-TR" sz="2400" dirty="0" smtClean="0"/>
              <a:t>kelimeli arama </a:t>
            </a:r>
            <a:r>
              <a:rPr lang="tr-TR" sz="2400" dirty="0"/>
              <a:t>terimleri genellikle en geniş kapsamlı sonuçları getirir. Kısa </a:t>
            </a:r>
            <a:r>
              <a:rPr lang="tr-TR" sz="2400" dirty="0" smtClean="0"/>
              <a:t>arama terimleriyle </a:t>
            </a:r>
            <a:r>
              <a:rPr lang="tr-TR" sz="2400" dirty="0"/>
              <a:t>arama yapmaya başlayın.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5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3046988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sz="2400" dirty="0"/>
              <a:t>Arama yaparken, web dostu kelimeler seçin. Bu ne demek? Arama </a:t>
            </a:r>
            <a:r>
              <a:rPr lang="nn-NO" sz="2400" dirty="0" smtClean="0"/>
              <a:t>motorları,</a:t>
            </a:r>
            <a:r>
              <a:rPr lang="tr-TR" sz="2400" dirty="0" smtClean="0"/>
              <a:t> girdiğiniz </a:t>
            </a:r>
            <a:r>
              <a:rPr lang="tr-TR" sz="2400" dirty="0"/>
              <a:t>kelimeleri </a:t>
            </a:r>
            <a:r>
              <a:rPr lang="tr-TR" sz="2400" dirty="0" err="1"/>
              <a:t>webteki</a:t>
            </a:r>
            <a:r>
              <a:rPr lang="tr-TR" sz="2400" dirty="0"/>
              <a:t> sayfalarla eşleştirerek çalışırlar. Bu </a:t>
            </a:r>
            <a:r>
              <a:rPr lang="tr-TR" sz="2400" dirty="0" smtClean="0"/>
              <a:t>nedenle, sayfalarda </a:t>
            </a:r>
            <a:r>
              <a:rPr lang="tr-TR" sz="2400" dirty="0"/>
              <a:t>sık görünen kelimeleri kullanmak en iyi sonuçları sağlayacaktır.</a:t>
            </a:r>
          </a:p>
          <a:p>
            <a:endParaRPr lang="tr-TR" sz="2400" dirty="0" smtClean="0"/>
          </a:p>
          <a:p>
            <a:r>
              <a:rPr lang="tr-TR" sz="2400" dirty="0" smtClean="0"/>
              <a:t>Örneğin</a:t>
            </a:r>
            <a:r>
              <a:rPr lang="tr-TR" sz="2400" dirty="0"/>
              <a:t>, başım ağrıyor yerine, baş ağrısı </a:t>
            </a:r>
            <a:r>
              <a:rPr lang="tr-TR" sz="2400" dirty="0" smtClean="0"/>
              <a:t>ifadesini kullanın</a:t>
            </a:r>
            <a:r>
              <a:rPr lang="tr-TR" sz="2400" dirty="0"/>
              <a:t>, çünkü tıbbi bir web sitesinde kullanılabilecek terim budur. Aradığınız</a:t>
            </a:r>
          </a:p>
          <a:p>
            <a:r>
              <a:rPr lang="tr-TR" sz="2400" dirty="0"/>
              <a:t>şey ne olursa olsun parolamız şudur: </a:t>
            </a:r>
            <a:r>
              <a:rPr lang="tr-TR" sz="2400" b="1" dirty="0"/>
              <a:t>Basit olsun</a:t>
            </a:r>
            <a:r>
              <a:rPr lang="tr-TR" sz="2400" dirty="0"/>
              <a:t>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9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830997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sz="2400" dirty="0"/>
              <a:t>Arama yaparken, </a:t>
            </a:r>
            <a:r>
              <a:rPr lang="tr-TR" sz="2400" dirty="0" smtClean="0"/>
              <a:t>kısaltma kullanmayın ve kelimeleri tam olarak yazın.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4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1938992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Arama yaparken, yazım hataları arama motorları tarafından düzeltilir. </a:t>
            </a:r>
            <a:r>
              <a:rPr lang="tr-TR" sz="2400" dirty="0" smtClean="0"/>
              <a:t>Bu yüzden</a:t>
            </a:r>
            <a:r>
              <a:rPr lang="tr-TR" sz="2400" dirty="0"/>
              <a:t>, kelimeyi kısaltma kullanmadan tam olarak yazın. Bir kelimeyi </a:t>
            </a:r>
            <a:r>
              <a:rPr lang="tr-TR" sz="2400" dirty="0" smtClean="0"/>
              <a:t>yanlış dahi </a:t>
            </a:r>
            <a:r>
              <a:rPr lang="tr-TR" sz="2400" dirty="0"/>
              <a:t>yazsanız, arama motorlarının yazım denetleyicisi o kelimeyi </a:t>
            </a:r>
            <a:r>
              <a:rPr lang="tr-TR" sz="2400" dirty="0" smtClean="0"/>
              <a:t>otomatik olarak </a:t>
            </a:r>
            <a:r>
              <a:rPr lang="tr-TR" sz="2400" dirty="0"/>
              <a:t>en sık kullanılan yazıma dönüştürür.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1569660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Aradığınız kelimeler bir kalıp (sözcük grubu, cümle, söz) ise, </a:t>
            </a:r>
            <a:r>
              <a:rPr lang="tr-TR" sz="2400" dirty="0" smtClean="0"/>
              <a:t>tırnak </a:t>
            </a:r>
            <a:r>
              <a:rPr lang="tr-TR" sz="2400" dirty="0"/>
              <a:t>işareti içinde yazarak arayabilirsiniz. Böylece, tırnak </a:t>
            </a:r>
            <a:r>
              <a:rPr lang="tr-TR" sz="2400" dirty="0" smtClean="0"/>
              <a:t>içerisine yazdığınız </a:t>
            </a:r>
            <a:r>
              <a:rPr lang="tr-TR" sz="2400" dirty="0"/>
              <a:t>kelimeler aynı şekilde </a:t>
            </a:r>
            <a:r>
              <a:rPr lang="tr-TR" sz="2400" dirty="0" smtClean="0"/>
              <a:t>aranır </a:t>
            </a:r>
            <a:r>
              <a:rPr lang="tr-TR" sz="2400" dirty="0"/>
              <a:t>ve arama sonuçlarında </a:t>
            </a:r>
            <a:r>
              <a:rPr lang="tr-TR" sz="2400" dirty="0" smtClean="0"/>
              <a:t>aradığınız sözcük </a:t>
            </a:r>
            <a:r>
              <a:rPr lang="tr-TR" sz="2400" dirty="0"/>
              <a:t>kalıplarını görebilirsiniz.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5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4" name="Dikdörtgen 3"/>
          <p:cNvSpPr/>
          <p:nvPr/>
        </p:nvSpPr>
        <p:spPr>
          <a:xfrm>
            <a:off x="323527" y="1658725"/>
            <a:ext cx="8415765" cy="1200329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>
                <a:latin typeface="Candara" panose="020E0502030303020204" pitchFamily="34" charset="0"/>
              </a:rPr>
              <a:t>KAZANIM:</a:t>
            </a:r>
          </a:p>
          <a:p>
            <a:endParaRPr lang="tr-TR" sz="2400" b="1" dirty="0">
              <a:latin typeface="Candara" panose="020E0502030303020204" pitchFamily="34" charset="0"/>
            </a:endParaRPr>
          </a:p>
          <a:p>
            <a:r>
              <a:rPr lang="tr-TR" sz="2400" dirty="0" smtClean="0">
                <a:latin typeface="Candara" panose="020E0502030303020204" pitchFamily="34" charset="0"/>
              </a:rPr>
              <a:t>Arama </a:t>
            </a:r>
            <a:r>
              <a:rPr lang="tr-TR" sz="2400" dirty="0">
                <a:latin typeface="Candara" panose="020E0502030303020204" pitchFamily="34" charset="0"/>
              </a:rPr>
              <a:t>motorlarını kullanarak basit düzeyde araştırma yapar.</a:t>
            </a:r>
          </a:p>
        </p:txBody>
      </p:sp>
      <p:sp>
        <p:nvSpPr>
          <p:cNvPr id="6" name="object 2"/>
          <p:cNvSpPr/>
          <p:nvPr/>
        </p:nvSpPr>
        <p:spPr>
          <a:xfrm>
            <a:off x="6508486" y="4725144"/>
            <a:ext cx="2635690" cy="2132856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348" y1="6870" x2="97348" y2="687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 t="-11363" b="-1139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2308324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Arama motorunda sadece kelimeleri yazarak arama yapmayız. </a:t>
            </a:r>
            <a:r>
              <a:rPr lang="sv-SE" sz="2400" dirty="0" smtClean="0"/>
              <a:t>Görsel</a:t>
            </a:r>
            <a:r>
              <a:rPr lang="tr-TR" sz="2400" dirty="0" smtClean="0"/>
              <a:t> (resim</a:t>
            </a:r>
            <a:r>
              <a:rPr lang="tr-TR" sz="2400" dirty="0"/>
              <a:t>, fotoğraf) da arayabiliriz. Bunun için önce, arama motoru </a:t>
            </a:r>
            <a:r>
              <a:rPr lang="tr-TR" sz="2400" dirty="0" smtClean="0"/>
              <a:t>sayfasında ‘</a:t>
            </a:r>
            <a:r>
              <a:rPr lang="tr-TR" sz="2400" b="1" dirty="0" smtClean="0"/>
              <a:t>Görsel </a:t>
            </a:r>
            <a:r>
              <a:rPr lang="tr-TR" sz="2400" b="1" dirty="0"/>
              <a:t>Arama</a:t>
            </a:r>
            <a:r>
              <a:rPr lang="tr-TR" sz="2400" dirty="0"/>
              <a:t>’ özelliğini seçmemiz gerekir. Daha sonra </a:t>
            </a:r>
            <a:r>
              <a:rPr lang="tr-TR" sz="2400" dirty="0" smtClean="0"/>
              <a:t>bilgisayarımızda </a:t>
            </a:r>
            <a:r>
              <a:rPr lang="tr-TR" sz="2400" dirty="0"/>
              <a:t>kayıtlı herhangi bir görseli, </a:t>
            </a:r>
            <a:r>
              <a:rPr lang="tr-TR" sz="2400" dirty="0" smtClean="0"/>
              <a:t>sürükleyerek </a:t>
            </a:r>
            <a:r>
              <a:rPr lang="tr-TR" sz="2400" dirty="0"/>
              <a:t>arama bölümüne bırakırız. Benzer görsellerin, arama </a:t>
            </a:r>
            <a:r>
              <a:rPr lang="tr-TR" sz="2400" dirty="0" smtClean="0"/>
              <a:t>sonuçlarında çıktığını </a:t>
            </a:r>
            <a:r>
              <a:rPr lang="tr-TR" sz="2400" dirty="0"/>
              <a:t>göreceksiniz.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8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3046988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Arama motorunda ayrıca sesli arama da yapabiliriz. Daha önce deneyen var </a:t>
            </a:r>
            <a:r>
              <a:rPr lang="tr-TR" sz="2400" dirty="0" smtClean="0"/>
              <a:t>mı? </a:t>
            </a:r>
          </a:p>
          <a:p>
            <a:endParaRPr lang="tr-TR" sz="2400" dirty="0"/>
          </a:p>
          <a:p>
            <a:r>
              <a:rPr lang="tr-TR" sz="2400" dirty="0" smtClean="0"/>
              <a:t>Sesli </a:t>
            </a:r>
            <a:r>
              <a:rPr lang="tr-TR" sz="2400" dirty="0"/>
              <a:t>arama yapmak için, arama motoru sayfasında, </a:t>
            </a:r>
            <a:r>
              <a:rPr lang="tr-TR" sz="2400" dirty="0" smtClean="0"/>
              <a:t>mikrofon </a:t>
            </a:r>
            <a:r>
              <a:rPr lang="tr-TR" sz="2400" dirty="0"/>
              <a:t>şeklindeki küçük butona basmanız gerekir. Daha sonra, </a:t>
            </a:r>
            <a:r>
              <a:rPr lang="tr-TR" sz="2400" dirty="0" smtClean="0"/>
              <a:t>aradığınız kısa </a:t>
            </a:r>
            <a:r>
              <a:rPr lang="tr-TR" sz="2400" dirty="0"/>
              <a:t>kelimeleri yüksek sesle ve anlaşılır bir şekilde söylemeniz yeterli </a:t>
            </a:r>
            <a:r>
              <a:rPr lang="tr-TR" sz="2400" dirty="0" smtClean="0"/>
              <a:t>olacaktır. Bilgisayarınızın </a:t>
            </a:r>
            <a:r>
              <a:rPr lang="tr-TR" sz="2400" dirty="0"/>
              <a:t>mikrofonun çalışıp çalışmadığını kontrol etmeyi unutmayın.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74107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7963" y="2564904"/>
            <a:ext cx="7048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TEŞEKKÜRLER</a:t>
            </a:r>
            <a:endParaRPr lang="tr-T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6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7" y="332656"/>
            <a:ext cx="8415765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b="1" dirty="0" smtClean="0"/>
              <a:t>HAZIRLIK</a:t>
            </a:r>
            <a:endParaRPr lang="tr-TR" sz="4000" dirty="0"/>
          </a:p>
        </p:txBody>
      </p:sp>
      <p:sp>
        <p:nvSpPr>
          <p:cNvPr id="4" name="Dikdörtgen 3"/>
          <p:cNvSpPr/>
          <p:nvPr/>
        </p:nvSpPr>
        <p:spPr>
          <a:xfrm>
            <a:off x="467544" y="1658725"/>
            <a:ext cx="8271748" cy="830997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 smtClean="0"/>
              <a:t>İnternette </a:t>
            </a:r>
            <a:r>
              <a:rPr lang="tr-TR" sz="2400" dirty="0"/>
              <a:t>herhangi bir konu hakkında arama yapıyor musunuz? Örnek verebilir misiniz?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467544" y="2679303"/>
            <a:ext cx="8271749" cy="461665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 smtClean="0"/>
              <a:t>Nasıl </a:t>
            </a:r>
            <a:r>
              <a:rPr lang="tr-TR" sz="2400" dirty="0"/>
              <a:t>arama yapıyorsunuz? Tarif eder misiniz</a:t>
            </a:r>
            <a:r>
              <a:rPr lang="tr-TR" sz="2400" dirty="0" smtClean="0"/>
              <a:t>?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467544" y="3327375"/>
            <a:ext cx="8271749" cy="1200329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Örneğin, bir konuyu aradınız ve konuyla ilgili bir sürü web sitesi ya da görsel (</a:t>
            </a:r>
            <a:r>
              <a:rPr lang="tr-TR" sz="2400" dirty="0" smtClean="0"/>
              <a:t>fotoğraf/resim</a:t>
            </a:r>
            <a:r>
              <a:rPr lang="tr-TR" sz="2400" dirty="0"/>
              <a:t>) ekranınızda listelendi. Listelenen bağlantılardan hangisine tıklayacağınıza </a:t>
            </a:r>
            <a:r>
              <a:rPr lang="tr-TR" sz="2400" dirty="0" smtClean="0"/>
              <a:t>nasıl karar </a:t>
            </a:r>
            <a:r>
              <a:rPr lang="tr-TR" sz="2400" dirty="0"/>
              <a:t>veriyorsunuz?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467544" y="4695527"/>
            <a:ext cx="8271749" cy="461665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/>
              <a:t>Görsel (fotoğraf/resim) aramak için, ne yapıyorsunuz?</a:t>
            </a:r>
            <a:endParaRPr lang="tr-TR" sz="2400" dirty="0"/>
          </a:p>
        </p:txBody>
      </p:sp>
      <p:sp>
        <p:nvSpPr>
          <p:cNvPr id="11" name="Dikdörtgen 10"/>
          <p:cNvSpPr/>
          <p:nvPr/>
        </p:nvSpPr>
        <p:spPr>
          <a:xfrm>
            <a:off x="467544" y="5343599"/>
            <a:ext cx="8271749" cy="461665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/>
              <a:t>Daha önce sesli arama diye bir uygulama duydunuz mu</a:t>
            </a:r>
            <a:r>
              <a:rPr lang="tr-TR" sz="2400" dirty="0" smtClean="0"/>
              <a:t>?</a:t>
            </a:r>
            <a:endParaRPr lang="tr-TR" sz="2400" dirty="0"/>
          </a:p>
        </p:txBody>
      </p:sp>
      <p:sp>
        <p:nvSpPr>
          <p:cNvPr id="12" name="object 4"/>
          <p:cNvSpPr/>
          <p:nvPr/>
        </p:nvSpPr>
        <p:spPr>
          <a:xfrm>
            <a:off x="7659249" y="332250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75688" y="1642175"/>
            <a:ext cx="432048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13" name="Oval 12"/>
          <p:cNvSpPr/>
          <p:nvPr/>
        </p:nvSpPr>
        <p:spPr>
          <a:xfrm>
            <a:off x="75688" y="2679303"/>
            <a:ext cx="432048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14" name="Oval 13"/>
          <p:cNvSpPr/>
          <p:nvPr/>
        </p:nvSpPr>
        <p:spPr>
          <a:xfrm>
            <a:off x="75688" y="3327375"/>
            <a:ext cx="432048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15" name="Oval 14"/>
          <p:cNvSpPr/>
          <p:nvPr/>
        </p:nvSpPr>
        <p:spPr>
          <a:xfrm>
            <a:off x="62600" y="4689668"/>
            <a:ext cx="432048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16" name="Oval 15"/>
          <p:cNvSpPr/>
          <p:nvPr/>
        </p:nvSpPr>
        <p:spPr>
          <a:xfrm>
            <a:off x="62600" y="5343599"/>
            <a:ext cx="432048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5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346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3"/>
          <a:stretch/>
        </p:blipFill>
        <p:spPr bwMode="auto">
          <a:xfrm>
            <a:off x="3092" y="0"/>
            <a:ext cx="9140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9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2308324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Aramalarınızı belirli bir web sitesi içerisinde yapabilirsiniz. Aradığınız </a:t>
            </a:r>
            <a:r>
              <a:rPr lang="tr-TR" sz="2400" dirty="0" smtClean="0"/>
              <a:t>kelimeleri, belli </a:t>
            </a:r>
            <a:r>
              <a:rPr lang="tr-TR" sz="2400" dirty="0"/>
              <a:t>bir web sitesi içinde aranmasını </a:t>
            </a:r>
            <a:r>
              <a:rPr lang="tr-TR" sz="2400" dirty="0" smtClean="0"/>
              <a:t>istiyorsanız, arama </a:t>
            </a:r>
            <a:r>
              <a:rPr lang="tr-TR" sz="2400" dirty="0"/>
              <a:t>yaptığınız kelimelerin başına </a:t>
            </a:r>
            <a:r>
              <a:rPr lang="tr-TR" sz="2400" dirty="0" smtClean="0"/>
              <a:t>‘</a:t>
            </a:r>
            <a:r>
              <a:rPr lang="tr-TR" sz="2400" dirty="0"/>
              <a:t>site:’ ifadesini koyun. </a:t>
            </a:r>
            <a:r>
              <a:rPr lang="tr-TR" sz="2400" dirty="0" smtClean="0"/>
              <a:t>Örneğin</a:t>
            </a:r>
            <a:r>
              <a:rPr lang="tr-TR" sz="2400" dirty="0"/>
              <a:t>: </a:t>
            </a:r>
            <a:endParaRPr lang="tr-TR" sz="2400" dirty="0" smtClean="0"/>
          </a:p>
          <a:p>
            <a:r>
              <a:rPr lang="tr-TR" sz="2400" b="1" dirty="0" smtClean="0"/>
              <a:t>site</a:t>
            </a:r>
            <a:r>
              <a:rPr lang="tr-TR" sz="2400" b="1" dirty="0"/>
              <a:t>: EBA</a:t>
            </a:r>
          </a:p>
          <a:p>
            <a:r>
              <a:rPr lang="tr-TR" sz="2400" dirty="0"/>
              <a:t>yazarsanız, </a:t>
            </a:r>
            <a:r>
              <a:rPr lang="tr-TR" sz="2400" dirty="0" smtClean="0"/>
              <a:t>aradığınızı sadece </a:t>
            </a:r>
            <a:r>
              <a:rPr lang="tr-TR" sz="2400" dirty="0"/>
              <a:t>o site içerisinde aramış olursunuz.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8" y="6004306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58725"/>
            <a:ext cx="8271748" cy="1569660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İnternette arama yaparken, istediğiniz dosya türü ile </a:t>
            </a:r>
            <a:r>
              <a:rPr lang="tr-TR" sz="2400" dirty="0" smtClean="0"/>
              <a:t>arama yapabilirsiniz. Bunun </a:t>
            </a:r>
            <a:r>
              <a:rPr lang="tr-TR" sz="2400" dirty="0"/>
              <a:t>için, 3 harfli dosya kısaltmasını aradığınız kelime ile birlikte (PDF, </a:t>
            </a:r>
            <a:r>
              <a:rPr lang="tr-TR" sz="2400" dirty="0" smtClean="0"/>
              <a:t>PPT veya </a:t>
            </a:r>
            <a:r>
              <a:rPr lang="tr-TR" sz="2400" dirty="0"/>
              <a:t>XLS) yazarak arama yapabilirsiniz.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323528" y="332656"/>
            <a:ext cx="841576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İNTERNETTE ARAMAYI ÖĞRENİYORUM</a:t>
            </a:r>
            <a:endParaRPr lang="tr-TR" sz="4000" dirty="0"/>
          </a:p>
        </p:txBody>
      </p:sp>
      <p:sp>
        <p:nvSpPr>
          <p:cNvPr id="12" name="object 4"/>
          <p:cNvSpPr/>
          <p:nvPr/>
        </p:nvSpPr>
        <p:spPr>
          <a:xfrm>
            <a:off x="7652647" y="5929594"/>
            <a:ext cx="1086645" cy="70829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97191" y1="6034" x2="97191" y2="6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1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487</Words>
  <Application>Microsoft Office PowerPoint</Application>
  <PresentationFormat>Ekran Gösterisi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Emrah Has</dc:creator>
  <cp:lastModifiedBy>Emrah Has</cp:lastModifiedBy>
  <cp:revision>21</cp:revision>
  <dcterms:created xsi:type="dcterms:W3CDTF">2017-12-07T18:08:27Z</dcterms:created>
  <dcterms:modified xsi:type="dcterms:W3CDTF">2017-12-10T14:16:58Z</dcterms:modified>
</cp:coreProperties>
</file>