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46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557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47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70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73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8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85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86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4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81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26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47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58FED-78C2-4D72-9321-CA234318F310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09D47-02FF-4E47-98D9-843FBFF01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30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0823"/>
            <a:ext cx="9078048" cy="410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-243408"/>
            <a:ext cx="1407872" cy="1407872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1609248" y="-1154204"/>
            <a:ext cx="59870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İZCİLER ORTAOKULU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86" y="0"/>
            <a:ext cx="9339014" cy="6858000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3347864" y="5653444"/>
            <a:ext cx="2273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HOŞGELDİNİZ</a:t>
            </a:r>
            <a:endParaRPr lang="tr-T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16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1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7778E-7 0.00278 C -0.01372 -0.00578 -0.06076 -0.02613 -0.07691 -0.02613 C -0.18003 -0.02613 -0.28663 0.18474 -0.28663 0.37989 C -0.28663 0.2844 -0.33976 0.18474 -0.39028 0.18474 C -0.4434 0.18474 -0.49358 0.2844 -0.49358 0.37989 C -0.49358 0.33827 -0.52014 0.2844 -0.54688 0.2844 C -0.57344 0.2844 -0.60017 0.33827 -0.60017 0.37989 C -0.60017 0.36324 -0.61354 0.33827 -0.62656 0.33827 C -0.6401 0.33827 -0.65347 0.36324 -0.65347 0.37989 C -0.65347 0.37133 -0.66024 0.36324 -0.66649 0.36324 C -0.67014 0.36324 -0.67986 0.37133 -0.67986 0.37989 C -0.67986 0.37133 -0.68333 0.37133 -0.68681 0.37133 C -0.68681 0.36324 -0.69392 0.37989 -0.69392 0.37133 C -0.69392 0.37989 -0.69392 0.37133 -0.69722 0.37989 C -0.69722 0.37133 -0.70069 0.37989 -0.70069 0.37133 C -0.70069 0.37989 -0.70069 0.37133 -0.70069 0.37989 C -0.70399 0.37989 -0.70399 0.37133 -0.70399 0.37989 C -0.70764 0.37989 -0.70764 0.37133 -0.70764 0.37989 C -0.71076 0.37989 -0.71076 0.37133 -0.71076 0.37989 " pathEditMode="relative" rAng="0" ptsTypes="fffffffffffffffffff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38" y="174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1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Emrah Has</dc:creator>
  <cp:lastModifiedBy>Emrah Has</cp:lastModifiedBy>
  <cp:revision>2</cp:revision>
  <dcterms:created xsi:type="dcterms:W3CDTF">2017-04-18T20:40:25Z</dcterms:created>
  <dcterms:modified xsi:type="dcterms:W3CDTF">2017-04-18T20:52:08Z</dcterms:modified>
</cp:coreProperties>
</file>