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9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61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1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3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28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33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79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81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77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65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97D3-A094-4A65-91AD-53FD44B2B537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03CD-0C0C-4D88-B40F-92D68DC9F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530417" y="1268760"/>
            <a:ext cx="4083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HOŞGELDİNİZ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0"/>
            <a:ext cx="4732293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732293" y="-27384"/>
            <a:ext cx="4732293" cy="687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293096"/>
            <a:ext cx="2192794" cy="217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4.72222E-6 -0.7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53837 0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51128 -4.8148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Emrah Has</dc:creator>
  <cp:lastModifiedBy>Emrah Has</cp:lastModifiedBy>
  <cp:revision>6</cp:revision>
  <dcterms:created xsi:type="dcterms:W3CDTF">2017-04-13T12:49:43Z</dcterms:created>
  <dcterms:modified xsi:type="dcterms:W3CDTF">2017-04-18T20:39:10Z</dcterms:modified>
</cp:coreProperties>
</file>