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992" y="-4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F97D3-A094-4A65-91AD-53FD44B2B537}" type="datetimeFigureOut">
              <a:rPr lang="tr-TR" smtClean="0"/>
              <a:t>18.4.2017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903CD-0C0C-4D88-B40F-92D68DC9FF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5612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F97D3-A094-4A65-91AD-53FD44B2B537}" type="datetimeFigureOut">
              <a:rPr lang="tr-TR" smtClean="0"/>
              <a:t>18.4.2017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903CD-0C0C-4D88-B40F-92D68DC9FF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1000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F97D3-A094-4A65-91AD-53FD44B2B537}" type="datetimeFigureOut">
              <a:rPr lang="tr-TR" smtClean="0"/>
              <a:t>18.4.2017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903CD-0C0C-4D88-B40F-92D68DC9FF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4124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F97D3-A094-4A65-91AD-53FD44B2B537}" type="datetimeFigureOut">
              <a:rPr lang="tr-TR" smtClean="0"/>
              <a:t>18.4.2017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903CD-0C0C-4D88-B40F-92D68DC9FF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132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F97D3-A094-4A65-91AD-53FD44B2B537}" type="datetimeFigureOut">
              <a:rPr lang="tr-TR" smtClean="0"/>
              <a:t>18.4.2017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903CD-0C0C-4D88-B40F-92D68DC9FF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6283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F97D3-A094-4A65-91AD-53FD44B2B537}" type="datetimeFigureOut">
              <a:rPr lang="tr-TR" smtClean="0"/>
              <a:t>18.4.2017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903CD-0C0C-4D88-B40F-92D68DC9FF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6335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F97D3-A094-4A65-91AD-53FD44B2B537}" type="datetimeFigureOut">
              <a:rPr lang="tr-TR" smtClean="0"/>
              <a:t>18.4.2017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903CD-0C0C-4D88-B40F-92D68DC9FF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6794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F97D3-A094-4A65-91AD-53FD44B2B537}" type="datetimeFigureOut">
              <a:rPr lang="tr-TR" smtClean="0"/>
              <a:t>18.4.2017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903CD-0C0C-4D88-B40F-92D68DC9FF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7816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F97D3-A094-4A65-91AD-53FD44B2B537}" type="datetimeFigureOut">
              <a:rPr lang="tr-TR" smtClean="0"/>
              <a:t>18.4.2017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903CD-0C0C-4D88-B40F-92D68DC9FF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1049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F97D3-A094-4A65-91AD-53FD44B2B537}" type="datetimeFigureOut">
              <a:rPr lang="tr-TR" smtClean="0"/>
              <a:t>18.4.2017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903CD-0C0C-4D88-B40F-92D68DC9FF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4770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F97D3-A094-4A65-91AD-53FD44B2B537}" type="datetimeFigureOut">
              <a:rPr lang="tr-TR" smtClean="0"/>
              <a:t>18.4.2017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903CD-0C0C-4D88-B40F-92D68DC9FF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0655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F97D3-A094-4A65-91AD-53FD44B2B537}" type="datetimeFigureOut">
              <a:rPr lang="tr-TR" smtClean="0"/>
              <a:t>18.4.2017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4903CD-0C0C-4D88-B40F-92D68DC9FF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57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/>
          <p:cNvSpPr/>
          <p:nvPr/>
        </p:nvSpPr>
        <p:spPr>
          <a:xfrm>
            <a:off x="2530417" y="1268760"/>
            <a:ext cx="408316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HOŞGELDİNİZ</a:t>
            </a:r>
            <a:endParaRPr lang="tr-TR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9" name="Dikdörtgen 8"/>
          <p:cNvSpPr/>
          <p:nvPr/>
        </p:nvSpPr>
        <p:spPr>
          <a:xfrm>
            <a:off x="0" y="0"/>
            <a:ext cx="4732293" cy="68580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Dikdörtgen 10"/>
          <p:cNvSpPr/>
          <p:nvPr/>
        </p:nvSpPr>
        <p:spPr>
          <a:xfrm>
            <a:off x="4732293" y="-27384"/>
            <a:ext cx="4732293" cy="68760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4293096"/>
            <a:ext cx="2192794" cy="2170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3658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7.40741E-7 L -4.72222E-6 -0.73565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7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35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0 L -0.53837 0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910" y="0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4.81481E-6 L 0.51128 -4.81481E-6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55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1</Words>
  <Application>Microsoft Office PowerPoint</Application>
  <PresentationFormat>Ekran Gösterisi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Ofis Teması</vt:lpstr>
      <vt:lpstr>PowerPoint Sunusu</vt:lpstr>
    </vt:vector>
  </TitlesOfParts>
  <Company>Progressive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Emrah Has</dc:creator>
  <cp:lastModifiedBy>Emrah Has</cp:lastModifiedBy>
  <cp:revision>6</cp:revision>
  <dcterms:created xsi:type="dcterms:W3CDTF">2017-04-13T12:49:43Z</dcterms:created>
  <dcterms:modified xsi:type="dcterms:W3CDTF">2017-04-18T20:39:10Z</dcterms:modified>
</cp:coreProperties>
</file>