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57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66" d="100"/>
          <a:sy n="66" d="100"/>
        </p:scale>
        <p:origin x="-16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ADA53-7AF1-467E-8AEF-7635A74EF82E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02565D6-2C6C-4DB4-A8F3-1516E58D1B54}">
      <dgm:prSet phldrT="[Metin]" custT="1"/>
      <dgm:spPr>
        <a:solidFill>
          <a:srgbClr val="FFC000"/>
        </a:solidFill>
      </dgm:spPr>
      <dgm:t>
        <a:bodyPr lIns="36000" rIns="36000"/>
        <a:lstStyle/>
        <a:p>
          <a:pPr algn="ctr"/>
          <a:r>
            <a:rPr lang="tr-TR" sz="2800" b="1" dirty="0" smtClean="0">
              <a:solidFill>
                <a:schemeClr val="tx1">
                  <a:lumMod val="50000"/>
                </a:schemeClr>
              </a:solidFill>
            </a:rPr>
            <a:t>TeraByte</a:t>
          </a:r>
          <a:endParaRPr lang="tr-TR" sz="2800" b="1" dirty="0">
            <a:solidFill>
              <a:schemeClr val="tx1">
                <a:lumMod val="50000"/>
              </a:schemeClr>
            </a:solidFill>
          </a:endParaRPr>
        </a:p>
      </dgm:t>
    </dgm:pt>
    <dgm:pt modelId="{9297FBF7-D050-4AC8-B956-11E852A6A600}" type="parTrans" cxnId="{C26C080E-21EA-42D0-9FBF-2CAAE77FBA3F}">
      <dgm:prSet/>
      <dgm:spPr/>
      <dgm:t>
        <a:bodyPr/>
        <a:lstStyle/>
        <a:p>
          <a:pPr algn="ctr"/>
          <a:endParaRPr lang="tr-TR" sz="2000" b="1"/>
        </a:p>
      </dgm:t>
    </dgm:pt>
    <dgm:pt modelId="{8F4B6AC0-E41C-41DD-A9B7-F74206BD9856}" type="sibTrans" cxnId="{C26C080E-21EA-42D0-9FBF-2CAAE77FBA3F}">
      <dgm:prSet/>
      <dgm:spPr/>
      <dgm:t>
        <a:bodyPr/>
        <a:lstStyle/>
        <a:p>
          <a:pPr algn="ctr"/>
          <a:endParaRPr lang="tr-TR" sz="2000" b="1"/>
        </a:p>
      </dgm:t>
    </dgm:pt>
    <dgm:pt modelId="{9EC3E1F5-A289-4EF2-85E1-8D711AB107DB}">
      <dgm:prSet phldrT="[Metin]" custT="1"/>
      <dgm:spPr/>
      <dgm:t>
        <a:bodyPr lIns="36000" rIns="36000"/>
        <a:lstStyle/>
        <a:p>
          <a:pPr algn="ctr"/>
          <a:r>
            <a:rPr lang="tr-TR" sz="2800" b="1" dirty="0" err="1" smtClean="0">
              <a:solidFill>
                <a:schemeClr val="tx1"/>
              </a:solidFill>
            </a:rPr>
            <a:t>Gigabyte</a:t>
          </a:r>
          <a:endParaRPr lang="tr-TR" sz="2800" b="1" dirty="0">
            <a:solidFill>
              <a:schemeClr val="tx1"/>
            </a:solidFill>
          </a:endParaRPr>
        </a:p>
      </dgm:t>
    </dgm:pt>
    <dgm:pt modelId="{760DCEE8-A0A5-4874-828F-265606E1D604}" type="parTrans" cxnId="{80795E76-9E15-4753-883A-2E861B358F39}">
      <dgm:prSet/>
      <dgm:spPr/>
      <dgm:t>
        <a:bodyPr/>
        <a:lstStyle/>
        <a:p>
          <a:pPr algn="ctr"/>
          <a:endParaRPr lang="tr-TR" sz="2000" b="1"/>
        </a:p>
      </dgm:t>
    </dgm:pt>
    <dgm:pt modelId="{F501D74D-D625-452B-AEB1-BF22D17D3C91}" type="sibTrans" cxnId="{80795E76-9E15-4753-883A-2E861B358F39}">
      <dgm:prSet/>
      <dgm:spPr/>
      <dgm:t>
        <a:bodyPr/>
        <a:lstStyle/>
        <a:p>
          <a:pPr algn="ctr"/>
          <a:endParaRPr lang="tr-TR" sz="2000" b="1"/>
        </a:p>
      </dgm:t>
    </dgm:pt>
    <dgm:pt modelId="{E87E1D09-074D-4C15-BF83-319AD7AD66C2}">
      <dgm:prSet phldrT="[Metin]" custT="1"/>
      <dgm:spPr>
        <a:solidFill>
          <a:srgbClr val="7030A0"/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bg1"/>
              </a:solidFill>
            </a:rPr>
            <a:t>MegaByte</a:t>
          </a:r>
          <a:endParaRPr lang="tr-TR" sz="2400" b="1" dirty="0">
            <a:solidFill>
              <a:schemeClr val="bg1"/>
            </a:solidFill>
          </a:endParaRPr>
        </a:p>
      </dgm:t>
    </dgm:pt>
    <dgm:pt modelId="{4E816529-A3A2-42E0-99C3-44EE258FD9F5}" type="parTrans" cxnId="{8170F0E0-4CB5-4783-B020-B09EB7C05A6B}">
      <dgm:prSet/>
      <dgm:spPr/>
      <dgm:t>
        <a:bodyPr/>
        <a:lstStyle/>
        <a:p>
          <a:pPr algn="ctr"/>
          <a:endParaRPr lang="tr-TR" sz="2000" b="1"/>
        </a:p>
      </dgm:t>
    </dgm:pt>
    <dgm:pt modelId="{DC6F90CF-E682-4F1D-88E1-8DFE336AEC5B}" type="sibTrans" cxnId="{8170F0E0-4CB5-4783-B020-B09EB7C05A6B}">
      <dgm:prSet/>
      <dgm:spPr/>
      <dgm:t>
        <a:bodyPr/>
        <a:lstStyle/>
        <a:p>
          <a:pPr algn="ctr"/>
          <a:endParaRPr lang="tr-TR" sz="2000" b="1"/>
        </a:p>
      </dgm:t>
    </dgm:pt>
    <dgm:pt modelId="{5B887261-0DB5-476F-8E4E-1A73FA4B2EEE}">
      <dgm:prSet phldrT="[Metin]" custT="1"/>
      <dgm:spPr>
        <a:solidFill>
          <a:srgbClr val="FFFF00"/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KiloByte</a:t>
          </a:r>
          <a:endParaRPr lang="tr-TR" sz="2400" b="1" dirty="0">
            <a:solidFill>
              <a:schemeClr val="tx1"/>
            </a:solidFill>
          </a:endParaRPr>
        </a:p>
      </dgm:t>
    </dgm:pt>
    <dgm:pt modelId="{17B7BFA6-0CA2-41F1-AE4E-959196082C92}" type="parTrans" cxnId="{4F385D93-57FB-44EB-A9E5-5BF0B258AF96}">
      <dgm:prSet/>
      <dgm:spPr/>
      <dgm:t>
        <a:bodyPr/>
        <a:lstStyle/>
        <a:p>
          <a:pPr algn="ctr"/>
          <a:endParaRPr lang="tr-TR" sz="2000" b="1"/>
        </a:p>
      </dgm:t>
    </dgm:pt>
    <dgm:pt modelId="{A45B05E1-AA0C-4789-9592-4D13CE40DB36}" type="sibTrans" cxnId="{4F385D93-57FB-44EB-A9E5-5BF0B258AF96}">
      <dgm:prSet/>
      <dgm:spPr/>
      <dgm:t>
        <a:bodyPr/>
        <a:lstStyle/>
        <a:p>
          <a:pPr algn="ctr"/>
          <a:endParaRPr lang="tr-TR" sz="2000" b="1"/>
        </a:p>
      </dgm:t>
    </dgm:pt>
    <dgm:pt modelId="{35299E51-2A3A-4531-8D61-53C1AFFCF42C}">
      <dgm:prSet phldrT="[Metin]" custT="1"/>
      <dgm:spPr>
        <a:solidFill>
          <a:srgbClr val="00B0F0"/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Byte</a:t>
          </a:r>
          <a:endParaRPr lang="tr-TR" sz="2400" b="1" dirty="0">
            <a:solidFill>
              <a:schemeClr val="tx1"/>
            </a:solidFill>
          </a:endParaRPr>
        </a:p>
      </dgm:t>
    </dgm:pt>
    <dgm:pt modelId="{0B9A9F16-2D08-4DE3-99EB-AD6C8F7E1128}" type="parTrans" cxnId="{6FB9C69D-DF69-4061-BDBF-0C9F1DBD9C9F}">
      <dgm:prSet/>
      <dgm:spPr/>
      <dgm:t>
        <a:bodyPr/>
        <a:lstStyle/>
        <a:p>
          <a:pPr algn="ctr"/>
          <a:endParaRPr lang="tr-TR" sz="2000" b="1"/>
        </a:p>
      </dgm:t>
    </dgm:pt>
    <dgm:pt modelId="{9314B159-4567-4879-AAC0-16EE40395DCD}" type="sibTrans" cxnId="{6FB9C69D-DF69-4061-BDBF-0C9F1DBD9C9F}">
      <dgm:prSet/>
      <dgm:spPr/>
      <dgm:t>
        <a:bodyPr/>
        <a:lstStyle/>
        <a:p>
          <a:pPr algn="ctr"/>
          <a:endParaRPr lang="tr-TR" sz="2000" b="1"/>
        </a:p>
      </dgm:t>
    </dgm:pt>
    <dgm:pt modelId="{1A193A71-DAD6-4340-8A13-8D55A2AC493F}">
      <dgm:prSet phldrT="[Metin]" custT="1"/>
      <dgm:spPr>
        <a:solidFill>
          <a:srgbClr val="FF0000"/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Bit</a:t>
          </a:r>
          <a:endParaRPr lang="tr-TR" sz="2400" b="1" dirty="0">
            <a:solidFill>
              <a:schemeClr val="tx1"/>
            </a:solidFill>
          </a:endParaRPr>
        </a:p>
      </dgm:t>
    </dgm:pt>
    <dgm:pt modelId="{D8B6CD76-FCEE-4C6F-8183-FF9B7ACD3FE2}" type="parTrans" cxnId="{EA9AE560-C3FC-466B-A115-B6FB5768610E}">
      <dgm:prSet/>
      <dgm:spPr/>
      <dgm:t>
        <a:bodyPr/>
        <a:lstStyle/>
        <a:p>
          <a:pPr algn="ctr"/>
          <a:endParaRPr lang="tr-TR" sz="2000" b="1"/>
        </a:p>
      </dgm:t>
    </dgm:pt>
    <dgm:pt modelId="{B3AC8AF9-31DA-4A7B-AFAB-00273008B65F}" type="sibTrans" cxnId="{EA9AE560-C3FC-466B-A115-B6FB5768610E}">
      <dgm:prSet/>
      <dgm:spPr/>
      <dgm:t>
        <a:bodyPr/>
        <a:lstStyle/>
        <a:p>
          <a:pPr algn="ctr"/>
          <a:endParaRPr lang="tr-TR" sz="2000" b="1"/>
        </a:p>
      </dgm:t>
    </dgm:pt>
    <dgm:pt modelId="{3156704F-7744-4C46-8D8F-74C0AAE561E8}" type="pres">
      <dgm:prSet presAssocID="{960ADA53-7AF1-467E-8AEF-7635A74EF8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09EE17-C4DC-45A2-ACED-5657E5C0FD99}" type="pres">
      <dgm:prSet presAssocID="{B02565D6-2C6C-4DB4-A8F3-1516E58D1B5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5F9092-AD50-4DCD-AEBA-98134C435B9B}" type="pres">
      <dgm:prSet presAssocID="{8F4B6AC0-E41C-41DD-A9B7-F74206BD9856}" presName="spacer" presStyleCnt="0"/>
      <dgm:spPr/>
    </dgm:pt>
    <dgm:pt modelId="{2BA61711-7788-4B59-B9B9-CF6D70012174}" type="pres">
      <dgm:prSet presAssocID="{9EC3E1F5-A289-4EF2-85E1-8D711AB107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5B2F2E-5607-4696-992C-9875D31163DA}" type="pres">
      <dgm:prSet presAssocID="{F501D74D-D625-452B-AEB1-BF22D17D3C91}" presName="spacer" presStyleCnt="0"/>
      <dgm:spPr/>
    </dgm:pt>
    <dgm:pt modelId="{CD333C59-0BAA-4DCC-9C08-5A6014729E3F}" type="pres">
      <dgm:prSet presAssocID="{E87E1D09-074D-4C15-BF83-319AD7AD66C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0A61F0-140E-42C7-AD68-679A04E99591}" type="pres">
      <dgm:prSet presAssocID="{DC6F90CF-E682-4F1D-88E1-8DFE336AEC5B}" presName="spacer" presStyleCnt="0"/>
      <dgm:spPr/>
    </dgm:pt>
    <dgm:pt modelId="{A3CB3E0A-EB8A-4F23-B4A5-BE6ADF8C8D51}" type="pres">
      <dgm:prSet presAssocID="{5B887261-0DB5-476F-8E4E-1A73FA4B2E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6A33D3-E595-4A6F-95B6-3B607D503D5F}" type="pres">
      <dgm:prSet presAssocID="{A45B05E1-AA0C-4789-9592-4D13CE40DB36}" presName="spacer" presStyleCnt="0"/>
      <dgm:spPr/>
    </dgm:pt>
    <dgm:pt modelId="{857DB240-EEBE-4C89-A868-B648E52D9607}" type="pres">
      <dgm:prSet presAssocID="{35299E51-2A3A-4531-8D61-53C1AFFCF42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2FCC4C-A431-4889-A566-0E052E72C208}" type="pres">
      <dgm:prSet presAssocID="{9314B159-4567-4879-AAC0-16EE40395DCD}" presName="spacer" presStyleCnt="0"/>
      <dgm:spPr/>
    </dgm:pt>
    <dgm:pt modelId="{A4B97689-AC90-484D-9F3C-E47106F211F3}" type="pres">
      <dgm:prSet presAssocID="{1A193A71-DAD6-4340-8A13-8D55A2AC49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B3709C-82A3-4BD5-AE18-1176323B159F}" type="presOf" srcId="{9EC3E1F5-A289-4EF2-85E1-8D711AB107DB}" destId="{2BA61711-7788-4B59-B9B9-CF6D70012174}" srcOrd="0" destOrd="0" presId="urn:microsoft.com/office/officeart/2005/8/layout/vList2"/>
    <dgm:cxn modelId="{E0A41636-9839-44DC-8075-31226E2C26C7}" type="presOf" srcId="{B02565D6-2C6C-4DB4-A8F3-1516E58D1B54}" destId="{2C09EE17-C4DC-45A2-ACED-5657E5C0FD99}" srcOrd="0" destOrd="0" presId="urn:microsoft.com/office/officeart/2005/8/layout/vList2"/>
    <dgm:cxn modelId="{EA9AE560-C3FC-466B-A115-B6FB5768610E}" srcId="{960ADA53-7AF1-467E-8AEF-7635A74EF82E}" destId="{1A193A71-DAD6-4340-8A13-8D55A2AC493F}" srcOrd="5" destOrd="0" parTransId="{D8B6CD76-FCEE-4C6F-8183-FF9B7ACD3FE2}" sibTransId="{B3AC8AF9-31DA-4A7B-AFAB-00273008B65F}"/>
    <dgm:cxn modelId="{C26C080E-21EA-42D0-9FBF-2CAAE77FBA3F}" srcId="{960ADA53-7AF1-467E-8AEF-7635A74EF82E}" destId="{B02565D6-2C6C-4DB4-A8F3-1516E58D1B54}" srcOrd="0" destOrd="0" parTransId="{9297FBF7-D050-4AC8-B956-11E852A6A600}" sibTransId="{8F4B6AC0-E41C-41DD-A9B7-F74206BD9856}"/>
    <dgm:cxn modelId="{B724E656-556D-4B65-9408-24215B484774}" type="presOf" srcId="{1A193A71-DAD6-4340-8A13-8D55A2AC493F}" destId="{A4B97689-AC90-484D-9F3C-E47106F211F3}" srcOrd="0" destOrd="0" presId="urn:microsoft.com/office/officeart/2005/8/layout/vList2"/>
    <dgm:cxn modelId="{8170F0E0-4CB5-4783-B020-B09EB7C05A6B}" srcId="{960ADA53-7AF1-467E-8AEF-7635A74EF82E}" destId="{E87E1D09-074D-4C15-BF83-319AD7AD66C2}" srcOrd="2" destOrd="0" parTransId="{4E816529-A3A2-42E0-99C3-44EE258FD9F5}" sibTransId="{DC6F90CF-E682-4F1D-88E1-8DFE336AEC5B}"/>
    <dgm:cxn modelId="{7E0E0A4E-D2B2-47A0-A402-7F4B6FDDC379}" type="presOf" srcId="{960ADA53-7AF1-467E-8AEF-7635A74EF82E}" destId="{3156704F-7744-4C46-8D8F-74C0AAE561E8}" srcOrd="0" destOrd="0" presId="urn:microsoft.com/office/officeart/2005/8/layout/vList2"/>
    <dgm:cxn modelId="{6FB9C69D-DF69-4061-BDBF-0C9F1DBD9C9F}" srcId="{960ADA53-7AF1-467E-8AEF-7635A74EF82E}" destId="{35299E51-2A3A-4531-8D61-53C1AFFCF42C}" srcOrd="4" destOrd="0" parTransId="{0B9A9F16-2D08-4DE3-99EB-AD6C8F7E1128}" sibTransId="{9314B159-4567-4879-AAC0-16EE40395DCD}"/>
    <dgm:cxn modelId="{4F385D93-57FB-44EB-A9E5-5BF0B258AF96}" srcId="{960ADA53-7AF1-467E-8AEF-7635A74EF82E}" destId="{5B887261-0DB5-476F-8E4E-1A73FA4B2EEE}" srcOrd="3" destOrd="0" parTransId="{17B7BFA6-0CA2-41F1-AE4E-959196082C92}" sibTransId="{A45B05E1-AA0C-4789-9592-4D13CE40DB36}"/>
    <dgm:cxn modelId="{80795E76-9E15-4753-883A-2E861B358F39}" srcId="{960ADA53-7AF1-467E-8AEF-7635A74EF82E}" destId="{9EC3E1F5-A289-4EF2-85E1-8D711AB107DB}" srcOrd="1" destOrd="0" parTransId="{760DCEE8-A0A5-4874-828F-265606E1D604}" sibTransId="{F501D74D-D625-452B-AEB1-BF22D17D3C91}"/>
    <dgm:cxn modelId="{64DC9B66-21E4-4A15-96B4-A37A26E3A33E}" type="presOf" srcId="{5B887261-0DB5-476F-8E4E-1A73FA4B2EEE}" destId="{A3CB3E0A-EB8A-4F23-B4A5-BE6ADF8C8D51}" srcOrd="0" destOrd="0" presId="urn:microsoft.com/office/officeart/2005/8/layout/vList2"/>
    <dgm:cxn modelId="{2DC2BB6A-B6F6-4399-AC06-6A5BC7C20B69}" type="presOf" srcId="{E87E1D09-074D-4C15-BF83-319AD7AD66C2}" destId="{CD333C59-0BAA-4DCC-9C08-5A6014729E3F}" srcOrd="0" destOrd="0" presId="urn:microsoft.com/office/officeart/2005/8/layout/vList2"/>
    <dgm:cxn modelId="{2B01BB05-0B2D-48C8-805D-ED77C82D3A83}" type="presOf" srcId="{35299E51-2A3A-4531-8D61-53C1AFFCF42C}" destId="{857DB240-EEBE-4C89-A868-B648E52D9607}" srcOrd="0" destOrd="0" presId="urn:microsoft.com/office/officeart/2005/8/layout/vList2"/>
    <dgm:cxn modelId="{33D1697B-A195-4BC0-8065-13CE0ADAE353}" type="presParOf" srcId="{3156704F-7744-4C46-8D8F-74C0AAE561E8}" destId="{2C09EE17-C4DC-45A2-ACED-5657E5C0FD99}" srcOrd="0" destOrd="0" presId="urn:microsoft.com/office/officeart/2005/8/layout/vList2"/>
    <dgm:cxn modelId="{F67198EF-AA67-488F-A5D8-C206FD0FCF4A}" type="presParOf" srcId="{3156704F-7744-4C46-8D8F-74C0AAE561E8}" destId="{C35F9092-AD50-4DCD-AEBA-98134C435B9B}" srcOrd="1" destOrd="0" presId="urn:microsoft.com/office/officeart/2005/8/layout/vList2"/>
    <dgm:cxn modelId="{648A3131-1A12-41CE-9A89-B1A5E0825528}" type="presParOf" srcId="{3156704F-7744-4C46-8D8F-74C0AAE561E8}" destId="{2BA61711-7788-4B59-B9B9-CF6D70012174}" srcOrd="2" destOrd="0" presId="urn:microsoft.com/office/officeart/2005/8/layout/vList2"/>
    <dgm:cxn modelId="{6BFB49FD-3242-4FA8-8D92-9F9BDE456A67}" type="presParOf" srcId="{3156704F-7744-4C46-8D8F-74C0AAE561E8}" destId="{A65B2F2E-5607-4696-992C-9875D31163DA}" srcOrd="3" destOrd="0" presId="urn:microsoft.com/office/officeart/2005/8/layout/vList2"/>
    <dgm:cxn modelId="{B30B3372-2BE7-4335-A9ED-F06C0E97995C}" type="presParOf" srcId="{3156704F-7744-4C46-8D8F-74C0AAE561E8}" destId="{CD333C59-0BAA-4DCC-9C08-5A6014729E3F}" srcOrd="4" destOrd="0" presId="urn:microsoft.com/office/officeart/2005/8/layout/vList2"/>
    <dgm:cxn modelId="{22120681-1ED5-4667-836C-F5FC641337CE}" type="presParOf" srcId="{3156704F-7744-4C46-8D8F-74C0AAE561E8}" destId="{390A61F0-140E-42C7-AD68-679A04E99591}" srcOrd="5" destOrd="0" presId="urn:microsoft.com/office/officeart/2005/8/layout/vList2"/>
    <dgm:cxn modelId="{40910A44-EDB3-4856-BAD2-05E7C6DE1726}" type="presParOf" srcId="{3156704F-7744-4C46-8D8F-74C0AAE561E8}" destId="{A3CB3E0A-EB8A-4F23-B4A5-BE6ADF8C8D51}" srcOrd="6" destOrd="0" presId="urn:microsoft.com/office/officeart/2005/8/layout/vList2"/>
    <dgm:cxn modelId="{7FB431BC-C54B-42B7-946C-08EE98879F93}" type="presParOf" srcId="{3156704F-7744-4C46-8D8F-74C0AAE561E8}" destId="{D56A33D3-E595-4A6F-95B6-3B607D503D5F}" srcOrd="7" destOrd="0" presId="urn:microsoft.com/office/officeart/2005/8/layout/vList2"/>
    <dgm:cxn modelId="{0813421D-8739-4189-91C4-5CF406FDF58B}" type="presParOf" srcId="{3156704F-7744-4C46-8D8F-74C0AAE561E8}" destId="{857DB240-EEBE-4C89-A868-B648E52D9607}" srcOrd="8" destOrd="0" presId="urn:microsoft.com/office/officeart/2005/8/layout/vList2"/>
    <dgm:cxn modelId="{C1676E40-CF23-4BAE-9E71-5A48DE348561}" type="presParOf" srcId="{3156704F-7744-4C46-8D8F-74C0AAE561E8}" destId="{902FCC4C-A431-4889-A566-0E052E72C208}" srcOrd="9" destOrd="0" presId="urn:microsoft.com/office/officeart/2005/8/layout/vList2"/>
    <dgm:cxn modelId="{A646881A-D95B-4B88-88E6-FADA6206CB1F}" type="presParOf" srcId="{3156704F-7744-4C46-8D8F-74C0AAE561E8}" destId="{A4B97689-AC90-484D-9F3C-E47106F211F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9EE17-C4DC-45A2-ACED-5657E5C0FD99}">
      <dsp:nvSpPr>
        <dsp:cNvPr id="0" name=""/>
        <dsp:cNvSpPr/>
      </dsp:nvSpPr>
      <dsp:spPr>
        <a:xfrm>
          <a:off x="0" y="5056"/>
          <a:ext cx="1944216" cy="6739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06680" rIns="36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>
                  <a:lumMod val="50000"/>
                </a:schemeClr>
              </a:solidFill>
            </a:rPr>
            <a:t>TeraByte</a:t>
          </a:r>
          <a:endParaRPr lang="tr-TR" sz="2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5056"/>
        <a:ext cx="1944216" cy="673920"/>
      </dsp:txXfrm>
    </dsp:sp>
    <dsp:sp modelId="{2BA61711-7788-4B59-B9B9-CF6D70012174}">
      <dsp:nvSpPr>
        <dsp:cNvPr id="0" name=""/>
        <dsp:cNvSpPr/>
      </dsp:nvSpPr>
      <dsp:spPr>
        <a:xfrm>
          <a:off x="0" y="782656"/>
          <a:ext cx="1944216" cy="673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1498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498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4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06680" rIns="36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Gigabyte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0" y="782656"/>
        <a:ext cx="1944216" cy="673920"/>
      </dsp:txXfrm>
    </dsp:sp>
    <dsp:sp modelId="{CD333C59-0BAA-4DCC-9C08-5A6014729E3F}">
      <dsp:nvSpPr>
        <dsp:cNvPr id="0" name=""/>
        <dsp:cNvSpPr/>
      </dsp:nvSpPr>
      <dsp:spPr>
        <a:xfrm>
          <a:off x="0" y="1560256"/>
          <a:ext cx="1944216" cy="67392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/>
              </a:solidFill>
            </a:rPr>
            <a:t>MegaByte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0" y="1560256"/>
        <a:ext cx="1944216" cy="673920"/>
      </dsp:txXfrm>
    </dsp:sp>
    <dsp:sp modelId="{A3CB3E0A-EB8A-4F23-B4A5-BE6ADF8C8D51}">
      <dsp:nvSpPr>
        <dsp:cNvPr id="0" name=""/>
        <dsp:cNvSpPr/>
      </dsp:nvSpPr>
      <dsp:spPr>
        <a:xfrm>
          <a:off x="0" y="2337856"/>
          <a:ext cx="1944216" cy="6739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KiloByte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0" y="2337856"/>
        <a:ext cx="1944216" cy="673920"/>
      </dsp:txXfrm>
    </dsp:sp>
    <dsp:sp modelId="{857DB240-EEBE-4C89-A868-B648E52D9607}">
      <dsp:nvSpPr>
        <dsp:cNvPr id="0" name=""/>
        <dsp:cNvSpPr/>
      </dsp:nvSpPr>
      <dsp:spPr>
        <a:xfrm>
          <a:off x="0" y="3115456"/>
          <a:ext cx="1944216" cy="67392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Byte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0" y="3115456"/>
        <a:ext cx="1944216" cy="673920"/>
      </dsp:txXfrm>
    </dsp:sp>
    <dsp:sp modelId="{A4B97689-AC90-484D-9F3C-E47106F211F3}">
      <dsp:nvSpPr>
        <dsp:cNvPr id="0" name=""/>
        <dsp:cNvSpPr/>
      </dsp:nvSpPr>
      <dsp:spPr>
        <a:xfrm>
          <a:off x="0" y="3893056"/>
          <a:ext cx="1944216" cy="6739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Bit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0" y="3893056"/>
        <a:ext cx="1944216" cy="67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E6092-2CDB-4315-A104-88487B1BF6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A48D5-920A-45D9-8F93-23B6CC10CCE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0950F-4E65-44ED-8477-FD74EF37A19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4282" y="5929330"/>
            <a:ext cx="5429288" cy="704850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DİJİTAL ÖLÇÜ BİRİMLERİ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28662" y="1643050"/>
            <a:ext cx="5978527" cy="609600"/>
            <a:chOff x="1438" y="1296"/>
            <a:chExt cx="3766" cy="384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438" y="1296"/>
              <a:ext cx="336" cy="384"/>
              <a:chOff x="982" y="214"/>
              <a:chExt cx="759" cy="872"/>
            </a:xfrm>
          </p:grpSpPr>
          <p:sp>
            <p:nvSpPr>
              <p:cNvPr id="8" name="Freeform 43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9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" name="Freeform 45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1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2" name="Freeform 47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" name="Freeform 49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2026" y="1296"/>
              <a:ext cx="31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1024 </a:t>
              </a:r>
              <a:r>
                <a:rPr lang="tr-TR" sz="2800" b="1" dirty="0" err="1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MegaByte</a:t>
              </a: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=1 GigaByte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7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928662" y="2328850"/>
            <a:ext cx="5851529" cy="609600"/>
            <a:chOff x="1438" y="1296"/>
            <a:chExt cx="3686" cy="384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1438" y="1296"/>
              <a:ext cx="336" cy="384"/>
              <a:chOff x="982" y="214"/>
              <a:chExt cx="759" cy="872"/>
            </a:xfrm>
          </p:grpSpPr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3" name="Freeform 58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4" name="Freeform 59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5" name="Freeform 60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17" name="Rectangle 61"/>
            <p:cNvSpPr>
              <a:spLocks noChangeArrowheads="1"/>
            </p:cNvSpPr>
            <p:nvPr/>
          </p:nvSpPr>
          <p:spPr bwMode="auto">
            <a:xfrm>
              <a:off x="2026" y="1296"/>
              <a:ext cx="309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1024 </a:t>
              </a:r>
              <a:r>
                <a:rPr lang="tr-TR" sz="2800" b="1" dirty="0" err="1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KiloByte</a:t>
              </a: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=1 MegaByte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18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928662" y="3090850"/>
            <a:ext cx="5040315" cy="609600"/>
            <a:chOff x="1438" y="1296"/>
            <a:chExt cx="3175" cy="384"/>
          </a:xfrm>
        </p:grpSpPr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1438" y="1296"/>
              <a:ext cx="336" cy="384"/>
              <a:chOff x="982" y="214"/>
              <a:chExt cx="759" cy="872"/>
            </a:xfrm>
          </p:grpSpPr>
          <p:sp>
            <p:nvSpPr>
              <p:cNvPr id="30" name="Freeform 65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1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2" name="Freeform 67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3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4" name="Freeform 69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5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6" name="Freeform 71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8" name="Rectangle 72"/>
            <p:cNvSpPr>
              <a:spLocks noChangeArrowheads="1"/>
            </p:cNvSpPr>
            <p:nvPr/>
          </p:nvSpPr>
          <p:spPr bwMode="auto">
            <a:xfrm>
              <a:off x="1989" y="1296"/>
              <a:ext cx="26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1024 </a:t>
              </a: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Bayt=1 </a:t>
              </a: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KiloByte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928662" y="3852850"/>
            <a:ext cx="3813175" cy="609600"/>
            <a:chOff x="1438" y="1296"/>
            <a:chExt cx="2402" cy="384"/>
          </a:xfrm>
        </p:grpSpPr>
        <p:grpSp>
          <p:nvGrpSpPr>
            <p:cNvPr id="27" name="Group 97"/>
            <p:cNvGrpSpPr>
              <a:grpSpLocks/>
            </p:cNvGrpSpPr>
            <p:nvPr/>
          </p:nvGrpSpPr>
          <p:grpSpPr bwMode="auto">
            <a:xfrm>
              <a:off x="1438" y="1296"/>
              <a:ext cx="336" cy="384"/>
              <a:chOff x="982" y="214"/>
              <a:chExt cx="759" cy="872"/>
            </a:xfrm>
          </p:grpSpPr>
          <p:sp>
            <p:nvSpPr>
              <p:cNvPr id="41" name="Freeform 98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2" name="Freeform 9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3" name="Freeform 100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4" name="Freeform 101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5" name="Freeform 102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6" name="Freeform 10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7" name="Freeform 104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39" name="Rectangle 105"/>
            <p:cNvSpPr>
              <a:spLocks noChangeArrowheads="1"/>
            </p:cNvSpPr>
            <p:nvPr/>
          </p:nvSpPr>
          <p:spPr bwMode="auto">
            <a:xfrm>
              <a:off x="2113" y="1299"/>
              <a:ext cx="154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8 Bit=1 </a:t>
              </a: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Byte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40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7" name="Group 107"/>
          <p:cNvGrpSpPr>
            <a:grpSpLocks/>
          </p:cNvGrpSpPr>
          <p:nvPr/>
        </p:nvGrpSpPr>
        <p:grpSpPr bwMode="auto">
          <a:xfrm>
            <a:off x="928662" y="4500550"/>
            <a:ext cx="3813175" cy="647700"/>
            <a:chOff x="1438" y="1272"/>
            <a:chExt cx="2402" cy="408"/>
          </a:xfrm>
        </p:grpSpPr>
        <p:grpSp>
          <p:nvGrpSpPr>
            <p:cNvPr id="38" name="Group 108"/>
            <p:cNvGrpSpPr>
              <a:grpSpLocks/>
            </p:cNvGrpSpPr>
            <p:nvPr/>
          </p:nvGrpSpPr>
          <p:grpSpPr bwMode="auto">
            <a:xfrm>
              <a:off x="1438" y="1296"/>
              <a:ext cx="336" cy="384"/>
              <a:chOff x="982" y="214"/>
              <a:chExt cx="759" cy="872"/>
            </a:xfrm>
          </p:grpSpPr>
          <p:sp>
            <p:nvSpPr>
              <p:cNvPr id="52" name="Freeform 109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3" name="Freeform 11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4" name="Freeform 111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5" name="Freeform 112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6" name="Freeform 113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7" name="Freeform 11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8" name="Freeform 115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50" name="Rectangle 116"/>
            <p:cNvSpPr>
              <a:spLocks noChangeArrowheads="1"/>
            </p:cNvSpPr>
            <p:nvPr/>
          </p:nvSpPr>
          <p:spPr bwMode="auto">
            <a:xfrm>
              <a:off x="2113" y="1272"/>
              <a:ext cx="42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Bit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51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925487" y="1000108"/>
            <a:ext cx="5895978" cy="609600"/>
            <a:chOff x="1436" y="1296"/>
            <a:chExt cx="3714" cy="384"/>
          </a:xfrm>
        </p:grpSpPr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1436" y="1296"/>
              <a:ext cx="336" cy="384"/>
              <a:chOff x="982" y="214"/>
              <a:chExt cx="759" cy="872"/>
            </a:xfrm>
          </p:grpSpPr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1215" y="214"/>
                <a:ext cx="298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8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1233" y="536"/>
                <a:ext cx="262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2026" y="1296"/>
              <a:ext cx="31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r-TR" sz="2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1024 </a:t>
              </a:r>
              <a:r>
                <a:rPr lang="tr-TR" sz="2800" b="1" dirty="0" smtClean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GigaByte=1 TeraByte</a:t>
              </a:r>
              <a:endParaRPr lang="en-US" sz="2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0" name="69 Dikdörtgen"/>
          <p:cNvSpPr/>
          <p:nvPr/>
        </p:nvSpPr>
        <p:spPr>
          <a:xfrm>
            <a:off x="408887" y="142852"/>
            <a:ext cx="791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Birimler birbirine çevrilebilir</a:t>
            </a:r>
            <a:endParaRPr lang="tr-T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71 Metin kutusu"/>
          <p:cNvSpPr txBox="1"/>
          <p:nvPr/>
        </p:nvSpPr>
        <p:spPr>
          <a:xfrm>
            <a:off x="179512" y="519029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NOT: </a:t>
            </a:r>
            <a:r>
              <a:rPr lang="tr-TR" b="1" dirty="0" smtClean="0"/>
              <a:t>Bir basamak büyük bir birime çevrilirken küçük birim 1024 ile çarpılır.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9"/>
          <p:cNvSpPr>
            <a:spLocks noChangeArrowheads="1"/>
          </p:cNvSpPr>
          <p:nvPr/>
        </p:nvSpPr>
        <p:spPr bwMode="gray">
          <a:xfrm>
            <a:off x="3910013" y="2290754"/>
            <a:ext cx="1341437" cy="1266825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tr-TR"/>
          </a:p>
        </p:txBody>
      </p:sp>
      <p:sp>
        <p:nvSpPr>
          <p:cNvPr id="103" name="Oval 14"/>
          <p:cNvSpPr>
            <a:spLocks noChangeArrowheads="1"/>
          </p:cNvSpPr>
          <p:nvPr/>
        </p:nvSpPr>
        <p:spPr bwMode="gray">
          <a:xfrm>
            <a:off x="255588" y="2285992"/>
            <a:ext cx="1341437" cy="1266825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tr-TR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gray">
          <a:xfrm>
            <a:off x="368300" y="2398704"/>
            <a:ext cx="1165225" cy="110172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tr-TR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gray">
          <a:xfrm>
            <a:off x="441325" y="2470142"/>
            <a:ext cx="1049338" cy="992187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1963" y="2489192"/>
            <a:ext cx="1016000" cy="958850"/>
            <a:chOff x="4166" y="1706"/>
            <a:chExt cx="1252" cy="1252"/>
          </a:xfrm>
        </p:grpSpPr>
        <p:sp>
          <p:nvSpPr>
            <p:cNvPr id="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</p:grpSp>
      <p:sp>
        <p:nvSpPr>
          <p:cNvPr id="111" name="Oval 24"/>
          <p:cNvSpPr>
            <a:spLocks noChangeArrowheads="1"/>
          </p:cNvSpPr>
          <p:nvPr/>
        </p:nvSpPr>
        <p:spPr bwMode="gray">
          <a:xfrm>
            <a:off x="2087563" y="2290754"/>
            <a:ext cx="1341437" cy="126682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tr-TR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293938" y="2489192"/>
            <a:ext cx="1016000" cy="958850"/>
            <a:chOff x="4166" y="1706"/>
            <a:chExt cx="1252" cy="1252"/>
          </a:xfrm>
        </p:grpSpPr>
        <p:sp>
          <p:nvSpPr>
            <p:cNvPr id="113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14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15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16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24325" y="2489192"/>
            <a:ext cx="1017588" cy="958850"/>
            <a:chOff x="4166" y="1706"/>
            <a:chExt cx="1252" cy="1252"/>
          </a:xfrm>
        </p:grpSpPr>
        <p:sp>
          <p:nvSpPr>
            <p:cNvPr id="11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1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2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</p:grpSp>
      <p:sp>
        <p:nvSpPr>
          <p:cNvPr id="122" name="Text Box 38"/>
          <p:cNvSpPr txBox="1">
            <a:spLocks noChangeArrowheads="1"/>
          </p:cNvSpPr>
          <p:nvPr/>
        </p:nvSpPr>
        <p:spPr bwMode="gray">
          <a:xfrm>
            <a:off x="636588" y="2733667"/>
            <a:ext cx="623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 dirty="0">
                <a:solidFill>
                  <a:srgbClr val="000000"/>
                </a:solidFill>
              </a:rPr>
              <a:t>GB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3" name="Text Box 39"/>
          <p:cNvSpPr txBox="1">
            <a:spLocks noChangeArrowheads="1"/>
          </p:cNvSpPr>
          <p:nvPr/>
        </p:nvSpPr>
        <p:spPr bwMode="gray">
          <a:xfrm>
            <a:off x="2500313" y="2733667"/>
            <a:ext cx="641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>
                <a:solidFill>
                  <a:srgbClr val="000000"/>
                </a:solidFill>
              </a:rPr>
              <a:t>MB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4" name="Text Box 40"/>
          <p:cNvSpPr txBox="1">
            <a:spLocks noChangeArrowheads="1"/>
          </p:cNvSpPr>
          <p:nvPr/>
        </p:nvSpPr>
        <p:spPr bwMode="gray">
          <a:xfrm>
            <a:off x="4308475" y="2733667"/>
            <a:ext cx="590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>
                <a:solidFill>
                  <a:srgbClr val="000000"/>
                </a:solidFill>
              </a:rPr>
              <a:t>KB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5" name="Oval 72"/>
          <p:cNvSpPr>
            <a:spLocks noChangeArrowheads="1"/>
          </p:cNvSpPr>
          <p:nvPr/>
        </p:nvSpPr>
        <p:spPr bwMode="gray">
          <a:xfrm>
            <a:off x="7558088" y="2301867"/>
            <a:ext cx="1341437" cy="1266825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rgbClr val="99CC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26" name="Oval 77"/>
          <p:cNvSpPr>
            <a:spLocks noChangeArrowheads="1"/>
          </p:cNvSpPr>
          <p:nvPr/>
        </p:nvSpPr>
        <p:spPr bwMode="gray">
          <a:xfrm>
            <a:off x="5761038" y="2301867"/>
            <a:ext cx="1341437" cy="126682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rgbClr val="DDDDDD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967413" y="2500304"/>
            <a:ext cx="1016000" cy="958850"/>
            <a:chOff x="4166" y="1706"/>
            <a:chExt cx="1252" cy="1252"/>
          </a:xfrm>
        </p:grpSpPr>
        <p:sp>
          <p:nvSpPr>
            <p:cNvPr id="128" name="Oval 8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29" name="Oval 8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30" name="Oval 8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31" name="Oval 8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7772400" y="2500304"/>
            <a:ext cx="1017588" cy="958850"/>
            <a:chOff x="4166" y="1706"/>
            <a:chExt cx="1252" cy="1252"/>
          </a:xfrm>
        </p:grpSpPr>
        <p:sp>
          <p:nvSpPr>
            <p:cNvPr id="133" name="Oval 8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34" name="Oval 8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35" name="Oval 8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36" name="Oval 9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</p:grpSp>
      <p:sp>
        <p:nvSpPr>
          <p:cNvPr id="137" name="Text Box 91"/>
          <p:cNvSpPr txBox="1">
            <a:spLocks noChangeArrowheads="1"/>
          </p:cNvSpPr>
          <p:nvPr/>
        </p:nvSpPr>
        <p:spPr bwMode="gray">
          <a:xfrm>
            <a:off x="6099175" y="2744779"/>
            <a:ext cx="79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>
                <a:solidFill>
                  <a:srgbClr val="000000"/>
                </a:solidFill>
              </a:rPr>
              <a:t>Bayt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8" name="Text Box 92"/>
          <p:cNvSpPr txBox="1">
            <a:spLocks noChangeArrowheads="1"/>
          </p:cNvSpPr>
          <p:nvPr/>
        </p:nvSpPr>
        <p:spPr bwMode="gray">
          <a:xfrm>
            <a:off x="7983538" y="2744779"/>
            <a:ext cx="539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>
                <a:solidFill>
                  <a:srgbClr val="000000"/>
                </a:solidFill>
              </a:rPr>
              <a:t>Bit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9" name="AutoShape 94"/>
          <p:cNvSpPr>
            <a:spLocks noChangeArrowheads="1"/>
          </p:cNvSpPr>
          <p:nvPr/>
        </p:nvSpPr>
        <p:spPr bwMode="auto">
          <a:xfrm>
            <a:off x="323850" y="3784592"/>
            <a:ext cx="1223963" cy="43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gigabyte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0" name="AutoShape 95"/>
          <p:cNvSpPr>
            <a:spLocks noChangeArrowheads="1"/>
          </p:cNvSpPr>
          <p:nvPr/>
        </p:nvSpPr>
        <p:spPr bwMode="auto">
          <a:xfrm>
            <a:off x="2195513" y="3784592"/>
            <a:ext cx="1223962" cy="43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megabyte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1" name="AutoShape 96"/>
          <p:cNvSpPr>
            <a:spLocks noChangeArrowheads="1"/>
          </p:cNvSpPr>
          <p:nvPr/>
        </p:nvSpPr>
        <p:spPr bwMode="auto">
          <a:xfrm>
            <a:off x="3995738" y="3784592"/>
            <a:ext cx="1223962" cy="43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kilobyte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2" name="AutoShape 98"/>
          <p:cNvSpPr>
            <a:spLocks noChangeArrowheads="1"/>
          </p:cNvSpPr>
          <p:nvPr/>
        </p:nvSpPr>
        <p:spPr bwMode="auto">
          <a:xfrm>
            <a:off x="5795963" y="3784592"/>
            <a:ext cx="1223962" cy="43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byte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3" name="AutoShape 99"/>
          <p:cNvSpPr>
            <a:spLocks noChangeArrowheads="1"/>
          </p:cNvSpPr>
          <p:nvPr/>
        </p:nvSpPr>
        <p:spPr bwMode="auto">
          <a:xfrm>
            <a:off x="7596188" y="3784592"/>
            <a:ext cx="1223962" cy="43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bit</a:t>
            </a:r>
            <a:endParaRPr lang="en-US" sz="1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5" name="144 Dikdörtgen"/>
          <p:cNvSpPr/>
          <p:nvPr/>
        </p:nvSpPr>
        <p:spPr>
          <a:xfrm>
            <a:off x="1000100" y="857232"/>
            <a:ext cx="7087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Büyükten Küçüğe Sıralayalım</a:t>
            </a:r>
            <a:endParaRPr lang="tr-T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6" name="AutoShape 6"/>
          <p:cNvSpPr>
            <a:spLocks noChangeArrowheads="1"/>
          </p:cNvSpPr>
          <p:nvPr/>
        </p:nvSpPr>
        <p:spPr bwMode="gray">
          <a:xfrm>
            <a:off x="1665288" y="2838449"/>
            <a:ext cx="314325" cy="336550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AutoShape 7"/>
          <p:cNvSpPr>
            <a:spLocks noChangeArrowheads="1"/>
          </p:cNvSpPr>
          <p:nvPr/>
        </p:nvSpPr>
        <p:spPr bwMode="gray">
          <a:xfrm>
            <a:off x="3492500" y="2838449"/>
            <a:ext cx="314325" cy="33655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AutoShape 69"/>
          <p:cNvSpPr>
            <a:spLocks noChangeArrowheads="1"/>
          </p:cNvSpPr>
          <p:nvPr/>
        </p:nvSpPr>
        <p:spPr bwMode="gray">
          <a:xfrm>
            <a:off x="5364163" y="2849561"/>
            <a:ext cx="314325" cy="336550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AutoShape 70"/>
          <p:cNvSpPr>
            <a:spLocks noChangeArrowheads="1"/>
          </p:cNvSpPr>
          <p:nvPr/>
        </p:nvSpPr>
        <p:spPr bwMode="gray">
          <a:xfrm>
            <a:off x="7164388" y="2878136"/>
            <a:ext cx="314325" cy="33655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4" grpId="1" animBg="1"/>
      <p:bldP spid="105" grpId="0" animBg="1"/>
      <p:bldP spid="111" grpId="0" animBg="1"/>
      <p:bldP spid="122" grpId="0"/>
      <p:bldP spid="122" grpId="1"/>
      <p:bldP spid="123" grpId="0"/>
      <p:bldP spid="124" grpId="0"/>
      <p:bldP spid="125" grpId="0" animBg="1"/>
      <p:bldP spid="126" grpId="0" animBg="1"/>
      <p:bldP spid="137" grpId="0"/>
      <p:bldP spid="138" grpId="0"/>
      <p:bldP spid="139" grpId="0" animBg="1"/>
      <p:bldP spid="139" grpId="1" animBg="1"/>
      <p:bldP spid="140" grpId="0" animBg="1"/>
      <p:bldP spid="141" grpId="0" animBg="1"/>
      <p:bldP spid="142" grpId="0" animBg="1"/>
      <p:bldP spid="143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omiklik.org/wp-content/uploads/2011/12/Bal%C4%B1k-Hafizas%C4%B1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251520" y="116632"/>
            <a:ext cx="864096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Peki Biz bilgisayarda oluşturduğumuz dosyaların büyüklüğünü bilebilir miyiz?</a:t>
            </a:r>
            <a:endParaRPr lang="tr-T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9188"/>
            <a:ext cx="3995936" cy="49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427984" y="1785926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dirty="0" smtClean="0"/>
              <a:t>Faremiz ile dosyamızın üzerine sağ tıklayıp özellikler seçeneğini seçiyoruz.</a:t>
            </a:r>
          </a:p>
          <a:p>
            <a:pPr algn="l"/>
            <a:endParaRPr lang="tr-TR" sz="2800" dirty="0" smtClean="0"/>
          </a:p>
          <a:p>
            <a:pPr algn="l"/>
            <a:r>
              <a:rPr lang="tr-TR" sz="2800" dirty="0" smtClean="0"/>
              <a:t>Açılan pencerede dosyamızın büyüklüğünü görebiliriz.</a:t>
            </a:r>
          </a:p>
          <a:p>
            <a:pPr algn="l"/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Bilişim\Desktop\angry-birds-flash-bellek-4gb-4.jpg"/>
          <p:cNvPicPr>
            <a:picLocks noChangeAspect="1" noChangeArrowheads="1"/>
          </p:cNvPicPr>
          <p:nvPr/>
        </p:nvPicPr>
        <p:blipFill>
          <a:blip r:embed="rId2" cstate="print"/>
          <a:srcRect t="3543" b="2859"/>
          <a:stretch>
            <a:fillRect/>
          </a:stretch>
        </p:blipFill>
        <p:spPr bwMode="auto">
          <a:xfrm>
            <a:off x="1214414" y="3429000"/>
            <a:ext cx="2000264" cy="1872208"/>
          </a:xfrm>
          <a:prstGeom prst="rect">
            <a:avLst/>
          </a:prstGeom>
          <a:noFill/>
        </p:spPr>
      </p:pic>
      <p:pic>
        <p:nvPicPr>
          <p:cNvPr id="4" name="Picture 5" descr="C:\Users\Bilişim\Desktop\indir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1857388" cy="185738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000100" y="285749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Bir CD</a:t>
            </a:r>
          </a:p>
          <a:p>
            <a:pPr algn="ctr"/>
            <a:r>
              <a:rPr lang="tr-TR" sz="1800" dirty="0" smtClean="0"/>
              <a:t> 700 MB bilgi alır.</a:t>
            </a:r>
            <a:endParaRPr lang="tr-TR" sz="1800" dirty="0"/>
          </a:p>
        </p:txBody>
      </p:sp>
      <p:pic>
        <p:nvPicPr>
          <p:cNvPr id="6" name="Picture 3" descr="C:\Users\Bilişim\Desktop\indir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411" y="1069552"/>
            <a:ext cx="1740795" cy="171650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220072" y="28529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Bir DVD</a:t>
            </a:r>
          </a:p>
          <a:p>
            <a:r>
              <a:rPr lang="tr-TR" sz="1800" dirty="0"/>
              <a:t> 4.7GB bilgi alır.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39552" y="521495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err="1"/>
              <a:t>Flash</a:t>
            </a:r>
            <a:r>
              <a:rPr lang="tr-TR" sz="1800" b="1" dirty="0"/>
              <a:t> Bellekler</a:t>
            </a:r>
          </a:p>
          <a:p>
            <a:r>
              <a:rPr lang="tr-TR" sz="1800" dirty="0" smtClean="0"/>
              <a:t>8GB-16GB-32GB-64GB-128GB</a:t>
            </a:r>
            <a:endParaRPr lang="tr-TR" sz="1800" dirty="0"/>
          </a:p>
        </p:txBody>
      </p:sp>
      <p:pic>
        <p:nvPicPr>
          <p:cNvPr id="10" name="Picture 2" descr="C:\Users\Bilişim\Desktop\samsung_hxmu050da-g42_-tasinabilir-disk_29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1008"/>
            <a:ext cx="1857388" cy="178538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4788024" y="52149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Sabit ve Taşınabilir Diskler</a:t>
            </a:r>
          </a:p>
          <a:p>
            <a:r>
              <a:rPr lang="tr-TR" sz="1800" dirty="0"/>
              <a:t>160GB-250GB-500GB-1TB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357290" y="214290"/>
            <a:ext cx="609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Kadar Bilgi Saklar ?</a:t>
            </a:r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775943" y="2928934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BİTTİ</a:t>
            </a: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ulut Belirtme Çizgisi"/>
          <p:cNvSpPr/>
          <p:nvPr/>
        </p:nvSpPr>
        <p:spPr>
          <a:xfrm>
            <a:off x="2571736" y="571480"/>
            <a:ext cx="5643602" cy="3286148"/>
          </a:xfrm>
          <a:prstGeom prst="cloudCallout">
            <a:avLst>
              <a:gd name="adj1" fmla="val -56977"/>
              <a:gd name="adj2" fmla="val 368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Dijital Ölçüler </a:t>
            </a:r>
          </a:p>
          <a:p>
            <a:pPr algn="ctr"/>
            <a:r>
              <a:rPr lang="tr-TR" sz="3200" dirty="0" smtClean="0"/>
              <a:t>konusunu öğreneceğiz</a:t>
            </a:r>
            <a:endParaRPr lang="tr-TR" sz="3200" dirty="0"/>
          </a:p>
        </p:txBody>
      </p:sp>
      <p:pic>
        <p:nvPicPr>
          <p:cNvPr id="5" name="4 Resim" descr="http://cdn.vectorstock.com/i/composite/18,08/cute-boy-cartoon-coloring-page-vector-1761808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143248"/>
            <a:ext cx="2428892" cy="334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cdn.vectorstock.com/i/composite/92,91/cute-boy-cartoon-coloring-page-vector-175929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1214422"/>
            <a:ext cx="1857388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Patlama 1"/>
          <p:cNvSpPr/>
          <p:nvPr/>
        </p:nvSpPr>
        <p:spPr>
          <a:xfrm>
            <a:off x="2643174" y="1785926"/>
            <a:ext cx="6215478" cy="4241851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/>
          </a:p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Bilgisayarlarda bilgilerimizi nereye kaydederiz ?</a:t>
            </a:r>
            <a:br>
              <a:rPr lang="tr-TR" sz="2800" dirty="0" smtClean="0">
                <a:solidFill>
                  <a:schemeClr val="bg1"/>
                </a:solidFill>
              </a:rPr>
            </a:b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lişim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3143272" cy="2357455"/>
          </a:xfrm>
          <a:prstGeom prst="rect">
            <a:avLst/>
          </a:prstGeom>
          <a:noFill/>
        </p:spPr>
      </p:pic>
      <p:pic>
        <p:nvPicPr>
          <p:cNvPr id="2054" name="Picture 6" descr="C:\Users\Bilişim\Desktop\promosyon-usb-flash-bellek_214.jpg"/>
          <p:cNvPicPr>
            <a:picLocks noChangeAspect="1" noChangeArrowheads="1"/>
          </p:cNvPicPr>
          <p:nvPr/>
        </p:nvPicPr>
        <p:blipFill>
          <a:blip r:embed="rId3" cstate="print"/>
          <a:srcRect b="14742"/>
          <a:stretch>
            <a:fillRect/>
          </a:stretch>
        </p:blipFill>
        <p:spPr bwMode="auto">
          <a:xfrm>
            <a:off x="5429256" y="285728"/>
            <a:ext cx="3500462" cy="3733852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285720" y="285728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Flash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Bellekler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images.scroll.com.tr/2010/12/toshiba_4gb_USB_Flash_bellek_t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519361" cy="2736304"/>
          </a:xfrm>
          <a:prstGeom prst="rect">
            <a:avLst/>
          </a:prstGeom>
          <a:noFill/>
        </p:spPr>
      </p:pic>
      <p:pic>
        <p:nvPicPr>
          <p:cNvPr id="2053" name="Picture 5" descr="C:\Users\Bilişim\Desktop\angry-birds-flash-bellek-4gb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2214578" cy="2214578"/>
          </a:xfrm>
          <a:prstGeom prst="rect">
            <a:avLst/>
          </a:prstGeom>
          <a:noFill/>
        </p:spPr>
      </p:pic>
      <p:pic>
        <p:nvPicPr>
          <p:cNvPr id="14340" name="Picture 4" descr="https://encrypted-tbn1.gstatic.com/images?q=tbn:ANd9GcTKwgytvND9VtzXSEgkvN6kyWNwjzJoCA1QZUjJuqSOUZL6tbFFLQ"/>
          <p:cNvPicPr>
            <a:picLocks noChangeAspect="1" noChangeArrowheads="1"/>
          </p:cNvPicPr>
          <p:nvPr/>
        </p:nvPicPr>
        <p:blipFill>
          <a:blip r:embed="rId6" cstate="print"/>
          <a:srcRect t="24364" b="18897"/>
          <a:stretch>
            <a:fillRect/>
          </a:stretch>
        </p:blipFill>
        <p:spPr bwMode="auto">
          <a:xfrm>
            <a:off x="611560" y="4293096"/>
            <a:ext cx="3672408" cy="156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ilişim\Desktop\h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57562"/>
            <a:ext cx="3514734" cy="269392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928662" y="285728"/>
            <a:ext cx="71013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Sabit ve Taşınabilir Diskler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Bilişim\Desktop\samsung_hxmu050da-g42_-tasinabilir-disk_29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714644" cy="2714644"/>
          </a:xfrm>
          <a:prstGeom prst="rect">
            <a:avLst/>
          </a:prstGeom>
          <a:noFill/>
        </p:spPr>
      </p:pic>
      <p:pic>
        <p:nvPicPr>
          <p:cNvPr id="3076" name="Picture 4" descr="C:\Users\Bilişim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500330" cy="289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285728"/>
            <a:ext cx="41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CD ve DVD’ler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Bilişim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2714644" cy="2714644"/>
          </a:xfrm>
          <a:prstGeom prst="rect">
            <a:avLst/>
          </a:prstGeom>
          <a:noFill/>
        </p:spPr>
      </p:pic>
      <p:pic>
        <p:nvPicPr>
          <p:cNvPr id="4099" name="Picture 3" descr="C:\Users\Bilişim\Desktop\indi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2786082" cy="2747206"/>
          </a:xfrm>
          <a:prstGeom prst="rect">
            <a:avLst/>
          </a:prstGeom>
          <a:noFill/>
        </p:spPr>
      </p:pic>
      <p:pic>
        <p:nvPicPr>
          <p:cNvPr id="4101" name="Picture 5" descr="C:\Users\Bilişim\Desktop\indir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2786082" cy="2786082"/>
          </a:xfrm>
          <a:prstGeom prst="rect">
            <a:avLst/>
          </a:prstGeom>
          <a:noFill/>
        </p:spPr>
      </p:pic>
      <p:pic>
        <p:nvPicPr>
          <p:cNvPr id="4102" name="Picture 6" descr="C:\Users\Bilişim\Desktop\Mini_DVD-cogalti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74"/>
            <a:ext cx="268657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:\Users\Ahmet\Downloads\beautiful-cute-girl-coloring-pages-printable-ideasl-for-beloved-kids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4000504"/>
            <a:ext cx="1909774" cy="21907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Bulut Belirtme Çizgisi"/>
          <p:cNvSpPr/>
          <p:nvPr/>
        </p:nvSpPr>
        <p:spPr>
          <a:xfrm>
            <a:off x="1214414" y="428604"/>
            <a:ext cx="5796000" cy="3312000"/>
          </a:xfrm>
          <a:prstGeom prst="cloudCallout">
            <a:avLst>
              <a:gd name="adj1" fmla="val 18468"/>
              <a:gd name="adj2" fmla="val 7521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Peki Bu Ortamların Belirli Bir Büyüklüğü Yok Mu ? 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435280" cy="4840303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Günlük hayatımızda birçok ölçü birimi kullanıyoruz.</a:t>
            </a:r>
            <a:endParaRPr lang="tr-TR" sz="2800" b="1" dirty="0"/>
          </a:p>
        </p:txBody>
      </p:sp>
      <p:pic>
        <p:nvPicPr>
          <p:cNvPr id="5122" name="Picture 2" descr="C:\Users\Bilişim\Desktop\fd07_1.jpg"/>
          <p:cNvPicPr>
            <a:picLocks noChangeAspect="1" noChangeArrowheads="1"/>
          </p:cNvPicPr>
          <p:nvPr/>
        </p:nvPicPr>
        <p:blipFill>
          <a:blip r:embed="rId2" cstate="print"/>
          <a:srcRect b="11874"/>
          <a:stretch>
            <a:fillRect/>
          </a:stretch>
        </p:blipFill>
        <p:spPr bwMode="auto">
          <a:xfrm>
            <a:off x="539552" y="2420888"/>
            <a:ext cx="3566808" cy="2357454"/>
          </a:xfrm>
          <a:prstGeom prst="rect">
            <a:avLst/>
          </a:prstGeom>
          <a:noFill/>
        </p:spPr>
      </p:pic>
      <p:pic>
        <p:nvPicPr>
          <p:cNvPr id="5123" name="Picture 3" descr="C:\Users\Bilişim\Desktop\Maddeyi-taniyalim-konusu-ve-testleri-65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3116"/>
            <a:ext cx="2450130" cy="1928826"/>
          </a:xfrm>
          <a:prstGeom prst="rect">
            <a:avLst/>
          </a:prstGeom>
          <a:noFill/>
        </p:spPr>
      </p:pic>
      <p:pic>
        <p:nvPicPr>
          <p:cNvPr id="5125" name="Picture 5" descr="C:\Users\Bilişim\Desktop\10-kg-weight-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1780369" cy="1785950"/>
          </a:xfrm>
          <a:prstGeom prst="rect">
            <a:avLst/>
          </a:prstGeom>
          <a:noFill/>
        </p:spPr>
      </p:pic>
      <p:pic>
        <p:nvPicPr>
          <p:cNvPr id="5126" name="Picture 6" descr="C:\Users\Bilişim\Desktop\Metre_couturi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429132"/>
            <a:ext cx="2178039" cy="2178039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1571604" y="285728"/>
            <a:ext cx="5829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Farklı Ölçü Birimleri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285728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Şimdi Bilgisayardaki</a:t>
            </a:r>
          </a:p>
          <a:p>
            <a:pPr algn="ctr"/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Ölçü Birimlerini Öğrenelim</a:t>
            </a:r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707904" y="1772816"/>
          <a:ext cx="194421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80</TotalTime>
  <Words>154</Words>
  <Application>Microsoft Office PowerPoint</Application>
  <PresentationFormat>Ekran Gösterisi (4:3)</PresentationFormat>
  <Paragraphs>54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powerpoint-template</vt:lpstr>
      <vt:lpstr>DİJİTAL ÖLÇÜ BİRİMLERİ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Peki Biz bilgisayarda oluşturduğumuz dosyaların büyüklüğünü bilebilir miyiz?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Dijital Ölçü Birimleri</dc:title>
  <dc:creator>Bilişim</dc:creator>
  <cp:lastModifiedBy>Emrah Has</cp:lastModifiedBy>
  <cp:revision>13</cp:revision>
  <dcterms:created xsi:type="dcterms:W3CDTF">2014-11-18T22:33:08Z</dcterms:created>
  <dcterms:modified xsi:type="dcterms:W3CDTF">2014-12-08T13:48:29Z</dcterms:modified>
</cp:coreProperties>
</file>