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</p:sldIdLst>
  <p:sldSz cx="15125700" cy="10693400"/>
  <p:notesSz cx="10693400" cy="151257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288"/>
      </p:cViewPr>
      <p:guideLst>
        <p:guide orient="horz" pos="2036"/>
        <p:guide pos="305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7063" y="1703402"/>
            <a:ext cx="120933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34125" y="3077114"/>
            <a:ext cx="995925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11375" y="1263814"/>
            <a:ext cx="61889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327162" y="1263814"/>
            <a:ext cx="6188962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1375" y="219794"/>
            <a:ext cx="128047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11375" y="1263814"/>
            <a:ext cx="1280474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837350" y="5110206"/>
            <a:ext cx="4552800" cy="27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11375" y="5110206"/>
            <a:ext cx="3272325" cy="27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11/13/2017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243799" y="5110206"/>
            <a:ext cx="3272325" cy="2747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3.png"/><Relationship Id="rId21" Type="http://schemas.openxmlformats.org/officeDocument/2006/relationships/image" Target="../media/image118.png"/><Relationship Id="rId42" Type="http://schemas.openxmlformats.org/officeDocument/2006/relationships/image" Target="../media/image139.png"/><Relationship Id="rId47" Type="http://schemas.openxmlformats.org/officeDocument/2006/relationships/image" Target="../media/image144.png"/><Relationship Id="rId63" Type="http://schemas.openxmlformats.org/officeDocument/2006/relationships/image" Target="../media/image160.png"/><Relationship Id="rId68" Type="http://schemas.openxmlformats.org/officeDocument/2006/relationships/image" Target="../media/image165.png"/><Relationship Id="rId84" Type="http://schemas.openxmlformats.org/officeDocument/2006/relationships/image" Target="../media/image181.png"/><Relationship Id="rId89" Type="http://schemas.openxmlformats.org/officeDocument/2006/relationships/image" Target="../media/image186.png"/><Relationship Id="rId16" Type="http://schemas.openxmlformats.org/officeDocument/2006/relationships/image" Target="../media/image113.png"/><Relationship Id="rId11" Type="http://schemas.openxmlformats.org/officeDocument/2006/relationships/image" Target="../media/image108.png"/><Relationship Id="rId32" Type="http://schemas.openxmlformats.org/officeDocument/2006/relationships/image" Target="../media/image129.png"/><Relationship Id="rId37" Type="http://schemas.openxmlformats.org/officeDocument/2006/relationships/image" Target="../media/image134.png"/><Relationship Id="rId53" Type="http://schemas.openxmlformats.org/officeDocument/2006/relationships/image" Target="../media/image150.png"/><Relationship Id="rId58" Type="http://schemas.openxmlformats.org/officeDocument/2006/relationships/image" Target="../media/image155.png"/><Relationship Id="rId74" Type="http://schemas.openxmlformats.org/officeDocument/2006/relationships/image" Target="../media/image171.png"/><Relationship Id="rId79" Type="http://schemas.openxmlformats.org/officeDocument/2006/relationships/image" Target="../media/image176.png"/><Relationship Id="rId5" Type="http://schemas.openxmlformats.org/officeDocument/2006/relationships/image" Target="../media/image102.png"/><Relationship Id="rId90" Type="http://schemas.openxmlformats.org/officeDocument/2006/relationships/image" Target="../media/image187.png"/><Relationship Id="rId95" Type="http://schemas.openxmlformats.org/officeDocument/2006/relationships/image" Target="../media/image192.png"/><Relationship Id="rId22" Type="http://schemas.openxmlformats.org/officeDocument/2006/relationships/image" Target="../media/image119.png"/><Relationship Id="rId27" Type="http://schemas.openxmlformats.org/officeDocument/2006/relationships/image" Target="../media/image124.png"/><Relationship Id="rId43" Type="http://schemas.openxmlformats.org/officeDocument/2006/relationships/image" Target="../media/image140.png"/><Relationship Id="rId48" Type="http://schemas.openxmlformats.org/officeDocument/2006/relationships/image" Target="../media/image145.png"/><Relationship Id="rId64" Type="http://schemas.openxmlformats.org/officeDocument/2006/relationships/image" Target="../media/image161.png"/><Relationship Id="rId69" Type="http://schemas.openxmlformats.org/officeDocument/2006/relationships/image" Target="../media/image166.png"/><Relationship Id="rId8" Type="http://schemas.openxmlformats.org/officeDocument/2006/relationships/image" Target="../media/image105.png"/><Relationship Id="rId51" Type="http://schemas.openxmlformats.org/officeDocument/2006/relationships/image" Target="../media/image148.png"/><Relationship Id="rId72" Type="http://schemas.openxmlformats.org/officeDocument/2006/relationships/image" Target="../media/image169.png"/><Relationship Id="rId80" Type="http://schemas.openxmlformats.org/officeDocument/2006/relationships/image" Target="../media/image177.png"/><Relationship Id="rId85" Type="http://schemas.openxmlformats.org/officeDocument/2006/relationships/image" Target="../media/image182.png"/><Relationship Id="rId93" Type="http://schemas.openxmlformats.org/officeDocument/2006/relationships/image" Target="../media/image190.png"/><Relationship Id="rId3" Type="http://schemas.openxmlformats.org/officeDocument/2006/relationships/image" Target="../media/image100.png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5" Type="http://schemas.openxmlformats.org/officeDocument/2006/relationships/image" Target="../media/image122.png"/><Relationship Id="rId33" Type="http://schemas.openxmlformats.org/officeDocument/2006/relationships/image" Target="../media/image130.png"/><Relationship Id="rId38" Type="http://schemas.openxmlformats.org/officeDocument/2006/relationships/image" Target="../media/image135.png"/><Relationship Id="rId46" Type="http://schemas.openxmlformats.org/officeDocument/2006/relationships/image" Target="../media/image143.png"/><Relationship Id="rId59" Type="http://schemas.openxmlformats.org/officeDocument/2006/relationships/image" Target="../media/image156.png"/><Relationship Id="rId67" Type="http://schemas.openxmlformats.org/officeDocument/2006/relationships/image" Target="../media/image164.png"/><Relationship Id="rId20" Type="http://schemas.openxmlformats.org/officeDocument/2006/relationships/image" Target="../media/image117.png"/><Relationship Id="rId41" Type="http://schemas.openxmlformats.org/officeDocument/2006/relationships/image" Target="../media/image138.png"/><Relationship Id="rId54" Type="http://schemas.openxmlformats.org/officeDocument/2006/relationships/image" Target="../media/image151.png"/><Relationship Id="rId62" Type="http://schemas.openxmlformats.org/officeDocument/2006/relationships/image" Target="../media/image159.png"/><Relationship Id="rId70" Type="http://schemas.openxmlformats.org/officeDocument/2006/relationships/image" Target="../media/image167.png"/><Relationship Id="rId75" Type="http://schemas.openxmlformats.org/officeDocument/2006/relationships/image" Target="../media/image172.png"/><Relationship Id="rId83" Type="http://schemas.openxmlformats.org/officeDocument/2006/relationships/image" Target="../media/image180.png"/><Relationship Id="rId88" Type="http://schemas.openxmlformats.org/officeDocument/2006/relationships/image" Target="../media/image185.png"/><Relationship Id="rId91" Type="http://schemas.openxmlformats.org/officeDocument/2006/relationships/image" Target="../media/image188.png"/><Relationship Id="rId96" Type="http://schemas.openxmlformats.org/officeDocument/2006/relationships/image" Target="../media/image19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3.png"/><Relationship Id="rId15" Type="http://schemas.openxmlformats.org/officeDocument/2006/relationships/image" Target="../media/image112.png"/><Relationship Id="rId23" Type="http://schemas.openxmlformats.org/officeDocument/2006/relationships/image" Target="../media/image120.png"/><Relationship Id="rId28" Type="http://schemas.openxmlformats.org/officeDocument/2006/relationships/image" Target="../media/image125.png"/><Relationship Id="rId36" Type="http://schemas.openxmlformats.org/officeDocument/2006/relationships/image" Target="../media/image133.png"/><Relationship Id="rId49" Type="http://schemas.openxmlformats.org/officeDocument/2006/relationships/image" Target="../media/image146.png"/><Relationship Id="rId57" Type="http://schemas.openxmlformats.org/officeDocument/2006/relationships/image" Target="../media/image154.png"/><Relationship Id="rId10" Type="http://schemas.openxmlformats.org/officeDocument/2006/relationships/image" Target="../media/image107.png"/><Relationship Id="rId31" Type="http://schemas.openxmlformats.org/officeDocument/2006/relationships/image" Target="../media/image128.png"/><Relationship Id="rId44" Type="http://schemas.openxmlformats.org/officeDocument/2006/relationships/image" Target="../media/image141.png"/><Relationship Id="rId52" Type="http://schemas.openxmlformats.org/officeDocument/2006/relationships/image" Target="../media/image149.png"/><Relationship Id="rId60" Type="http://schemas.openxmlformats.org/officeDocument/2006/relationships/image" Target="../media/image157.png"/><Relationship Id="rId65" Type="http://schemas.openxmlformats.org/officeDocument/2006/relationships/image" Target="../media/image162.png"/><Relationship Id="rId73" Type="http://schemas.openxmlformats.org/officeDocument/2006/relationships/image" Target="../media/image170.png"/><Relationship Id="rId78" Type="http://schemas.openxmlformats.org/officeDocument/2006/relationships/image" Target="../media/image175.png"/><Relationship Id="rId81" Type="http://schemas.openxmlformats.org/officeDocument/2006/relationships/image" Target="../media/image178.png"/><Relationship Id="rId86" Type="http://schemas.openxmlformats.org/officeDocument/2006/relationships/image" Target="../media/image183.png"/><Relationship Id="rId94" Type="http://schemas.openxmlformats.org/officeDocument/2006/relationships/image" Target="../media/image191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3" Type="http://schemas.openxmlformats.org/officeDocument/2006/relationships/image" Target="../media/image110.png"/><Relationship Id="rId18" Type="http://schemas.openxmlformats.org/officeDocument/2006/relationships/image" Target="../media/image115.png"/><Relationship Id="rId39" Type="http://schemas.openxmlformats.org/officeDocument/2006/relationships/image" Target="../media/image136.png"/><Relationship Id="rId34" Type="http://schemas.openxmlformats.org/officeDocument/2006/relationships/image" Target="../media/image131.png"/><Relationship Id="rId50" Type="http://schemas.openxmlformats.org/officeDocument/2006/relationships/image" Target="../media/image147.png"/><Relationship Id="rId55" Type="http://schemas.openxmlformats.org/officeDocument/2006/relationships/image" Target="../media/image152.png"/><Relationship Id="rId76" Type="http://schemas.openxmlformats.org/officeDocument/2006/relationships/image" Target="../media/image173.png"/><Relationship Id="rId7" Type="http://schemas.openxmlformats.org/officeDocument/2006/relationships/image" Target="../media/image104.png"/><Relationship Id="rId71" Type="http://schemas.openxmlformats.org/officeDocument/2006/relationships/image" Target="../media/image168.png"/><Relationship Id="rId92" Type="http://schemas.openxmlformats.org/officeDocument/2006/relationships/image" Target="../media/image189.png"/><Relationship Id="rId2" Type="http://schemas.openxmlformats.org/officeDocument/2006/relationships/image" Target="../media/image99.png"/><Relationship Id="rId29" Type="http://schemas.openxmlformats.org/officeDocument/2006/relationships/image" Target="../media/image126.png"/><Relationship Id="rId24" Type="http://schemas.openxmlformats.org/officeDocument/2006/relationships/image" Target="../media/image121.png"/><Relationship Id="rId40" Type="http://schemas.openxmlformats.org/officeDocument/2006/relationships/image" Target="../media/image137.png"/><Relationship Id="rId45" Type="http://schemas.openxmlformats.org/officeDocument/2006/relationships/image" Target="../media/image142.png"/><Relationship Id="rId66" Type="http://schemas.openxmlformats.org/officeDocument/2006/relationships/image" Target="../media/image163.png"/><Relationship Id="rId87" Type="http://schemas.openxmlformats.org/officeDocument/2006/relationships/image" Target="../media/image184.png"/><Relationship Id="rId61" Type="http://schemas.openxmlformats.org/officeDocument/2006/relationships/image" Target="../media/image158.png"/><Relationship Id="rId82" Type="http://schemas.openxmlformats.org/officeDocument/2006/relationships/image" Target="../media/image179.png"/><Relationship Id="rId19" Type="http://schemas.openxmlformats.org/officeDocument/2006/relationships/image" Target="../media/image116.png"/><Relationship Id="rId14" Type="http://schemas.openxmlformats.org/officeDocument/2006/relationships/image" Target="../media/image111.png"/><Relationship Id="rId30" Type="http://schemas.openxmlformats.org/officeDocument/2006/relationships/image" Target="../media/image127.png"/><Relationship Id="rId35" Type="http://schemas.openxmlformats.org/officeDocument/2006/relationships/image" Target="../media/image132.png"/><Relationship Id="rId56" Type="http://schemas.openxmlformats.org/officeDocument/2006/relationships/image" Target="../media/image153.png"/><Relationship Id="rId77" Type="http://schemas.openxmlformats.org/officeDocument/2006/relationships/image" Target="../media/image17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38.png"/><Relationship Id="rId21" Type="http://schemas.openxmlformats.org/officeDocument/2006/relationships/image" Target="../media/image212.png"/><Relationship Id="rId42" Type="http://schemas.openxmlformats.org/officeDocument/2006/relationships/image" Target="../media/image231.png"/><Relationship Id="rId47" Type="http://schemas.openxmlformats.org/officeDocument/2006/relationships/image" Target="../media/image236.png"/><Relationship Id="rId63" Type="http://schemas.openxmlformats.org/officeDocument/2006/relationships/image" Target="../media/image251.png"/><Relationship Id="rId68" Type="http://schemas.openxmlformats.org/officeDocument/2006/relationships/image" Target="../media/image256.png"/><Relationship Id="rId2" Type="http://schemas.openxmlformats.org/officeDocument/2006/relationships/image" Target="../media/image194.png"/><Relationship Id="rId16" Type="http://schemas.openxmlformats.org/officeDocument/2006/relationships/image" Target="../media/image207.png"/><Relationship Id="rId29" Type="http://schemas.openxmlformats.org/officeDocument/2006/relationships/image" Target="../media/image139.png"/><Relationship Id="rId11" Type="http://schemas.openxmlformats.org/officeDocument/2006/relationships/image" Target="../media/image203.png"/><Relationship Id="rId24" Type="http://schemas.openxmlformats.org/officeDocument/2006/relationships/image" Target="../media/image215.png"/><Relationship Id="rId32" Type="http://schemas.openxmlformats.org/officeDocument/2006/relationships/image" Target="../media/image221.png"/><Relationship Id="rId37" Type="http://schemas.openxmlformats.org/officeDocument/2006/relationships/image" Target="../media/image226.png"/><Relationship Id="rId40" Type="http://schemas.openxmlformats.org/officeDocument/2006/relationships/image" Target="../media/image229.png"/><Relationship Id="rId45" Type="http://schemas.openxmlformats.org/officeDocument/2006/relationships/image" Target="../media/image234.png"/><Relationship Id="rId53" Type="http://schemas.openxmlformats.org/officeDocument/2006/relationships/image" Target="../media/image241.png"/><Relationship Id="rId58" Type="http://schemas.openxmlformats.org/officeDocument/2006/relationships/image" Target="../media/image246.png"/><Relationship Id="rId66" Type="http://schemas.openxmlformats.org/officeDocument/2006/relationships/image" Target="../media/image254.png"/><Relationship Id="rId74" Type="http://schemas.openxmlformats.org/officeDocument/2006/relationships/image" Target="../media/image260.png"/><Relationship Id="rId5" Type="http://schemas.openxmlformats.org/officeDocument/2006/relationships/image" Target="../media/image197.png"/><Relationship Id="rId61" Type="http://schemas.openxmlformats.org/officeDocument/2006/relationships/image" Target="../media/image249.png"/><Relationship Id="rId19" Type="http://schemas.openxmlformats.org/officeDocument/2006/relationships/image" Target="../media/image210.png"/><Relationship Id="rId14" Type="http://schemas.openxmlformats.org/officeDocument/2006/relationships/image" Target="../media/image206.png"/><Relationship Id="rId22" Type="http://schemas.openxmlformats.org/officeDocument/2006/relationships/image" Target="../media/image213.png"/><Relationship Id="rId27" Type="http://schemas.openxmlformats.org/officeDocument/2006/relationships/image" Target="../media/image217.png"/><Relationship Id="rId30" Type="http://schemas.openxmlformats.org/officeDocument/2006/relationships/image" Target="../media/image219.png"/><Relationship Id="rId35" Type="http://schemas.openxmlformats.org/officeDocument/2006/relationships/image" Target="../media/image224.png"/><Relationship Id="rId43" Type="http://schemas.openxmlformats.org/officeDocument/2006/relationships/image" Target="../media/image232.png"/><Relationship Id="rId48" Type="http://schemas.openxmlformats.org/officeDocument/2006/relationships/image" Target="../media/image237.png"/><Relationship Id="rId56" Type="http://schemas.openxmlformats.org/officeDocument/2006/relationships/image" Target="../media/image244.png"/><Relationship Id="rId64" Type="http://schemas.openxmlformats.org/officeDocument/2006/relationships/image" Target="../media/image252.png"/><Relationship Id="rId69" Type="http://schemas.openxmlformats.org/officeDocument/2006/relationships/image" Target="../media/image257.png"/><Relationship Id="rId8" Type="http://schemas.openxmlformats.org/officeDocument/2006/relationships/image" Target="../media/image200.png"/><Relationship Id="rId51" Type="http://schemas.openxmlformats.org/officeDocument/2006/relationships/image" Target="../media/image240.png"/><Relationship Id="rId72" Type="http://schemas.openxmlformats.org/officeDocument/2006/relationships/image" Target="../media/image259.png"/><Relationship Id="rId3" Type="http://schemas.openxmlformats.org/officeDocument/2006/relationships/image" Target="../media/image195.png"/><Relationship Id="rId12" Type="http://schemas.openxmlformats.org/officeDocument/2006/relationships/image" Target="../media/image204.png"/><Relationship Id="rId17" Type="http://schemas.openxmlformats.org/officeDocument/2006/relationships/image" Target="../media/image208.png"/><Relationship Id="rId25" Type="http://schemas.openxmlformats.org/officeDocument/2006/relationships/image" Target="../media/image216.png"/><Relationship Id="rId33" Type="http://schemas.openxmlformats.org/officeDocument/2006/relationships/image" Target="../media/image222.png"/><Relationship Id="rId38" Type="http://schemas.openxmlformats.org/officeDocument/2006/relationships/image" Target="../media/image227.png"/><Relationship Id="rId46" Type="http://schemas.openxmlformats.org/officeDocument/2006/relationships/image" Target="../media/image235.png"/><Relationship Id="rId59" Type="http://schemas.openxmlformats.org/officeDocument/2006/relationships/image" Target="../media/image247.png"/><Relationship Id="rId67" Type="http://schemas.openxmlformats.org/officeDocument/2006/relationships/image" Target="../media/image255.png"/><Relationship Id="rId20" Type="http://schemas.openxmlformats.org/officeDocument/2006/relationships/image" Target="../media/image211.png"/><Relationship Id="rId41" Type="http://schemas.openxmlformats.org/officeDocument/2006/relationships/image" Target="../media/image230.png"/><Relationship Id="rId54" Type="http://schemas.openxmlformats.org/officeDocument/2006/relationships/image" Target="../media/image242.png"/><Relationship Id="rId62" Type="http://schemas.openxmlformats.org/officeDocument/2006/relationships/image" Target="../media/image250.png"/><Relationship Id="rId70" Type="http://schemas.openxmlformats.org/officeDocument/2006/relationships/image" Target="../media/image25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8.png"/><Relationship Id="rId15" Type="http://schemas.openxmlformats.org/officeDocument/2006/relationships/image" Target="../media/image157.png"/><Relationship Id="rId23" Type="http://schemas.openxmlformats.org/officeDocument/2006/relationships/image" Target="../media/image214.png"/><Relationship Id="rId28" Type="http://schemas.openxmlformats.org/officeDocument/2006/relationships/image" Target="../media/image218.png"/><Relationship Id="rId36" Type="http://schemas.openxmlformats.org/officeDocument/2006/relationships/image" Target="../media/image225.png"/><Relationship Id="rId49" Type="http://schemas.openxmlformats.org/officeDocument/2006/relationships/image" Target="../media/image238.png"/><Relationship Id="rId57" Type="http://schemas.openxmlformats.org/officeDocument/2006/relationships/image" Target="../media/image245.png"/><Relationship Id="rId10" Type="http://schemas.openxmlformats.org/officeDocument/2006/relationships/image" Target="../media/image202.png"/><Relationship Id="rId31" Type="http://schemas.openxmlformats.org/officeDocument/2006/relationships/image" Target="../media/image220.png"/><Relationship Id="rId44" Type="http://schemas.openxmlformats.org/officeDocument/2006/relationships/image" Target="../media/image233.png"/><Relationship Id="rId52" Type="http://schemas.openxmlformats.org/officeDocument/2006/relationships/image" Target="../media/image154.png"/><Relationship Id="rId60" Type="http://schemas.openxmlformats.org/officeDocument/2006/relationships/image" Target="../media/image248.png"/><Relationship Id="rId65" Type="http://schemas.openxmlformats.org/officeDocument/2006/relationships/image" Target="../media/image253.png"/><Relationship Id="rId73" Type="http://schemas.openxmlformats.org/officeDocument/2006/relationships/image" Target="../media/image191.png"/><Relationship Id="rId4" Type="http://schemas.openxmlformats.org/officeDocument/2006/relationships/image" Target="../media/image196.png"/><Relationship Id="rId9" Type="http://schemas.openxmlformats.org/officeDocument/2006/relationships/image" Target="../media/image201.png"/><Relationship Id="rId13" Type="http://schemas.openxmlformats.org/officeDocument/2006/relationships/image" Target="../media/image205.png"/><Relationship Id="rId18" Type="http://schemas.openxmlformats.org/officeDocument/2006/relationships/image" Target="../media/image209.png"/><Relationship Id="rId39" Type="http://schemas.openxmlformats.org/officeDocument/2006/relationships/image" Target="../media/image228.png"/><Relationship Id="rId34" Type="http://schemas.openxmlformats.org/officeDocument/2006/relationships/image" Target="../media/image223.png"/><Relationship Id="rId50" Type="http://schemas.openxmlformats.org/officeDocument/2006/relationships/image" Target="../media/image239.png"/><Relationship Id="rId55" Type="http://schemas.openxmlformats.org/officeDocument/2006/relationships/image" Target="../media/image243.png"/><Relationship Id="rId7" Type="http://schemas.openxmlformats.org/officeDocument/2006/relationships/image" Target="../media/image199.png"/><Relationship Id="rId71" Type="http://schemas.openxmlformats.org/officeDocument/2006/relationships/image" Target="../media/image18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1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3.png"/><Relationship Id="rId2" Type="http://schemas.openxmlformats.org/officeDocument/2006/relationships/image" Target="../media/image26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4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6.png"/><Relationship Id="rId2" Type="http://schemas.openxmlformats.org/officeDocument/2006/relationships/image" Target="../media/image26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11" Type="http://schemas.openxmlformats.org/officeDocument/2006/relationships/image" Target="../media/image44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7955">
                <a:moveTo>
                  <a:pt x="0" y="0"/>
                </a:moveTo>
                <a:lnTo>
                  <a:pt x="10059924" y="0"/>
                </a:lnTo>
                <a:lnTo>
                  <a:pt x="10059924" y="7767828"/>
                </a:lnTo>
                <a:lnTo>
                  <a:pt x="0" y="7767828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1952286"/>
            <a:ext cx="14227499" cy="29370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341307" y="2896106"/>
            <a:ext cx="741914" cy="1404238"/>
          </a:xfrm>
          <a:custGeom>
            <a:avLst/>
            <a:gdLst/>
            <a:ahLst/>
            <a:cxnLst/>
            <a:rect l="l" t="t" r="r" b="b"/>
            <a:pathLst>
              <a:path w="524510" h="1986279">
                <a:moveTo>
                  <a:pt x="426720" y="1958340"/>
                </a:moveTo>
                <a:lnTo>
                  <a:pt x="438126" y="1937480"/>
                </a:lnTo>
                <a:lnTo>
                  <a:pt x="449389" y="1916049"/>
                </a:lnTo>
                <a:lnTo>
                  <a:pt x="460367" y="1894046"/>
                </a:lnTo>
                <a:lnTo>
                  <a:pt x="470916" y="1871472"/>
                </a:lnTo>
                <a:lnTo>
                  <a:pt x="482084" y="1866638"/>
                </a:lnTo>
                <a:lnTo>
                  <a:pt x="492823" y="1861375"/>
                </a:lnTo>
                <a:lnTo>
                  <a:pt x="503277" y="1855827"/>
                </a:lnTo>
                <a:lnTo>
                  <a:pt x="513588" y="1850136"/>
                </a:lnTo>
                <a:lnTo>
                  <a:pt x="518160" y="1851660"/>
                </a:lnTo>
                <a:lnTo>
                  <a:pt x="521208" y="1851660"/>
                </a:lnTo>
                <a:lnTo>
                  <a:pt x="524256" y="1853184"/>
                </a:lnTo>
                <a:lnTo>
                  <a:pt x="505777" y="1887474"/>
                </a:lnTo>
                <a:lnTo>
                  <a:pt x="486156" y="1921764"/>
                </a:lnTo>
                <a:lnTo>
                  <a:pt x="441579" y="1950053"/>
                </a:lnTo>
                <a:lnTo>
                  <a:pt x="426720" y="1958340"/>
                </a:lnTo>
                <a:close/>
              </a:path>
              <a:path w="524510" h="1986279">
                <a:moveTo>
                  <a:pt x="376428" y="1985772"/>
                </a:moveTo>
                <a:lnTo>
                  <a:pt x="349519" y="1976866"/>
                </a:lnTo>
                <a:lnTo>
                  <a:pt x="325755" y="1965960"/>
                </a:lnTo>
                <a:lnTo>
                  <a:pt x="304847" y="1952767"/>
                </a:lnTo>
                <a:lnTo>
                  <a:pt x="286512" y="1937004"/>
                </a:lnTo>
                <a:lnTo>
                  <a:pt x="293370" y="1935622"/>
                </a:lnTo>
                <a:lnTo>
                  <a:pt x="307086" y="1932289"/>
                </a:lnTo>
                <a:lnTo>
                  <a:pt x="350258" y="1920668"/>
                </a:lnTo>
                <a:lnTo>
                  <a:pt x="421743" y="1894474"/>
                </a:lnTo>
                <a:lnTo>
                  <a:pt x="457200" y="1879092"/>
                </a:lnTo>
                <a:lnTo>
                  <a:pt x="445770" y="1901047"/>
                </a:lnTo>
                <a:lnTo>
                  <a:pt x="422910" y="1945528"/>
                </a:lnTo>
                <a:lnTo>
                  <a:pt x="411480" y="1967484"/>
                </a:lnTo>
                <a:lnTo>
                  <a:pt x="403217" y="1972056"/>
                </a:lnTo>
                <a:lnTo>
                  <a:pt x="394525" y="1976628"/>
                </a:lnTo>
                <a:lnTo>
                  <a:pt x="376428" y="1985772"/>
                </a:lnTo>
                <a:close/>
              </a:path>
              <a:path w="524510" h="1986279">
                <a:moveTo>
                  <a:pt x="18288" y="38100"/>
                </a:moveTo>
                <a:lnTo>
                  <a:pt x="15240" y="32004"/>
                </a:lnTo>
                <a:lnTo>
                  <a:pt x="10668" y="25908"/>
                </a:lnTo>
                <a:lnTo>
                  <a:pt x="7620" y="19812"/>
                </a:lnTo>
                <a:lnTo>
                  <a:pt x="6096" y="13716"/>
                </a:lnTo>
                <a:lnTo>
                  <a:pt x="3048" y="7620"/>
                </a:lnTo>
                <a:lnTo>
                  <a:pt x="0" y="0"/>
                </a:lnTo>
                <a:lnTo>
                  <a:pt x="4572" y="9382"/>
                </a:lnTo>
                <a:lnTo>
                  <a:pt x="13716" y="28717"/>
                </a:lnTo>
                <a:lnTo>
                  <a:pt x="18288" y="38100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23339" y="4206250"/>
            <a:ext cx="219880" cy="808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657956" y="2598739"/>
            <a:ext cx="278442" cy="757786"/>
          </a:xfrm>
          <a:custGeom>
            <a:avLst/>
            <a:gdLst/>
            <a:ahLst/>
            <a:cxnLst/>
            <a:rect l="l" t="t" r="r" b="b"/>
            <a:pathLst>
              <a:path w="196850" h="1071879">
                <a:moveTo>
                  <a:pt x="192024" y="1071372"/>
                </a:moveTo>
                <a:lnTo>
                  <a:pt x="194402" y="1037844"/>
                </a:lnTo>
                <a:lnTo>
                  <a:pt x="195453" y="1022723"/>
                </a:lnTo>
                <a:lnTo>
                  <a:pt x="196596" y="1005840"/>
                </a:lnTo>
                <a:lnTo>
                  <a:pt x="196596" y="1037844"/>
                </a:lnTo>
                <a:lnTo>
                  <a:pt x="195453" y="1046083"/>
                </a:lnTo>
                <a:lnTo>
                  <a:pt x="193167" y="1063132"/>
                </a:lnTo>
                <a:lnTo>
                  <a:pt x="192024" y="1071372"/>
                </a:lnTo>
                <a:close/>
              </a:path>
              <a:path w="196850" h="1071879">
                <a:moveTo>
                  <a:pt x="115824" y="86868"/>
                </a:moveTo>
                <a:lnTo>
                  <a:pt x="111252" y="85344"/>
                </a:lnTo>
                <a:lnTo>
                  <a:pt x="105156" y="82296"/>
                </a:lnTo>
                <a:lnTo>
                  <a:pt x="76390" y="68770"/>
                </a:lnTo>
                <a:lnTo>
                  <a:pt x="62507" y="62364"/>
                </a:lnTo>
                <a:lnTo>
                  <a:pt x="48768" y="56388"/>
                </a:lnTo>
                <a:lnTo>
                  <a:pt x="37290" y="41790"/>
                </a:lnTo>
                <a:lnTo>
                  <a:pt x="25527" y="27622"/>
                </a:lnTo>
                <a:lnTo>
                  <a:pt x="13192" y="13739"/>
                </a:lnTo>
                <a:lnTo>
                  <a:pt x="0" y="0"/>
                </a:lnTo>
                <a:lnTo>
                  <a:pt x="19669" y="8262"/>
                </a:lnTo>
                <a:lnTo>
                  <a:pt x="59578" y="25931"/>
                </a:lnTo>
                <a:lnTo>
                  <a:pt x="98107" y="60388"/>
                </a:lnTo>
                <a:lnTo>
                  <a:pt x="106894" y="73413"/>
                </a:lnTo>
                <a:lnTo>
                  <a:pt x="115824" y="86868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70050" y="2623519"/>
            <a:ext cx="1103889" cy="1727464"/>
          </a:xfrm>
          <a:custGeom>
            <a:avLst/>
            <a:gdLst/>
            <a:ahLst/>
            <a:cxnLst/>
            <a:rect l="l" t="t" r="r" b="b"/>
            <a:pathLst>
              <a:path w="780414" h="2443479">
                <a:moveTo>
                  <a:pt x="516636" y="2442972"/>
                </a:moveTo>
                <a:lnTo>
                  <a:pt x="490585" y="2411563"/>
                </a:lnTo>
                <a:lnTo>
                  <a:pt x="455056" y="2348174"/>
                </a:lnTo>
                <a:lnTo>
                  <a:pt x="440436" y="2311908"/>
                </a:lnTo>
                <a:lnTo>
                  <a:pt x="475630" y="2321052"/>
                </a:lnTo>
                <a:lnTo>
                  <a:pt x="510540" y="2327910"/>
                </a:lnTo>
                <a:lnTo>
                  <a:pt x="545449" y="2332482"/>
                </a:lnTo>
                <a:lnTo>
                  <a:pt x="580644" y="2334768"/>
                </a:lnTo>
                <a:lnTo>
                  <a:pt x="704553" y="2334768"/>
                </a:lnTo>
                <a:lnTo>
                  <a:pt x="708707" y="2338339"/>
                </a:lnTo>
                <a:lnTo>
                  <a:pt x="729615" y="2351532"/>
                </a:lnTo>
                <a:lnTo>
                  <a:pt x="753379" y="2362438"/>
                </a:lnTo>
                <a:lnTo>
                  <a:pt x="780288" y="2371344"/>
                </a:lnTo>
                <a:lnTo>
                  <a:pt x="746879" y="2386726"/>
                </a:lnTo>
                <a:lnTo>
                  <a:pt x="678918" y="2412920"/>
                </a:lnTo>
                <a:lnTo>
                  <a:pt x="612648" y="2431399"/>
                </a:lnTo>
                <a:lnTo>
                  <a:pt x="548640" y="2441590"/>
                </a:lnTo>
                <a:lnTo>
                  <a:pt x="516636" y="2442972"/>
                </a:lnTo>
                <a:close/>
              </a:path>
              <a:path w="780414" h="2443479">
                <a:moveTo>
                  <a:pt x="704553" y="2334768"/>
                </a:moveTo>
                <a:lnTo>
                  <a:pt x="588264" y="2334768"/>
                </a:lnTo>
                <a:lnTo>
                  <a:pt x="614291" y="2333934"/>
                </a:lnTo>
                <a:lnTo>
                  <a:pt x="639889" y="2331529"/>
                </a:lnTo>
                <a:lnTo>
                  <a:pt x="665202" y="2327695"/>
                </a:lnTo>
                <a:lnTo>
                  <a:pt x="690372" y="2322576"/>
                </a:lnTo>
                <a:lnTo>
                  <a:pt x="704553" y="2334768"/>
                </a:lnTo>
                <a:close/>
              </a:path>
              <a:path w="780414" h="2443479">
                <a:moveTo>
                  <a:pt x="109728" y="1069848"/>
                </a:moveTo>
                <a:lnTo>
                  <a:pt x="110632" y="1061823"/>
                </a:lnTo>
                <a:lnTo>
                  <a:pt x="111871" y="1045202"/>
                </a:lnTo>
                <a:lnTo>
                  <a:pt x="112776" y="1036320"/>
                </a:lnTo>
                <a:lnTo>
                  <a:pt x="113919" y="1028080"/>
                </a:lnTo>
                <a:lnTo>
                  <a:pt x="116241" y="1010769"/>
                </a:lnTo>
                <a:lnTo>
                  <a:pt x="117348" y="1002792"/>
                </a:lnTo>
                <a:lnTo>
                  <a:pt x="117092" y="1011031"/>
                </a:lnTo>
                <a:lnTo>
                  <a:pt x="116062" y="1026152"/>
                </a:lnTo>
                <a:lnTo>
                  <a:pt x="115824" y="1033272"/>
                </a:lnTo>
                <a:lnTo>
                  <a:pt x="114442" y="1042416"/>
                </a:lnTo>
                <a:lnTo>
                  <a:pt x="111109" y="1060704"/>
                </a:lnTo>
                <a:lnTo>
                  <a:pt x="109728" y="1069848"/>
                </a:lnTo>
                <a:close/>
              </a:path>
              <a:path w="780414" h="2443479">
                <a:moveTo>
                  <a:pt x="411480" y="405384"/>
                </a:moveTo>
                <a:lnTo>
                  <a:pt x="405384" y="393192"/>
                </a:lnTo>
                <a:lnTo>
                  <a:pt x="400812" y="387096"/>
                </a:lnTo>
                <a:lnTo>
                  <a:pt x="397764" y="374904"/>
                </a:lnTo>
                <a:lnTo>
                  <a:pt x="394716" y="367284"/>
                </a:lnTo>
                <a:lnTo>
                  <a:pt x="403860" y="385572"/>
                </a:lnTo>
                <a:lnTo>
                  <a:pt x="406908" y="393192"/>
                </a:lnTo>
                <a:lnTo>
                  <a:pt x="409956" y="399288"/>
                </a:lnTo>
                <a:lnTo>
                  <a:pt x="411480" y="405384"/>
                </a:lnTo>
                <a:close/>
              </a:path>
              <a:path w="780414" h="2443479">
                <a:moveTo>
                  <a:pt x="97536" y="83820"/>
                </a:moveTo>
                <a:lnTo>
                  <a:pt x="36576" y="51816"/>
                </a:lnTo>
                <a:lnTo>
                  <a:pt x="27646" y="38361"/>
                </a:lnTo>
                <a:lnTo>
                  <a:pt x="18859" y="25336"/>
                </a:lnTo>
                <a:lnTo>
                  <a:pt x="9786" y="12596"/>
                </a:lnTo>
                <a:lnTo>
                  <a:pt x="0" y="0"/>
                </a:lnTo>
                <a:lnTo>
                  <a:pt x="6858" y="2547"/>
                </a:lnTo>
                <a:lnTo>
                  <a:pt x="13716" y="5524"/>
                </a:lnTo>
                <a:lnTo>
                  <a:pt x="20574" y="8786"/>
                </a:lnTo>
                <a:lnTo>
                  <a:pt x="59793" y="28051"/>
                </a:lnTo>
                <a:lnTo>
                  <a:pt x="70104" y="33528"/>
                </a:lnTo>
                <a:lnTo>
                  <a:pt x="97536" y="83820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69213" y="2647222"/>
            <a:ext cx="632333" cy="1703671"/>
          </a:xfrm>
          <a:custGeom>
            <a:avLst/>
            <a:gdLst/>
            <a:ahLst/>
            <a:cxnLst/>
            <a:rect l="l" t="t" r="r" b="b"/>
            <a:pathLst>
              <a:path w="447039" h="2409825">
                <a:moveTo>
                  <a:pt x="446532" y="2409444"/>
                </a:moveTo>
                <a:lnTo>
                  <a:pt x="432816" y="2409444"/>
                </a:lnTo>
                <a:lnTo>
                  <a:pt x="389143" y="2406348"/>
                </a:lnTo>
                <a:lnTo>
                  <a:pt x="345186" y="2399538"/>
                </a:lnTo>
                <a:lnTo>
                  <a:pt x="301228" y="2389298"/>
                </a:lnTo>
                <a:lnTo>
                  <a:pt x="257556" y="2375916"/>
                </a:lnTo>
                <a:lnTo>
                  <a:pt x="207192" y="2354699"/>
                </a:lnTo>
                <a:lnTo>
                  <a:pt x="185356" y="2307240"/>
                </a:lnTo>
                <a:lnTo>
                  <a:pt x="180975" y="2265807"/>
                </a:lnTo>
                <a:lnTo>
                  <a:pt x="178308" y="2222658"/>
                </a:lnTo>
                <a:lnTo>
                  <a:pt x="176784" y="2177796"/>
                </a:lnTo>
                <a:lnTo>
                  <a:pt x="210812" y="2204061"/>
                </a:lnTo>
                <a:lnTo>
                  <a:pt x="248983" y="2227897"/>
                </a:lnTo>
                <a:lnTo>
                  <a:pt x="291441" y="2249162"/>
                </a:lnTo>
                <a:lnTo>
                  <a:pt x="346329" y="2270879"/>
                </a:lnTo>
                <a:lnTo>
                  <a:pt x="370332" y="2278380"/>
                </a:lnTo>
                <a:lnTo>
                  <a:pt x="384952" y="2314646"/>
                </a:lnTo>
                <a:lnTo>
                  <a:pt x="401574" y="2347912"/>
                </a:lnTo>
                <a:lnTo>
                  <a:pt x="420481" y="2378035"/>
                </a:lnTo>
                <a:lnTo>
                  <a:pt x="441960" y="2404872"/>
                </a:lnTo>
                <a:lnTo>
                  <a:pt x="446532" y="2409444"/>
                </a:lnTo>
                <a:close/>
              </a:path>
              <a:path w="447039" h="2409825">
                <a:moveTo>
                  <a:pt x="36576" y="1069848"/>
                </a:moveTo>
                <a:lnTo>
                  <a:pt x="37480" y="1061608"/>
                </a:lnTo>
                <a:lnTo>
                  <a:pt x="38719" y="1044559"/>
                </a:lnTo>
                <a:lnTo>
                  <a:pt x="39624" y="1036320"/>
                </a:lnTo>
                <a:lnTo>
                  <a:pt x="41005" y="1027176"/>
                </a:lnTo>
                <a:lnTo>
                  <a:pt x="44338" y="1008888"/>
                </a:lnTo>
                <a:lnTo>
                  <a:pt x="45720" y="999744"/>
                </a:lnTo>
                <a:lnTo>
                  <a:pt x="45720" y="1031748"/>
                </a:lnTo>
                <a:lnTo>
                  <a:pt x="43434" y="1040915"/>
                </a:lnTo>
                <a:lnTo>
                  <a:pt x="41148" y="1050226"/>
                </a:lnTo>
                <a:lnTo>
                  <a:pt x="38862" y="1059822"/>
                </a:lnTo>
                <a:lnTo>
                  <a:pt x="36576" y="1069848"/>
                </a:lnTo>
                <a:close/>
              </a:path>
              <a:path w="447039" h="2409825">
                <a:moveTo>
                  <a:pt x="330708" y="353568"/>
                </a:moveTo>
                <a:lnTo>
                  <a:pt x="327660" y="348996"/>
                </a:lnTo>
                <a:lnTo>
                  <a:pt x="324612" y="342900"/>
                </a:lnTo>
                <a:lnTo>
                  <a:pt x="320040" y="336804"/>
                </a:lnTo>
                <a:lnTo>
                  <a:pt x="318516" y="329184"/>
                </a:lnTo>
                <a:lnTo>
                  <a:pt x="316992" y="323088"/>
                </a:lnTo>
                <a:lnTo>
                  <a:pt x="315468" y="315468"/>
                </a:lnTo>
                <a:lnTo>
                  <a:pt x="324612" y="333756"/>
                </a:lnTo>
                <a:lnTo>
                  <a:pt x="327660" y="341376"/>
                </a:lnTo>
                <a:lnTo>
                  <a:pt x="330708" y="353568"/>
                </a:lnTo>
                <a:close/>
              </a:path>
              <a:path w="447039" h="2409825">
                <a:moveTo>
                  <a:pt x="83820" y="86868"/>
                </a:moveTo>
                <a:lnTo>
                  <a:pt x="69865" y="77724"/>
                </a:lnTo>
                <a:lnTo>
                  <a:pt x="41386" y="59436"/>
                </a:lnTo>
                <a:lnTo>
                  <a:pt x="27432" y="50292"/>
                </a:lnTo>
                <a:lnTo>
                  <a:pt x="0" y="0"/>
                </a:lnTo>
                <a:lnTo>
                  <a:pt x="32575" y="18478"/>
                </a:lnTo>
                <a:lnTo>
                  <a:pt x="48648" y="28074"/>
                </a:lnTo>
                <a:lnTo>
                  <a:pt x="64008" y="38100"/>
                </a:lnTo>
                <a:lnTo>
                  <a:pt x="69461" y="50434"/>
                </a:lnTo>
                <a:lnTo>
                  <a:pt x="74485" y="62484"/>
                </a:lnTo>
                <a:lnTo>
                  <a:pt x="79224" y="74533"/>
                </a:lnTo>
                <a:lnTo>
                  <a:pt x="83820" y="86868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905858" y="2674158"/>
            <a:ext cx="416765" cy="1632292"/>
          </a:xfrm>
          <a:custGeom>
            <a:avLst/>
            <a:gdLst/>
            <a:ahLst/>
            <a:cxnLst/>
            <a:rect l="l" t="t" r="r" b="b"/>
            <a:pathLst>
              <a:path w="294639" h="2308860">
                <a:moveTo>
                  <a:pt x="166116" y="2308860"/>
                </a:moveTo>
                <a:lnTo>
                  <a:pt x="123090" y="2282366"/>
                </a:lnTo>
                <a:lnTo>
                  <a:pt x="85258" y="2252362"/>
                </a:lnTo>
                <a:lnTo>
                  <a:pt x="52328" y="2218992"/>
                </a:lnTo>
                <a:lnTo>
                  <a:pt x="24006" y="2182404"/>
                </a:lnTo>
                <a:lnTo>
                  <a:pt x="0" y="2142744"/>
                </a:lnTo>
                <a:lnTo>
                  <a:pt x="6262" y="2095333"/>
                </a:lnTo>
                <a:lnTo>
                  <a:pt x="13525" y="2046922"/>
                </a:lnTo>
                <a:lnTo>
                  <a:pt x="21645" y="1997654"/>
                </a:lnTo>
                <a:lnTo>
                  <a:pt x="30480" y="1947672"/>
                </a:lnTo>
                <a:lnTo>
                  <a:pt x="46951" y="1991343"/>
                </a:lnTo>
                <a:lnTo>
                  <a:pt x="67153" y="2032601"/>
                </a:lnTo>
                <a:lnTo>
                  <a:pt x="91159" y="2071225"/>
                </a:lnTo>
                <a:lnTo>
                  <a:pt x="119042" y="2106997"/>
                </a:lnTo>
                <a:lnTo>
                  <a:pt x="150876" y="2139696"/>
                </a:lnTo>
                <a:lnTo>
                  <a:pt x="152400" y="2184558"/>
                </a:lnTo>
                <a:lnTo>
                  <a:pt x="155067" y="2227707"/>
                </a:lnTo>
                <a:lnTo>
                  <a:pt x="159448" y="2269140"/>
                </a:lnTo>
                <a:lnTo>
                  <a:pt x="166116" y="2308860"/>
                </a:lnTo>
                <a:close/>
              </a:path>
              <a:path w="294639" h="2308860">
                <a:moveTo>
                  <a:pt x="7620" y="1063752"/>
                </a:moveTo>
                <a:lnTo>
                  <a:pt x="8524" y="1055751"/>
                </a:lnTo>
                <a:lnTo>
                  <a:pt x="9763" y="1039749"/>
                </a:lnTo>
                <a:lnTo>
                  <a:pt x="10668" y="1031748"/>
                </a:lnTo>
                <a:lnTo>
                  <a:pt x="12954" y="1021722"/>
                </a:lnTo>
                <a:lnTo>
                  <a:pt x="15240" y="1012126"/>
                </a:lnTo>
                <a:lnTo>
                  <a:pt x="17526" y="1002815"/>
                </a:lnTo>
                <a:lnTo>
                  <a:pt x="19812" y="993648"/>
                </a:lnTo>
                <a:lnTo>
                  <a:pt x="18930" y="1001649"/>
                </a:lnTo>
                <a:lnTo>
                  <a:pt x="18478" y="1009650"/>
                </a:lnTo>
                <a:lnTo>
                  <a:pt x="18311" y="1017651"/>
                </a:lnTo>
                <a:lnTo>
                  <a:pt x="18288" y="1025652"/>
                </a:lnTo>
                <a:lnTo>
                  <a:pt x="15763" y="1035034"/>
                </a:lnTo>
                <a:lnTo>
                  <a:pt x="10144" y="1054369"/>
                </a:lnTo>
                <a:lnTo>
                  <a:pt x="7620" y="1063752"/>
                </a:lnTo>
                <a:close/>
              </a:path>
              <a:path w="294639" h="2308860">
                <a:moveTo>
                  <a:pt x="294132" y="298704"/>
                </a:moveTo>
                <a:lnTo>
                  <a:pt x="291084" y="292608"/>
                </a:lnTo>
                <a:lnTo>
                  <a:pt x="286512" y="286512"/>
                </a:lnTo>
                <a:lnTo>
                  <a:pt x="283464" y="280416"/>
                </a:lnTo>
                <a:lnTo>
                  <a:pt x="281940" y="274320"/>
                </a:lnTo>
                <a:lnTo>
                  <a:pt x="278892" y="259080"/>
                </a:lnTo>
                <a:lnTo>
                  <a:pt x="283464" y="265176"/>
                </a:lnTo>
                <a:lnTo>
                  <a:pt x="289560" y="277368"/>
                </a:lnTo>
                <a:lnTo>
                  <a:pt x="291084" y="284988"/>
                </a:lnTo>
                <a:lnTo>
                  <a:pt x="292608" y="291084"/>
                </a:lnTo>
                <a:lnTo>
                  <a:pt x="294132" y="298704"/>
                </a:lnTo>
                <a:close/>
              </a:path>
              <a:path w="294639" h="2308860">
                <a:moveTo>
                  <a:pt x="109728" y="88392"/>
                </a:moveTo>
                <a:lnTo>
                  <a:pt x="97131" y="78128"/>
                </a:lnTo>
                <a:lnTo>
                  <a:pt x="84391" y="68008"/>
                </a:lnTo>
                <a:lnTo>
                  <a:pt x="71366" y="58173"/>
                </a:lnTo>
                <a:lnTo>
                  <a:pt x="57912" y="48768"/>
                </a:lnTo>
                <a:lnTo>
                  <a:pt x="53316" y="36433"/>
                </a:lnTo>
                <a:lnTo>
                  <a:pt x="48577" y="24384"/>
                </a:lnTo>
                <a:lnTo>
                  <a:pt x="43553" y="12334"/>
                </a:lnTo>
                <a:lnTo>
                  <a:pt x="38100" y="0"/>
                </a:lnTo>
                <a:lnTo>
                  <a:pt x="53601" y="10548"/>
                </a:lnTo>
                <a:lnTo>
                  <a:pt x="97536" y="44196"/>
                </a:lnTo>
                <a:lnTo>
                  <a:pt x="107180" y="76985"/>
                </a:lnTo>
                <a:lnTo>
                  <a:pt x="109728" y="88392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15320" y="2705404"/>
            <a:ext cx="492214" cy="1483698"/>
          </a:xfrm>
          <a:custGeom>
            <a:avLst/>
            <a:gdLst/>
            <a:ahLst/>
            <a:cxnLst/>
            <a:rect l="l" t="t" r="r" b="b"/>
            <a:pathLst>
              <a:path w="347980" h="2098675">
                <a:moveTo>
                  <a:pt x="64008" y="2098548"/>
                </a:moveTo>
                <a:lnTo>
                  <a:pt x="44661" y="2055911"/>
                </a:lnTo>
                <a:lnTo>
                  <a:pt x="29125" y="2010438"/>
                </a:lnTo>
                <a:lnTo>
                  <a:pt x="17145" y="1962340"/>
                </a:lnTo>
                <a:lnTo>
                  <a:pt x="8466" y="1911829"/>
                </a:lnTo>
                <a:lnTo>
                  <a:pt x="2836" y="1859117"/>
                </a:lnTo>
                <a:lnTo>
                  <a:pt x="0" y="1804416"/>
                </a:lnTo>
                <a:lnTo>
                  <a:pt x="12834" y="1758672"/>
                </a:lnTo>
                <a:lnTo>
                  <a:pt x="26098" y="1712785"/>
                </a:lnTo>
                <a:lnTo>
                  <a:pt x="53340" y="1620012"/>
                </a:lnTo>
                <a:lnTo>
                  <a:pt x="55541" y="1671171"/>
                </a:lnTo>
                <a:lnTo>
                  <a:pt x="59266" y="1720934"/>
                </a:lnTo>
                <a:lnTo>
                  <a:pt x="64770" y="1769173"/>
                </a:lnTo>
                <a:lnTo>
                  <a:pt x="72305" y="1815761"/>
                </a:lnTo>
                <a:lnTo>
                  <a:pt x="82126" y="1860571"/>
                </a:lnTo>
                <a:lnTo>
                  <a:pt x="94488" y="1903476"/>
                </a:lnTo>
                <a:lnTo>
                  <a:pt x="85653" y="1953458"/>
                </a:lnTo>
                <a:lnTo>
                  <a:pt x="77533" y="2002726"/>
                </a:lnTo>
                <a:lnTo>
                  <a:pt x="70270" y="2051137"/>
                </a:lnTo>
                <a:lnTo>
                  <a:pt x="64008" y="2098548"/>
                </a:lnTo>
                <a:close/>
              </a:path>
              <a:path w="347980" h="2098675">
                <a:moveTo>
                  <a:pt x="68580" y="1053084"/>
                </a:moveTo>
                <a:lnTo>
                  <a:pt x="74152" y="1010173"/>
                </a:lnTo>
                <a:lnTo>
                  <a:pt x="79771" y="990838"/>
                </a:lnTo>
                <a:lnTo>
                  <a:pt x="82296" y="981456"/>
                </a:lnTo>
                <a:lnTo>
                  <a:pt x="82057" y="988575"/>
                </a:lnTo>
                <a:lnTo>
                  <a:pt x="81010" y="1003958"/>
                </a:lnTo>
                <a:lnTo>
                  <a:pt x="80772" y="1011936"/>
                </a:lnTo>
                <a:lnTo>
                  <a:pt x="77581" y="1022223"/>
                </a:lnTo>
                <a:lnTo>
                  <a:pt x="71770" y="1042797"/>
                </a:lnTo>
                <a:lnTo>
                  <a:pt x="68580" y="1053084"/>
                </a:lnTo>
                <a:close/>
              </a:path>
              <a:path w="347980" h="2098675">
                <a:moveTo>
                  <a:pt x="347472" y="236220"/>
                </a:moveTo>
                <a:lnTo>
                  <a:pt x="342900" y="231648"/>
                </a:lnTo>
                <a:lnTo>
                  <a:pt x="339852" y="225552"/>
                </a:lnTo>
                <a:lnTo>
                  <a:pt x="335280" y="219456"/>
                </a:lnTo>
                <a:lnTo>
                  <a:pt x="335280" y="211836"/>
                </a:lnTo>
                <a:lnTo>
                  <a:pt x="333756" y="204216"/>
                </a:lnTo>
                <a:lnTo>
                  <a:pt x="333756" y="198120"/>
                </a:lnTo>
                <a:lnTo>
                  <a:pt x="336804" y="204216"/>
                </a:lnTo>
                <a:lnTo>
                  <a:pt x="339852" y="208788"/>
                </a:lnTo>
                <a:lnTo>
                  <a:pt x="342900" y="214884"/>
                </a:lnTo>
                <a:lnTo>
                  <a:pt x="345948" y="230124"/>
                </a:lnTo>
                <a:lnTo>
                  <a:pt x="347472" y="236220"/>
                </a:lnTo>
                <a:close/>
              </a:path>
              <a:path w="347980" h="2098675">
                <a:moveTo>
                  <a:pt x="220980" y="85344"/>
                </a:moveTo>
                <a:lnTo>
                  <a:pt x="209526" y="75057"/>
                </a:lnTo>
                <a:lnTo>
                  <a:pt x="197929" y="64770"/>
                </a:lnTo>
                <a:lnTo>
                  <a:pt x="186047" y="54483"/>
                </a:lnTo>
                <a:lnTo>
                  <a:pt x="173736" y="44196"/>
                </a:lnTo>
                <a:lnTo>
                  <a:pt x="171188" y="32789"/>
                </a:lnTo>
                <a:lnTo>
                  <a:pt x="168211" y="21526"/>
                </a:lnTo>
                <a:lnTo>
                  <a:pt x="164949" y="10548"/>
                </a:lnTo>
                <a:lnTo>
                  <a:pt x="161544" y="0"/>
                </a:lnTo>
                <a:lnTo>
                  <a:pt x="175236" y="11453"/>
                </a:lnTo>
                <a:lnTo>
                  <a:pt x="188785" y="23050"/>
                </a:lnTo>
                <a:lnTo>
                  <a:pt x="202049" y="34932"/>
                </a:lnTo>
                <a:lnTo>
                  <a:pt x="214884" y="47244"/>
                </a:lnTo>
                <a:lnTo>
                  <a:pt x="216265" y="56388"/>
                </a:lnTo>
                <a:lnTo>
                  <a:pt x="219656" y="75057"/>
                </a:lnTo>
                <a:lnTo>
                  <a:pt x="220980" y="83820"/>
                </a:lnTo>
                <a:lnTo>
                  <a:pt x="220980" y="85344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14617" y="2738803"/>
            <a:ext cx="475148" cy="1242625"/>
          </a:xfrm>
          <a:custGeom>
            <a:avLst/>
            <a:gdLst/>
            <a:ahLst/>
            <a:cxnLst/>
            <a:rect l="l" t="t" r="r" b="b"/>
            <a:pathLst>
              <a:path w="335914" h="1757679">
                <a:moveTo>
                  <a:pt x="497" y="1757172"/>
                </a:moveTo>
                <a:lnTo>
                  <a:pt x="0" y="1708852"/>
                </a:lnTo>
                <a:lnTo>
                  <a:pt x="995" y="1659307"/>
                </a:lnTo>
                <a:lnTo>
                  <a:pt x="3296" y="1608615"/>
                </a:lnTo>
                <a:lnTo>
                  <a:pt x="6718" y="1556857"/>
                </a:lnTo>
                <a:lnTo>
                  <a:pt x="11072" y="1504112"/>
                </a:lnTo>
                <a:lnTo>
                  <a:pt x="16173" y="1450461"/>
                </a:lnTo>
                <a:lnTo>
                  <a:pt x="21833" y="1395984"/>
                </a:lnTo>
                <a:lnTo>
                  <a:pt x="62981" y="1281684"/>
                </a:lnTo>
                <a:lnTo>
                  <a:pt x="60081" y="1332349"/>
                </a:lnTo>
                <a:lnTo>
                  <a:pt x="57562" y="1382211"/>
                </a:lnTo>
                <a:lnTo>
                  <a:pt x="55552" y="1431226"/>
                </a:lnTo>
                <a:lnTo>
                  <a:pt x="54176" y="1479352"/>
                </a:lnTo>
                <a:lnTo>
                  <a:pt x="53562" y="1526547"/>
                </a:lnTo>
                <a:lnTo>
                  <a:pt x="53837" y="1572768"/>
                </a:lnTo>
                <a:lnTo>
                  <a:pt x="26596" y="1665541"/>
                </a:lnTo>
                <a:lnTo>
                  <a:pt x="13332" y="1711428"/>
                </a:lnTo>
                <a:lnTo>
                  <a:pt x="497" y="1757172"/>
                </a:lnTo>
                <a:close/>
              </a:path>
              <a:path w="335914" h="1757679">
                <a:moveTo>
                  <a:pt x="64505" y="1039368"/>
                </a:moveTo>
                <a:lnTo>
                  <a:pt x="65648" y="1031128"/>
                </a:lnTo>
                <a:lnTo>
                  <a:pt x="67934" y="1014079"/>
                </a:lnTo>
                <a:lnTo>
                  <a:pt x="69077" y="1005840"/>
                </a:lnTo>
                <a:lnTo>
                  <a:pt x="72268" y="995553"/>
                </a:lnTo>
                <a:lnTo>
                  <a:pt x="78078" y="974979"/>
                </a:lnTo>
                <a:lnTo>
                  <a:pt x="81269" y="964692"/>
                </a:lnTo>
                <a:lnTo>
                  <a:pt x="76292" y="1007221"/>
                </a:lnTo>
                <a:lnTo>
                  <a:pt x="68815" y="1028842"/>
                </a:lnTo>
                <a:lnTo>
                  <a:pt x="64505" y="1039368"/>
                </a:lnTo>
                <a:close/>
              </a:path>
              <a:path w="335914" h="1757679">
                <a:moveTo>
                  <a:pt x="335777" y="172212"/>
                </a:moveTo>
                <a:lnTo>
                  <a:pt x="331205" y="166116"/>
                </a:lnTo>
                <a:lnTo>
                  <a:pt x="328157" y="161544"/>
                </a:lnTo>
                <a:lnTo>
                  <a:pt x="323585" y="155448"/>
                </a:lnTo>
                <a:lnTo>
                  <a:pt x="323585" y="140208"/>
                </a:lnTo>
                <a:lnTo>
                  <a:pt x="322061" y="132588"/>
                </a:lnTo>
                <a:lnTo>
                  <a:pt x="326633" y="138684"/>
                </a:lnTo>
                <a:lnTo>
                  <a:pt x="329681" y="144780"/>
                </a:lnTo>
                <a:lnTo>
                  <a:pt x="334253" y="150876"/>
                </a:lnTo>
                <a:lnTo>
                  <a:pt x="334253" y="156972"/>
                </a:lnTo>
                <a:lnTo>
                  <a:pt x="335777" y="164592"/>
                </a:lnTo>
                <a:lnTo>
                  <a:pt x="335777" y="172212"/>
                </a:lnTo>
                <a:close/>
              </a:path>
              <a:path w="335914" h="1757679">
                <a:moveTo>
                  <a:pt x="265673" y="82296"/>
                </a:moveTo>
                <a:lnTo>
                  <a:pt x="255124" y="71104"/>
                </a:lnTo>
                <a:lnTo>
                  <a:pt x="244147" y="60198"/>
                </a:lnTo>
                <a:lnTo>
                  <a:pt x="232883" y="49291"/>
                </a:lnTo>
                <a:lnTo>
                  <a:pt x="221477" y="38100"/>
                </a:lnTo>
                <a:lnTo>
                  <a:pt x="221477" y="36576"/>
                </a:lnTo>
                <a:lnTo>
                  <a:pt x="220096" y="27432"/>
                </a:lnTo>
                <a:lnTo>
                  <a:pt x="216762" y="9144"/>
                </a:lnTo>
                <a:lnTo>
                  <a:pt x="215381" y="0"/>
                </a:lnTo>
                <a:lnTo>
                  <a:pt x="227692" y="11930"/>
                </a:lnTo>
                <a:lnTo>
                  <a:pt x="239575" y="24574"/>
                </a:lnTo>
                <a:lnTo>
                  <a:pt x="262625" y="50292"/>
                </a:lnTo>
                <a:lnTo>
                  <a:pt x="262887" y="58293"/>
                </a:lnTo>
                <a:lnTo>
                  <a:pt x="263578" y="66294"/>
                </a:lnTo>
                <a:lnTo>
                  <a:pt x="264554" y="74295"/>
                </a:lnTo>
                <a:lnTo>
                  <a:pt x="265673" y="82296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45498" y="2774358"/>
            <a:ext cx="427544" cy="951722"/>
          </a:xfrm>
          <a:custGeom>
            <a:avLst/>
            <a:gdLst/>
            <a:ahLst/>
            <a:cxnLst/>
            <a:rect l="l" t="t" r="r" b="b"/>
            <a:pathLst>
              <a:path w="302260" h="1346200">
                <a:moveTo>
                  <a:pt x="39624" y="1022604"/>
                </a:moveTo>
                <a:lnTo>
                  <a:pt x="40743" y="1013721"/>
                </a:lnTo>
                <a:lnTo>
                  <a:pt x="41719" y="1005268"/>
                </a:lnTo>
                <a:lnTo>
                  <a:pt x="42410" y="997100"/>
                </a:lnTo>
                <a:lnTo>
                  <a:pt x="42672" y="989076"/>
                </a:lnTo>
                <a:lnTo>
                  <a:pt x="47033" y="978408"/>
                </a:lnTo>
                <a:lnTo>
                  <a:pt x="50863" y="967740"/>
                </a:lnTo>
                <a:lnTo>
                  <a:pt x="54459" y="956929"/>
                </a:lnTo>
                <a:lnTo>
                  <a:pt x="57912" y="946404"/>
                </a:lnTo>
                <a:lnTo>
                  <a:pt x="57835" y="956929"/>
                </a:lnTo>
                <a:lnTo>
                  <a:pt x="57721" y="962406"/>
                </a:lnTo>
                <a:lnTo>
                  <a:pt x="57269" y="970407"/>
                </a:lnTo>
                <a:lnTo>
                  <a:pt x="56388" y="978408"/>
                </a:lnTo>
                <a:lnTo>
                  <a:pt x="52010" y="989076"/>
                </a:lnTo>
                <a:lnTo>
                  <a:pt x="48006" y="999934"/>
                </a:lnTo>
                <a:lnTo>
                  <a:pt x="43957" y="1011197"/>
                </a:lnTo>
                <a:lnTo>
                  <a:pt x="39624" y="1022604"/>
                </a:lnTo>
                <a:close/>
              </a:path>
              <a:path w="302260" h="1346200">
                <a:moveTo>
                  <a:pt x="0" y="1345692"/>
                </a:moveTo>
                <a:lnTo>
                  <a:pt x="5657" y="1297960"/>
                </a:lnTo>
                <a:lnTo>
                  <a:pt x="11606" y="1249862"/>
                </a:lnTo>
                <a:lnTo>
                  <a:pt x="17775" y="1201399"/>
                </a:lnTo>
                <a:lnTo>
                  <a:pt x="24091" y="1152570"/>
                </a:lnTo>
                <a:lnTo>
                  <a:pt x="30480" y="1103376"/>
                </a:lnTo>
                <a:lnTo>
                  <a:pt x="31623" y="1092184"/>
                </a:lnTo>
                <a:lnTo>
                  <a:pt x="33909" y="1070371"/>
                </a:lnTo>
                <a:lnTo>
                  <a:pt x="35052" y="1059180"/>
                </a:lnTo>
                <a:lnTo>
                  <a:pt x="40505" y="1046607"/>
                </a:lnTo>
                <a:lnTo>
                  <a:pt x="45529" y="1034034"/>
                </a:lnTo>
                <a:lnTo>
                  <a:pt x="50268" y="1021461"/>
                </a:lnTo>
                <a:lnTo>
                  <a:pt x="54864" y="1008888"/>
                </a:lnTo>
                <a:lnTo>
                  <a:pt x="54602" y="1020556"/>
                </a:lnTo>
                <a:lnTo>
                  <a:pt x="53911" y="1032510"/>
                </a:lnTo>
                <a:lnTo>
                  <a:pt x="52935" y="1044463"/>
                </a:lnTo>
                <a:lnTo>
                  <a:pt x="51816" y="1056132"/>
                </a:lnTo>
                <a:lnTo>
                  <a:pt x="49291" y="1100661"/>
                </a:lnTo>
                <a:lnTo>
                  <a:pt x="46482" y="1144905"/>
                </a:lnTo>
                <a:lnTo>
                  <a:pt x="43672" y="1188577"/>
                </a:lnTo>
                <a:lnTo>
                  <a:pt x="41148" y="1231392"/>
                </a:lnTo>
                <a:lnTo>
                  <a:pt x="0" y="1345692"/>
                </a:lnTo>
                <a:close/>
              </a:path>
              <a:path w="302260" h="1346200">
                <a:moveTo>
                  <a:pt x="301752" y="105156"/>
                </a:moveTo>
                <a:lnTo>
                  <a:pt x="298704" y="99060"/>
                </a:lnTo>
                <a:lnTo>
                  <a:pt x="294132" y="94488"/>
                </a:lnTo>
                <a:lnTo>
                  <a:pt x="289560" y="88392"/>
                </a:lnTo>
                <a:lnTo>
                  <a:pt x="289560" y="65532"/>
                </a:lnTo>
                <a:lnTo>
                  <a:pt x="294132" y="71628"/>
                </a:lnTo>
                <a:lnTo>
                  <a:pt x="297180" y="77724"/>
                </a:lnTo>
                <a:lnTo>
                  <a:pt x="300228" y="82296"/>
                </a:lnTo>
                <a:lnTo>
                  <a:pt x="301752" y="89916"/>
                </a:lnTo>
                <a:lnTo>
                  <a:pt x="301752" y="105156"/>
                </a:lnTo>
                <a:close/>
              </a:path>
              <a:path w="302260" h="1346200">
                <a:moveTo>
                  <a:pt x="281940" y="77724"/>
                </a:moveTo>
                <a:lnTo>
                  <a:pt x="272557" y="66294"/>
                </a:lnTo>
                <a:lnTo>
                  <a:pt x="253222" y="43434"/>
                </a:lnTo>
                <a:lnTo>
                  <a:pt x="243840" y="32004"/>
                </a:lnTo>
                <a:lnTo>
                  <a:pt x="242720" y="24003"/>
                </a:lnTo>
                <a:lnTo>
                  <a:pt x="241744" y="16002"/>
                </a:lnTo>
                <a:lnTo>
                  <a:pt x="241053" y="8001"/>
                </a:lnTo>
                <a:lnTo>
                  <a:pt x="240792" y="0"/>
                </a:lnTo>
                <a:lnTo>
                  <a:pt x="251079" y="12834"/>
                </a:lnTo>
                <a:lnTo>
                  <a:pt x="261366" y="26098"/>
                </a:lnTo>
                <a:lnTo>
                  <a:pt x="271653" y="39647"/>
                </a:lnTo>
                <a:lnTo>
                  <a:pt x="281940" y="53340"/>
                </a:lnTo>
                <a:lnTo>
                  <a:pt x="281940" y="77724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895081" y="2812068"/>
            <a:ext cx="360178" cy="711098"/>
          </a:xfrm>
          <a:custGeom>
            <a:avLst/>
            <a:gdLst/>
            <a:ahLst/>
            <a:cxnLst/>
            <a:rect l="l" t="t" r="r" b="b"/>
            <a:pathLst>
              <a:path w="254635" h="1005839">
                <a:moveTo>
                  <a:pt x="0" y="1005840"/>
                </a:moveTo>
                <a:lnTo>
                  <a:pt x="4572" y="969264"/>
                </a:lnTo>
                <a:lnTo>
                  <a:pt x="8905" y="957857"/>
                </a:lnTo>
                <a:lnTo>
                  <a:pt x="12954" y="946594"/>
                </a:lnTo>
                <a:lnTo>
                  <a:pt x="17002" y="935616"/>
                </a:lnTo>
                <a:lnTo>
                  <a:pt x="21336" y="925068"/>
                </a:lnTo>
                <a:lnTo>
                  <a:pt x="21097" y="932187"/>
                </a:lnTo>
                <a:lnTo>
                  <a:pt x="20050" y="947570"/>
                </a:lnTo>
                <a:lnTo>
                  <a:pt x="19812" y="955548"/>
                </a:lnTo>
                <a:lnTo>
                  <a:pt x="15216" y="968121"/>
                </a:lnTo>
                <a:lnTo>
                  <a:pt x="10477" y="980694"/>
                </a:lnTo>
                <a:lnTo>
                  <a:pt x="5453" y="993267"/>
                </a:lnTo>
                <a:lnTo>
                  <a:pt x="0" y="1005840"/>
                </a:lnTo>
                <a:close/>
              </a:path>
              <a:path w="254635" h="1005839">
                <a:moveTo>
                  <a:pt x="254508" y="35052"/>
                </a:moveTo>
                <a:lnTo>
                  <a:pt x="251460" y="32004"/>
                </a:lnTo>
                <a:lnTo>
                  <a:pt x="249936" y="28956"/>
                </a:lnTo>
                <a:lnTo>
                  <a:pt x="246888" y="24384"/>
                </a:lnTo>
                <a:lnTo>
                  <a:pt x="246888" y="0"/>
                </a:lnTo>
                <a:lnTo>
                  <a:pt x="248412" y="4572"/>
                </a:lnTo>
                <a:lnTo>
                  <a:pt x="251460" y="7620"/>
                </a:lnTo>
                <a:lnTo>
                  <a:pt x="254508" y="12192"/>
                </a:lnTo>
                <a:lnTo>
                  <a:pt x="254508" y="35052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164775" y="4186857"/>
            <a:ext cx="43114" cy="28282"/>
          </a:xfrm>
          <a:custGeom>
            <a:avLst/>
            <a:gdLst/>
            <a:ahLst/>
            <a:cxnLst/>
            <a:rect l="l" t="t" r="r" b="b"/>
            <a:pathLst>
              <a:path w="30480" h="40004">
                <a:moveTo>
                  <a:pt x="3048" y="39624"/>
                </a:moveTo>
                <a:lnTo>
                  <a:pt x="0" y="39624"/>
                </a:lnTo>
                <a:lnTo>
                  <a:pt x="3667" y="32766"/>
                </a:lnTo>
                <a:lnTo>
                  <a:pt x="11572" y="19050"/>
                </a:lnTo>
                <a:lnTo>
                  <a:pt x="15240" y="12192"/>
                </a:lnTo>
                <a:lnTo>
                  <a:pt x="19812" y="9144"/>
                </a:lnTo>
                <a:lnTo>
                  <a:pt x="25908" y="4572"/>
                </a:lnTo>
                <a:lnTo>
                  <a:pt x="30480" y="0"/>
                </a:lnTo>
                <a:lnTo>
                  <a:pt x="23622" y="10263"/>
                </a:lnTo>
                <a:lnTo>
                  <a:pt x="16764" y="20383"/>
                </a:lnTo>
                <a:lnTo>
                  <a:pt x="9906" y="30218"/>
                </a:lnTo>
                <a:lnTo>
                  <a:pt x="3048" y="39624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143219" y="4195475"/>
            <a:ext cx="43114" cy="19753"/>
          </a:xfrm>
          <a:custGeom>
            <a:avLst/>
            <a:gdLst/>
            <a:ahLst/>
            <a:cxnLst/>
            <a:rect l="l" t="t" r="r" b="b"/>
            <a:pathLst>
              <a:path w="30480" h="27939">
                <a:moveTo>
                  <a:pt x="15240" y="27432"/>
                </a:moveTo>
                <a:lnTo>
                  <a:pt x="10668" y="27432"/>
                </a:lnTo>
                <a:lnTo>
                  <a:pt x="4572" y="25908"/>
                </a:lnTo>
                <a:lnTo>
                  <a:pt x="0" y="25908"/>
                </a:lnTo>
                <a:lnTo>
                  <a:pt x="7977" y="19288"/>
                </a:lnTo>
                <a:lnTo>
                  <a:pt x="15811" y="12954"/>
                </a:lnTo>
                <a:lnTo>
                  <a:pt x="23360" y="6619"/>
                </a:lnTo>
                <a:lnTo>
                  <a:pt x="30480" y="0"/>
                </a:lnTo>
                <a:lnTo>
                  <a:pt x="26812" y="6858"/>
                </a:lnTo>
                <a:lnTo>
                  <a:pt x="18907" y="20574"/>
                </a:lnTo>
                <a:lnTo>
                  <a:pt x="15240" y="27432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69088" y="4143759"/>
            <a:ext cx="136527" cy="72277"/>
          </a:xfrm>
          <a:custGeom>
            <a:avLst/>
            <a:gdLst/>
            <a:ahLst/>
            <a:cxnLst/>
            <a:rect l="l" t="t" r="r" b="b"/>
            <a:pathLst>
              <a:path w="96519" h="102235">
                <a:moveTo>
                  <a:pt x="6096" y="102108"/>
                </a:moveTo>
                <a:lnTo>
                  <a:pt x="1524" y="102108"/>
                </a:lnTo>
                <a:lnTo>
                  <a:pt x="0" y="100584"/>
                </a:lnTo>
                <a:lnTo>
                  <a:pt x="6858" y="91178"/>
                </a:lnTo>
                <a:lnTo>
                  <a:pt x="13716" y="81343"/>
                </a:lnTo>
                <a:lnTo>
                  <a:pt x="20574" y="71223"/>
                </a:lnTo>
                <a:lnTo>
                  <a:pt x="27432" y="60960"/>
                </a:lnTo>
                <a:lnTo>
                  <a:pt x="82296" y="10668"/>
                </a:lnTo>
                <a:lnTo>
                  <a:pt x="86868" y="6096"/>
                </a:lnTo>
                <a:lnTo>
                  <a:pt x="96012" y="0"/>
                </a:lnTo>
                <a:lnTo>
                  <a:pt x="83439" y="17121"/>
                </a:lnTo>
                <a:lnTo>
                  <a:pt x="70866" y="34099"/>
                </a:lnTo>
                <a:lnTo>
                  <a:pt x="58293" y="50792"/>
                </a:lnTo>
                <a:lnTo>
                  <a:pt x="45720" y="67056"/>
                </a:lnTo>
                <a:lnTo>
                  <a:pt x="36814" y="75033"/>
                </a:lnTo>
                <a:lnTo>
                  <a:pt x="28194" y="82867"/>
                </a:lnTo>
                <a:lnTo>
                  <a:pt x="19573" y="90416"/>
                </a:lnTo>
                <a:lnTo>
                  <a:pt x="10668" y="97536"/>
                </a:lnTo>
                <a:lnTo>
                  <a:pt x="6096" y="102108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233758" y="4120057"/>
            <a:ext cx="133832" cy="71379"/>
          </a:xfrm>
          <a:custGeom>
            <a:avLst/>
            <a:gdLst/>
            <a:ahLst/>
            <a:cxnLst/>
            <a:rect l="l" t="t" r="r" b="b"/>
            <a:pathLst>
              <a:path w="94614" h="100964">
                <a:moveTo>
                  <a:pt x="0" y="100584"/>
                </a:moveTo>
                <a:lnTo>
                  <a:pt x="12573" y="84320"/>
                </a:lnTo>
                <a:lnTo>
                  <a:pt x="25146" y="67627"/>
                </a:lnTo>
                <a:lnTo>
                  <a:pt x="37719" y="50649"/>
                </a:lnTo>
                <a:lnTo>
                  <a:pt x="50292" y="33528"/>
                </a:lnTo>
                <a:lnTo>
                  <a:pt x="60340" y="25288"/>
                </a:lnTo>
                <a:lnTo>
                  <a:pt x="79867" y="8239"/>
                </a:lnTo>
                <a:lnTo>
                  <a:pt x="89916" y="0"/>
                </a:lnTo>
                <a:lnTo>
                  <a:pt x="92964" y="0"/>
                </a:lnTo>
                <a:lnTo>
                  <a:pt x="94488" y="1524"/>
                </a:lnTo>
                <a:lnTo>
                  <a:pt x="84439" y="13192"/>
                </a:lnTo>
                <a:lnTo>
                  <a:pt x="64912" y="37099"/>
                </a:lnTo>
                <a:lnTo>
                  <a:pt x="54864" y="48768"/>
                </a:lnTo>
                <a:lnTo>
                  <a:pt x="41148" y="62222"/>
                </a:lnTo>
                <a:lnTo>
                  <a:pt x="27432" y="75247"/>
                </a:lnTo>
                <a:lnTo>
                  <a:pt x="13716" y="87987"/>
                </a:lnTo>
                <a:lnTo>
                  <a:pt x="0" y="100584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311364" y="4121135"/>
            <a:ext cx="64670" cy="33669"/>
          </a:xfrm>
          <a:custGeom>
            <a:avLst/>
            <a:gdLst/>
            <a:ahLst/>
            <a:cxnLst/>
            <a:rect l="l" t="t" r="r" b="b"/>
            <a:pathLst>
              <a:path w="45719" h="47625">
                <a:moveTo>
                  <a:pt x="0" y="47244"/>
                </a:moveTo>
                <a:lnTo>
                  <a:pt x="10048" y="35575"/>
                </a:lnTo>
                <a:lnTo>
                  <a:pt x="29575" y="11668"/>
                </a:lnTo>
                <a:lnTo>
                  <a:pt x="39624" y="0"/>
                </a:lnTo>
                <a:lnTo>
                  <a:pt x="45720" y="0"/>
                </a:lnTo>
                <a:lnTo>
                  <a:pt x="34290" y="12311"/>
                </a:lnTo>
                <a:lnTo>
                  <a:pt x="22860" y="24193"/>
                </a:lnTo>
                <a:lnTo>
                  <a:pt x="11430" y="35790"/>
                </a:lnTo>
                <a:lnTo>
                  <a:pt x="0" y="47244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830883" y="4022011"/>
            <a:ext cx="255089" cy="102355"/>
          </a:xfrm>
          <a:custGeom>
            <a:avLst/>
            <a:gdLst/>
            <a:ahLst/>
            <a:cxnLst/>
            <a:rect l="l" t="t" r="r" b="b"/>
            <a:pathLst>
              <a:path w="180339" h="144779">
                <a:moveTo>
                  <a:pt x="0" y="144780"/>
                </a:moveTo>
                <a:lnTo>
                  <a:pt x="22621" y="123682"/>
                </a:lnTo>
                <a:lnTo>
                  <a:pt x="44958" y="101727"/>
                </a:lnTo>
                <a:lnTo>
                  <a:pt x="89916" y="56388"/>
                </a:lnTo>
                <a:lnTo>
                  <a:pt x="100203" y="50649"/>
                </a:lnTo>
                <a:lnTo>
                  <a:pt x="110490" y="44767"/>
                </a:lnTo>
                <a:lnTo>
                  <a:pt x="120777" y="38600"/>
                </a:lnTo>
                <a:lnTo>
                  <a:pt x="143398" y="24003"/>
                </a:lnTo>
                <a:lnTo>
                  <a:pt x="167497" y="8001"/>
                </a:lnTo>
                <a:lnTo>
                  <a:pt x="179832" y="0"/>
                </a:lnTo>
                <a:lnTo>
                  <a:pt x="143426" y="32174"/>
                </a:lnTo>
                <a:lnTo>
                  <a:pt x="107313" y="62813"/>
                </a:lnTo>
                <a:lnTo>
                  <a:pt x="71420" y="91842"/>
                </a:lnTo>
                <a:lnTo>
                  <a:pt x="35673" y="119188"/>
                </a:lnTo>
                <a:lnTo>
                  <a:pt x="0" y="144780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76620" y="2118208"/>
            <a:ext cx="41316" cy="5387"/>
          </a:xfrm>
          <a:custGeom>
            <a:avLst/>
            <a:gdLst/>
            <a:ahLst/>
            <a:cxnLst/>
            <a:rect l="l" t="t" r="r" b="b"/>
            <a:pathLst>
              <a:path w="29210" h="7619">
                <a:moveTo>
                  <a:pt x="28956" y="7620"/>
                </a:moveTo>
                <a:lnTo>
                  <a:pt x="6096" y="3048"/>
                </a:lnTo>
                <a:lnTo>
                  <a:pt x="3048" y="3048"/>
                </a:lnTo>
                <a:lnTo>
                  <a:pt x="0" y="0"/>
                </a:lnTo>
                <a:lnTo>
                  <a:pt x="6881" y="2047"/>
                </a:lnTo>
                <a:lnTo>
                  <a:pt x="21216" y="5572"/>
                </a:lnTo>
                <a:lnTo>
                  <a:pt x="28956" y="7620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605482" y="2110667"/>
            <a:ext cx="79940" cy="9876"/>
          </a:xfrm>
          <a:custGeom>
            <a:avLst/>
            <a:gdLst/>
            <a:ahLst/>
            <a:cxnLst/>
            <a:rect l="l" t="t" r="r" b="b"/>
            <a:pathLst>
              <a:path w="56514" h="13969">
                <a:moveTo>
                  <a:pt x="52578" y="12954"/>
                </a:moveTo>
                <a:lnTo>
                  <a:pt x="48768" y="12192"/>
                </a:lnTo>
                <a:lnTo>
                  <a:pt x="39624" y="12192"/>
                </a:lnTo>
                <a:lnTo>
                  <a:pt x="32004" y="10668"/>
                </a:lnTo>
                <a:lnTo>
                  <a:pt x="24003" y="8143"/>
                </a:lnTo>
                <a:lnTo>
                  <a:pt x="8001" y="2524"/>
                </a:lnTo>
                <a:lnTo>
                  <a:pt x="0" y="0"/>
                </a:lnTo>
                <a:lnTo>
                  <a:pt x="3048" y="0"/>
                </a:lnTo>
                <a:lnTo>
                  <a:pt x="14501" y="2524"/>
                </a:lnTo>
                <a:lnTo>
                  <a:pt x="37980" y="8143"/>
                </a:lnTo>
                <a:lnTo>
                  <a:pt x="50292" y="10668"/>
                </a:lnTo>
                <a:lnTo>
                  <a:pt x="52578" y="12954"/>
                </a:lnTo>
                <a:close/>
              </a:path>
              <a:path w="56514" h="13969">
                <a:moveTo>
                  <a:pt x="56388" y="13716"/>
                </a:moveTo>
                <a:lnTo>
                  <a:pt x="53340" y="13716"/>
                </a:lnTo>
                <a:lnTo>
                  <a:pt x="52578" y="12954"/>
                </a:lnTo>
                <a:lnTo>
                  <a:pt x="56388" y="13716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177710" y="4191165"/>
            <a:ext cx="56587" cy="26038"/>
          </a:xfrm>
          <a:custGeom>
            <a:avLst/>
            <a:gdLst/>
            <a:ahLst/>
            <a:cxnLst/>
            <a:rect l="l" t="t" r="r" b="b"/>
            <a:pathLst>
              <a:path w="40005" h="36829">
                <a:moveTo>
                  <a:pt x="10668" y="36576"/>
                </a:moveTo>
                <a:lnTo>
                  <a:pt x="7620" y="36576"/>
                </a:lnTo>
                <a:lnTo>
                  <a:pt x="4572" y="35052"/>
                </a:lnTo>
                <a:lnTo>
                  <a:pt x="0" y="35052"/>
                </a:lnTo>
                <a:lnTo>
                  <a:pt x="4572" y="30480"/>
                </a:lnTo>
                <a:lnTo>
                  <a:pt x="13477" y="23360"/>
                </a:lnTo>
                <a:lnTo>
                  <a:pt x="22098" y="15811"/>
                </a:lnTo>
                <a:lnTo>
                  <a:pt x="30718" y="7977"/>
                </a:lnTo>
                <a:lnTo>
                  <a:pt x="39624" y="0"/>
                </a:lnTo>
                <a:lnTo>
                  <a:pt x="32527" y="9144"/>
                </a:lnTo>
                <a:lnTo>
                  <a:pt x="17764" y="27432"/>
                </a:lnTo>
                <a:lnTo>
                  <a:pt x="10668" y="36576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703696" y="4061875"/>
            <a:ext cx="255089" cy="100559"/>
          </a:xfrm>
          <a:custGeom>
            <a:avLst/>
            <a:gdLst/>
            <a:ahLst/>
            <a:cxnLst/>
            <a:rect l="l" t="t" r="r" b="b"/>
            <a:pathLst>
              <a:path w="180339" h="142239">
                <a:moveTo>
                  <a:pt x="0" y="141732"/>
                </a:moveTo>
                <a:lnTo>
                  <a:pt x="21717" y="118586"/>
                </a:lnTo>
                <a:lnTo>
                  <a:pt x="43434" y="94869"/>
                </a:lnTo>
                <a:lnTo>
                  <a:pt x="65151" y="70580"/>
                </a:lnTo>
                <a:lnTo>
                  <a:pt x="86868" y="45720"/>
                </a:lnTo>
                <a:lnTo>
                  <a:pt x="106060" y="37433"/>
                </a:lnTo>
                <a:lnTo>
                  <a:pt x="124968" y="28575"/>
                </a:lnTo>
                <a:lnTo>
                  <a:pt x="143875" y="19145"/>
                </a:lnTo>
                <a:lnTo>
                  <a:pt x="163068" y="9144"/>
                </a:lnTo>
                <a:lnTo>
                  <a:pt x="169164" y="6096"/>
                </a:lnTo>
                <a:lnTo>
                  <a:pt x="173736" y="3048"/>
                </a:lnTo>
                <a:lnTo>
                  <a:pt x="179832" y="0"/>
                </a:lnTo>
                <a:lnTo>
                  <a:pt x="134874" y="45339"/>
                </a:lnTo>
                <a:lnTo>
                  <a:pt x="112537" y="67294"/>
                </a:lnTo>
                <a:lnTo>
                  <a:pt x="89916" y="88392"/>
                </a:lnTo>
                <a:lnTo>
                  <a:pt x="79390" y="95250"/>
                </a:lnTo>
                <a:lnTo>
                  <a:pt x="57769" y="108966"/>
                </a:lnTo>
                <a:lnTo>
                  <a:pt x="47244" y="115824"/>
                </a:lnTo>
                <a:lnTo>
                  <a:pt x="11453" y="135755"/>
                </a:lnTo>
                <a:lnTo>
                  <a:pt x="0" y="141732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192800" y="4154534"/>
            <a:ext cx="118562" cy="62850"/>
          </a:xfrm>
          <a:custGeom>
            <a:avLst/>
            <a:gdLst/>
            <a:ahLst/>
            <a:cxnLst/>
            <a:rect l="l" t="t" r="r" b="b"/>
            <a:pathLst>
              <a:path w="83819" h="88900">
                <a:moveTo>
                  <a:pt x="4572" y="88392"/>
                </a:moveTo>
                <a:lnTo>
                  <a:pt x="0" y="88392"/>
                </a:lnTo>
                <a:lnTo>
                  <a:pt x="7096" y="79248"/>
                </a:lnTo>
                <a:lnTo>
                  <a:pt x="21859" y="60960"/>
                </a:lnTo>
                <a:lnTo>
                  <a:pt x="28956" y="51816"/>
                </a:lnTo>
                <a:lnTo>
                  <a:pt x="42672" y="39219"/>
                </a:lnTo>
                <a:lnTo>
                  <a:pt x="56388" y="26479"/>
                </a:lnTo>
                <a:lnTo>
                  <a:pt x="70104" y="13454"/>
                </a:lnTo>
                <a:lnTo>
                  <a:pt x="83820" y="0"/>
                </a:lnTo>
                <a:lnTo>
                  <a:pt x="64365" y="22598"/>
                </a:lnTo>
                <a:lnTo>
                  <a:pt x="44767" y="44767"/>
                </a:lnTo>
                <a:lnTo>
                  <a:pt x="24884" y="66651"/>
                </a:lnTo>
                <a:lnTo>
                  <a:pt x="4572" y="88392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21408" y="2102047"/>
            <a:ext cx="84431" cy="10774"/>
          </a:xfrm>
          <a:custGeom>
            <a:avLst/>
            <a:gdLst/>
            <a:ahLst/>
            <a:cxnLst/>
            <a:rect l="l" t="t" r="r" b="b"/>
            <a:pathLst>
              <a:path w="59689" h="15239">
                <a:moveTo>
                  <a:pt x="44196" y="15240"/>
                </a:moveTo>
                <a:lnTo>
                  <a:pt x="33004" y="10929"/>
                </a:lnTo>
                <a:lnTo>
                  <a:pt x="22098" y="7048"/>
                </a:lnTo>
                <a:lnTo>
                  <a:pt x="11191" y="3452"/>
                </a:lnTo>
                <a:lnTo>
                  <a:pt x="0" y="0"/>
                </a:lnTo>
                <a:lnTo>
                  <a:pt x="45720" y="9144"/>
                </a:lnTo>
                <a:lnTo>
                  <a:pt x="50292" y="10668"/>
                </a:lnTo>
                <a:lnTo>
                  <a:pt x="54864" y="10668"/>
                </a:lnTo>
                <a:lnTo>
                  <a:pt x="59436" y="12192"/>
                </a:lnTo>
                <a:lnTo>
                  <a:pt x="54864" y="13716"/>
                </a:lnTo>
                <a:lnTo>
                  <a:pt x="48768" y="13716"/>
                </a:lnTo>
                <a:lnTo>
                  <a:pt x="44196" y="15240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74355" y="2088041"/>
            <a:ext cx="3761665" cy="2103215"/>
          </a:xfrm>
          <a:custGeom>
            <a:avLst/>
            <a:gdLst/>
            <a:ahLst/>
            <a:cxnLst/>
            <a:rect l="l" t="t" r="r" b="b"/>
            <a:pathLst>
              <a:path w="2659379" h="2974975">
                <a:moveTo>
                  <a:pt x="0" y="2974848"/>
                </a:moveTo>
                <a:lnTo>
                  <a:pt x="21455" y="2949654"/>
                </a:lnTo>
                <a:lnTo>
                  <a:pt x="42481" y="2924175"/>
                </a:lnTo>
                <a:lnTo>
                  <a:pt x="63222" y="2898124"/>
                </a:lnTo>
                <a:lnTo>
                  <a:pt x="83820" y="2871216"/>
                </a:lnTo>
                <a:lnTo>
                  <a:pt x="107584" y="2864048"/>
                </a:lnTo>
                <a:lnTo>
                  <a:pt x="131064" y="2856166"/>
                </a:lnTo>
                <a:lnTo>
                  <a:pt x="154543" y="2847427"/>
                </a:lnTo>
                <a:lnTo>
                  <a:pt x="178308" y="2837688"/>
                </a:lnTo>
                <a:lnTo>
                  <a:pt x="156591" y="2862548"/>
                </a:lnTo>
                <a:lnTo>
                  <a:pt x="113157" y="2910554"/>
                </a:lnTo>
                <a:lnTo>
                  <a:pt x="83820" y="2938272"/>
                </a:lnTo>
                <a:lnTo>
                  <a:pt x="79248" y="2941320"/>
                </a:lnTo>
                <a:lnTo>
                  <a:pt x="59578" y="2951059"/>
                </a:lnTo>
                <a:lnTo>
                  <a:pt x="39624" y="2959798"/>
                </a:lnTo>
                <a:lnTo>
                  <a:pt x="19669" y="2967680"/>
                </a:lnTo>
                <a:lnTo>
                  <a:pt x="0" y="2974848"/>
                </a:lnTo>
                <a:close/>
              </a:path>
              <a:path w="2659379" h="2974975">
                <a:moveTo>
                  <a:pt x="2631948" y="25908"/>
                </a:moveTo>
                <a:lnTo>
                  <a:pt x="2621637" y="19288"/>
                </a:lnTo>
                <a:lnTo>
                  <a:pt x="2611183" y="12954"/>
                </a:lnTo>
                <a:lnTo>
                  <a:pt x="2589276" y="0"/>
                </a:lnTo>
                <a:lnTo>
                  <a:pt x="2596896" y="0"/>
                </a:lnTo>
                <a:lnTo>
                  <a:pt x="2606040" y="1524"/>
                </a:lnTo>
                <a:lnTo>
                  <a:pt x="2613660" y="1524"/>
                </a:lnTo>
                <a:lnTo>
                  <a:pt x="2659380" y="24384"/>
                </a:lnTo>
                <a:lnTo>
                  <a:pt x="2652522" y="24622"/>
                </a:lnTo>
                <a:lnTo>
                  <a:pt x="2638806" y="25669"/>
                </a:lnTo>
                <a:lnTo>
                  <a:pt x="2631948" y="25908"/>
                </a:lnTo>
                <a:close/>
              </a:path>
              <a:path w="2659379" h="2974975">
                <a:moveTo>
                  <a:pt x="2433828" y="51816"/>
                </a:moveTo>
                <a:lnTo>
                  <a:pt x="2468165" y="36695"/>
                </a:lnTo>
                <a:lnTo>
                  <a:pt x="2502789" y="23431"/>
                </a:lnTo>
                <a:lnTo>
                  <a:pt x="2537983" y="12168"/>
                </a:lnTo>
                <a:lnTo>
                  <a:pt x="2574036" y="3048"/>
                </a:lnTo>
                <a:lnTo>
                  <a:pt x="2615184" y="25908"/>
                </a:lnTo>
                <a:lnTo>
                  <a:pt x="2605135" y="27027"/>
                </a:lnTo>
                <a:lnTo>
                  <a:pt x="2595372" y="28003"/>
                </a:lnTo>
                <a:lnTo>
                  <a:pt x="2585608" y="28694"/>
                </a:lnTo>
                <a:lnTo>
                  <a:pt x="2575560" y="28956"/>
                </a:lnTo>
                <a:lnTo>
                  <a:pt x="2540127" y="32956"/>
                </a:lnTo>
                <a:lnTo>
                  <a:pt x="2504694" y="38100"/>
                </a:lnTo>
                <a:lnTo>
                  <a:pt x="2469261" y="44386"/>
                </a:lnTo>
                <a:lnTo>
                  <a:pt x="2433828" y="51816"/>
                </a:lnTo>
                <a:close/>
              </a:path>
            </a:pathLst>
          </a:custGeom>
          <a:solidFill>
            <a:srgbClr val="A3CC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2088040"/>
            <a:ext cx="14227499" cy="21860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792317" y="2142989"/>
            <a:ext cx="2737716" cy="1294252"/>
          </a:xfrm>
          <a:custGeom>
            <a:avLst/>
            <a:gdLst/>
            <a:ahLst/>
            <a:cxnLst/>
            <a:rect l="l" t="t" r="r" b="b"/>
            <a:pathLst>
              <a:path w="1935479" h="1830704">
                <a:moveTo>
                  <a:pt x="3048" y="1830324"/>
                </a:moveTo>
                <a:lnTo>
                  <a:pt x="1524" y="1830324"/>
                </a:lnTo>
                <a:lnTo>
                  <a:pt x="0" y="1828800"/>
                </a:lnTo>
                <a:lnTo>
                  <a:pt x="1524" y="1828800"/>
                </a:lnTo>
                <a:lnTo>
                  <a:pt x="1524" y="1827276"/>
                </a:lnTo>
                <a:lnTo>
                  <a:pt x="4572" y="1827276"/>
                </a:lnTo>
                <a:lnTo>
                  <a:pt x="4572" y="1828800"/>
                </a:lnTo>
                <a:lnTo>
                  <a:pt x="3048" y="1830324"/>
                </a:lnTo>
                <a:close/>
              </a:path>
              <a:path w="1935479" h="1830704">
                <a:moveTo>
                  <a:pt x="60960" y="1763268"/>
                </a:moveTo>
                <a:lnTo>
                  <a:pt x="56388" y="1761744"/>
                </a:lnTo>
                <a:lnTo>
                  <a:pt x="47244" y="1761744"/>
                </a:lnTo>
                <a:lnTo>
                  <a:pt x="47244" y="1760220"/>
                </a:lnTo>
                <a:lnTo>
                  <a:pt x="53340" y="1760220"/>
                </a:lnTo>
                <a:lnTo>
                  <a:pt x="65532" y="1757172"/>
                </a:lnTo>
                <a:lnTo>
                  <a:pt x="62484" y="1760220"/>
                </a:lnTo>
                <a:lnTo>
                  <a:pt x="60960" y="1763268"/>
                </a:lnTo>
                <a:close/>
              </a:path>
              <a:path w="1935479" h="1830704">
                <a:moveTo>
                  <a:pt x="103632" y="1703832"/>
                </a:moveTo>
                <a:lnTo>
                  <a:pt x="86868" y="1703832"/>
                </a:lnTo>
                <a:lnTo>
                  <a:pt x="96012" y="1690116"/>
                </a:lnTo>
                <a:lnTo>
                  <a:pt x="103751" y="1688996"/>
                </a:lnTo>
                <a:lnTo>
                  <a:pt x="111061" y="1688020"/>
                </a:lnTo>
                <a:lnTo>
                  <a:pt x="118086" y="1687329"/>
                </a:lnTo>
                <a:lnTo>
                  <a:pt x="124968" y="1687068"/>
                </a:lnTo>
                <a:lnTo>
                  <a:pt x="120396" y="1691640"/>
                </a:lnTo>
                <a:lnTo>
                  <a:pt x="115824" y="1697736"/>
                </a:lnTo>
                <a:lnTo>
                  <a:pt x="111252" y="1702308"/>
                </a:lnTo>
                <a:lnTo>
                  <a:pt x="103632" y="1703832"/>
                </a:lnTo>
                <a:close/>
              </a:path>
              <a:path w="1935479" h="1830704">
                <a:moveTo>
                  <a:pt x="123444" y="1650492"/>
                </a:moveTo>
                <a:lnTo>
                  <a:pt x="135636" y="1633537"/>
                </a:lnTo>
                <a:lnTo>
                  <a:pt x="141874" y="1624560"/>
                </a:lnTo>
                <a:lnTo>
                  <a:pt x="147828" y="1615440"/>
                </a:lnTo>
                <a:lnTo>
                  <a:pt x="157210" y="1615201"/>
                </a:lnTo>
                <a:lnTo>
                  <a:pt x="176545" y="1614154"/>
                </a:lnTo>
                <a:lnTo>
                  <a:pt x="185928" y="1613916"/>
                </a:lnTo>
                <a:lnTo>
                  <a:pt x="178831" y="1623036"/>
                </a:lnTo>
                <a:lnTo>
                  <a:pt x="148732" y="1649849"/>
                </a:lnTo>
                <a:lnTo>
                  <a:pt x="131683" y="1650468"/>
                </a:lnTo>
                <a:lnTo>
                  <a:pt x="123444" y="1650492"/>
                </a:lnTo>
                <a:close/>
              </a:path>
              <a:path w="1935479" h="1830704">
                <a:moveTo>
                  <a:pt x="153924" y="1606296"/>
                </a:moveTo>
                <a:lnTo>
                  <a:pt x="171069" y="1581411"/>
                </a:lnTo>
                <a:lnTo>
                  <a:pt x="188214" y="1556956"/>
                </a:lnTo>
                <a:lnTo>
                  <a:pt x="222504" y="1508760"/>
                </a:lnTo>
                <a:lnTo>
                  <a:pt x="252222" y="1465516"/>
                </a:lnTo>
                <a:lnTo>
                  <a:pt x="267081" y="1444251"/>
                </a:lnTo>
                <a:lnTo>
                  <a:pt x="281940" y="1423416"/>
                </a:lnTo>
                <a:lnTo>
                  <a:pt x="278010" y="1444799"/>
                </a:lnTo>
                <a:lnTo>
                  <a:pt x="273367" y="1467612"/>
                </a:lnTo>
                <a:lnTo>
                  <a:pt x="268438" y="1491567"/>
                </a:lnTo>
                <a:lnTo>
                  <a:pt x="263652" y="1516380"/>
                </a:lnTo>
                <a:lnTo>
                  <a:pt x="247149" y="1538097"/>
                </a:lnTo>
                <a:lnTo>
                  <a:pt x="229933" y="1559814"/>
                </a:lnTo>
                <a:lnTo>
                  <a:pt x="212431" y="1581531"/>
                </a:lnTo>
                <a:lnTo>
                  <a:pt x="195072" y="1603248"/>
                </a:lnTo>
                <a:lnTo>
                  <a:pt x="184785" y="1604152"/>
                </a:lnTo>
                <a:lnTo>
                  <a:pt x="164211" y="1605391"/>
                </a:lnTo>
                <a:lnTo>
                  <a:pt x="153924" y="1606296"/>
                </a:lnTo>
                <a:close/>
              </a:path>
              <a:path w="1935479" h="1830704">
                <a:moveTo>
                  <a:pt x="1901952" y="36576"/>
                </a:moveTo>
                <a:lnTo>
                  <a:pt x="1891426" y="28575"/>
                </a:lnTo>
                <a:lnTo>
                  <a:pt x="1869805" y="12573"/>
                </a:lnTo>
                <a:lnTo>
                  <a:pt x="1859280" y="4572"/>
                </a:lnTo>
                <a:lnTo>
                  <a:pt x="1889760" y="0"/>
                </a:lnTo>
                <a:lnTo>
                  <a:pt x="1901190" y="7762"/>
                </a:lnTo>
                <a:lnTo>
                  <a:pt x="1924050" y="22717"/>
                </a:lnTo>
                <a:lnTo>
                  <a:pt x="1935480" y="30480"/>
                </a:lnTo>
                <a:lnTo>
                  <a:pt x="1932432" y="30480"/>
                </a:lnTo>
                <a:lnTo>
                  <a:pt x="1924669" y="31646"/>
                </a:lnTo>
                <a:lnTo>
                  <a:pt x="1917192" y="32956"/>
                </a:lnTo>
                <a:lnTo>
                  <a:pt x="1909714" y="34551"/>
                </a:lnTo>
                <a:lnTo>
                  <a:pt x="1901952" y="36576"/>
                </a:lnTo>
                <a:close/>
              </a:path>
              <a:path w="1935479" h="1830704">
                <a:moveTo>
                  <a:pt x="1615440" y="124968"/>
                </a:moveTo>
                <a:lnTo>
                  <a:pt x="1659778" y="93249"/>
                </a:lnTo>
                <a:lnTo>
                  <a:pt x="1703832" y="64389"/>
                </a:lnTo>
                <a:lnTo>
                  <a:pt x="1747885" y="38385"/>
                </a:lnTo>
                <a:lnTo>
                  <a:pt x="1792224" y="15240"/>
                </a:lnTo>
                <a:lnTo>
                  <a:pt x="1845564" y="6096"/>
                </a:lnTo>
                <a:lnTo>
                  <a:pt x="1856755" y="14097"/>
                </a:lnTo>
                <a:lnTo>
                  <a:pt x="1878568" y="30099"/>
                </a:lnTo>
                <a:lnTo>
                  <a:pt x="1889760" y="38100"/>
                </a:lnTo>
                <a:lnTo>
                  <a:pt x="1838610" y="49268"/>
                </a:lnTo>
                <a:lnTo>
                  <a:pt x="1788033" y="62293"/>
                </a:lnTo>
                <a:lnTo>
                  <a:pt x="1738026" y="77319"/>
                </a:lnTo>
                <a:lnTo>
                  <a:pt x="1688592" y="94488"/>
                </a:lnTo>
                <a:lnTo>
                  <a:pt x="1670304" y="102250"/>
                </a:lnTo>
                <a:lnTo>
                  <a:pt x="1633728" y="117205"/>
                </a:lnTo>
                <a:lnTo>
                  <a:pt x="1615440" y="124968"/>
                </a:lnTo>
                <a:close/>
              </a:path>
            </a:pathLst>
          </a:custGeom>
          <a:solidFill>
            <a:srgbClr val="9CCF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" y="2102047"/>
            <a:ext cx="15125700" cy="859135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90891" y="549484"/>
            <a:ext cx="700597" cy="977310"/>
          </a:xfrm>
          <a:custGeom>
            <a:avLst/>
            <a:gdLst/>
            <a:ahLst/>
            <a:cxnLst/>
            <a:rect l="l" t="t" r="r" b="b"/>
            <a:pathLst>
              <a:path w="495300" h="1382395">
                <a:moveTo>
                  <a:pt x="117348" y="1382268"/>
                </a:moveTo>
                <a:lnTo>
                  <a:pt x="70413" y="1373909"/>
                </a:lnTo>
                <a:lnTo>
                  <a:pt x="35814" y="1347597"/>
                </a:lnTo>
                <a:lnTo>
                  <a:pt x="28956" y="1321308"/>
                </a:lnTo>
                <a:lnTo>
                  <a:pt x="46077" y="1291804"/>
                </a:lnTo>
                <a:lnTo>
                  <a:pt x="58483" y="1246441"/>
                </a:lnTo>
                <a:lnTo>
                  <a:pt x="66032" y="1184790"/>
                </a:lnTo>
                <a:lnTo>
                  <a:pt x="68580" y="1106424"/>
                </a:lnTo>
                <a:lnTo>
                  <a:pt x="68080" y="1070229"/>
                </a:lnTo>
                <a:lnTo>
                  <a:pt x="66604" y="1028248"/>
                </a:lnTo>
                <a:lnTo>
                  <a:pt x="64139" y="979932"/>
                </a:lnTo>
                <a:lnTo>
                  <a:pt x="60903" y="928059"/>
                </a:lnTo>
                <a:lnTo>
                  <a:pt x="56761" y="869815"/>
                </a:lnTo>
                <a:lnTo>
                  <a:pt x="51816" y="806196"/>
                </a:lnTo>
                <a:lnTo>
                  <a:pt x="46870" y="742046"/>
                </a:lnTo>
                <a:lnTo>
                  <a:pt x="42728" y="683655"/>
                </a:lnTo>
                <a:lnTo>
                  <a:pt x="39433" y="630936"/>
                </a:lnTo>
                <a:lnTo>
                  <a:pt x="37027" y="583804"/>
                </a:lnTo>
                <a:lnTo>
                  <a:pt x="35549" y="541948"/>
                </a:lnTo>
                <a:lnTo>
                  <a:pt x="35052" y="505968"/>
                </a:lnTo>
                <a:lnTo>
                  <a:pt x="41148" y="307848"/>
                </a:lnTo>
                <a:lnTo>
                  <a:pt x="39743" y="281820"/>
                </a:lnTo>
                <a:lnTo>
                  <a:pt x="35623" y="251650"/>
                </a:lnTo>
                <a:lnTo>
                  <a:pt x="28932" y="217193"/>
                </a:lnTo>
                <a:lnTo>
                  <a:pt x="19812" y="178308"/>
                </a:lnTo>
                <a:lnTo>
                  <a:pt x="11572" y="140946"/>
                </a:lnTo>
                <a:lnTo>
                  <a:pt x="5334" y="109156"/>
                </a:lnTo>
                <a:lnTo>
                  <a:pt x="1381" y="83367"/>
                </a:lnTo>
                <a:lnTo>
                  <a:pt x="0" y="64008"/>
                </a:lnTo>
                <a:lnTo>
                  <a:pt x="8834" y="36004"/>
                </a:lnTo>
                <a:lnTo>
                  <a:pt x="35242" y="16002"/>
                </a:lnTo>
                <a:lnTo>
                  <a:pt x="79081" y="4000"/>
                </a:lnTo>
                <a:lnTo>
                  <a:pt x="140208" y="0"/>
                </a:lnTo>
                <a:lnTo>
                  <a:pt x="167640" y="0"/>
                </a:lnTo>
                <a:lnTo>
                  <a:pt x="212356" y="3283"/>
                </a:lnTo>
                <a:lnTo>
                  <a:pt x="253912" y="13120"/>
                </a:lnTo>
                <a:lnTo>
                  <a:pt x="292289" y="29494"/>
                </a:lnTo>
                <a:lnTo>
                  <a:pt x="327469" y="52387"/>
                </a:lnTo>
                <a:lnTo>
                  <a:pt x="359434" y="81781"/>
                </a:lnTo>
                <a:lnTo>
                  <a:pt x="381816" y="109728"/>
                </a:lnTo>
                <a:lnTo>
                  <a:pt x="112776" y="109728"/>
                </a:lnTo>
                <a:lnTo>
                  <a:pt x="112961" y="145817"/>
                </a:lnTo>
                <a:lnTo>
                  <a:pt x="114504" y="224861"/>
                </a:lnTo>
                <a:lnTo>
                  <a:pt x="115897" y="269357"/>
                </a:lnTo>
                <a:lnTo>
                  <a:pt x="117729" y="317182"/>
                </a:lnTo>
                <a:lnTo>
                  <a:pt x="120018" y="368344"/>
                </a:lnTo>
                <a:lnTo>
                  <a:pt x="122782" y="422853"/>
                </a:lnTo>
                <a:lnTo>
                  <a:pt x="126040" y="480718"/>
                </a:lnTo>
                <a:lnTo>
                  <a:pt x="129826" y="542177"/>
                </a:lnTo>
                <a:lnTo>
                  <a:pt x="134205" y="608076"/>
                </a:lnTo>
                <a:lnTo>
                  <a:pt x="138072" y="671302"/>
                </a:lnTo>
                <a:lnTo>
                  <a:pt x="141597" y="731812"/>
                </a:lnTo>
                <a:lnTo>
                  <a:pt x="144857" y="791344"/>
                </a:lnTo>
                <a:lnTo>
                  <a:pt x="147547" y="844198"/>
                </a:lnTo>
                <a:lnTo>
                  <a:pt x="149923" y="895540"/>
                </a:lnTo>
                <a:lnTo>
                  <a:pt x="151887" y="943636"/>
                </a:lnTo>
                <a:lnTo>
                  <a:pt x="153431" y="988477"/>
                </a:lnTo>
                <a:lnTo>
                  <a:pt x="154545" y="1030053"/>
                </a:lnTo>
                <a:lnTo>
                  <a:pt x="155220" y="1068356"/>
                </a:lnTo>
                <a:lnTo>
                  <a:pt x="155448" y="1103376"/>
                </a:lnTo>
                <a:lnTo>
                  <a:pt x="155448" y="1277112"/>
                </a:lnTo>
                <a:lnTo>
                  <a:pt x="300150" y="1277112"/>
                </a:lnTo>
                <a:lnTo>
                  <a:pt x="271885" y="1307560"/>
                </a:lnTo>
                <a:lnTo>
                  <a:pt x="242316" y="1333500"/>
                </a:lnTo>
                <a:lnTo>
                  <a:pt x="180403" y="1369885"/>
                </a:lnTo>
                <a:lnTo>
                  <a:pt x="149090" y="1379148"/>
                </a:lnTo>
                <a:lnTo>
                  <a:pt x="117348" y="1382268"/>
                </a:lnTo>
                <a:close/>
              </a:path>
              <a:path w="495300" h="1382395">
                <a:moveTo>
                  <a:pt x="300150" y="1277112"/>
                </a:moveTo>
                <a:lnTo>
                  <a:pt x="155448" y="1277112"/>
                </a:lnTo>
                <a:lnTo>
                  <a:pt x="188595" y="1253109"/>
                </a:lnTo>
                <a:lnTo>
                  <a:pt x="219456" y="1224534"/>
                </a:lnTo>
                <a:lnTo>
                  <a:pt x="248031" y="1191387"/>
                </a:lnTo>
                <a:lnTo>
                  <a:pt x="274320" y="1153668"/>
                </a:lnTo>
                <a:lnTo>
                  <a:pt x="298037" y="1112805"/>
                </a:lnTo>
                <a:lnTo>
                  <a:pt x="318945" y="1070109"/>
                </a:lnTo>
                <a:lnTo>
                  <a:pt x="336899" y="1025937"/>
                </a:lnTo>
                <a:lnTo>
                  <a:pt x="352044" y="979932"/>
                </a:lnTo>
                <a:lnTo>
                  <a:pt x="365447" y="928059"/>
                </a:lnTo>
                <a:lnTo>
                  <a:pt x="376676" y="876770"/>
                </a:lnTo>
                <a:lnTo>
                  <a:pt x="385914" y="825257"/>
                </a:lnTo>
                <a:lnTo>
                  <a:pt x="393098" y="773823"/>
                </a:lnTo>
                <a:lnTo>
                  <a:pt x="398230" y="722495"/>
                </a:lnTo>
                <a:lnTo>
                  <a:pt x="401309" y="671302"/>
                </a:lnTo>
                <a:lnTo>
                  <a:pt x="402336" y="620268"/>
                </a:lnTo>
                <a:lnTo>
                  <a:pt x="401225" y="563257"/>
                </a:lnTo>
                <a:lnTo>
                  <a:pt x="397928" y="509793"/>
                </a:lnTo>
                <a:lnTo>
                  <a:pt x="392498" y="459874"/>
                </a:lnTo>
                <a:lnTo>
                  <a:pt x="384989" y="413501"/>
                </a:lnTo>
                <a:lnTo>
                  <a:pt x="375454" y="370674"/>
                </a:lnTo>
                <a:lnTo>
                  <a:pt x="363947" y="331392"/>
                </a:lnTo>
                <a:lnTo>
                  <a:pt x="350520" y="295656"/>
                </a:lnTo>
                <a:lnTo>
                  <a:pt x="322778" y="239339"/>
                </a:lnTo>
                <a:lnTo>
                  <a:pt x="292036" y="193738"/>
                </a:lnTo>
                <a:lnTo>
                  <a:pt x="258151" y="158710"/>
                </a:lnTo>
                <a:lnTo>
                  <a:pt x="220980" y="134112"/>
                </a:lnTo>
                <a:lnTo>
                  <a:pt x="169735" y="115633"/>
                </a:lnTo>
                <a:lnTo>
                  <a:pt x="112776" y="109728"/>
                </a:lnTo>
                <a:lnTo>
                  <a:pt x="381816" y="109728"/>
                </a:lnTo>
                <a:lnTo>
                  <a:pt x="413649" y="159999"/>
                </a:lnTo>
                <a:lnTo>
                  <a:pt x="435864" y="208788"/>
                </a:lnTo>
                <a:lnTo>
                  <a:pt x="449794" y="246509"/>
                </a:lnTo>
                <a:lnTo>
                  <a:pt x="461867" y="287678"/>
                </a:lnTo>
                <a:lnTo>
                  <a:pt x="472082" y="332312"/>
                </a:lnTo>
                <a:lnTo>
                  <a:pt x="480441" y="380428"/>
                </a:lnTo>
                <a:lnTo>
                  <a:pt x="486941" y="432045"/>
                </a:lnTo>
                <a:lnTo>
                  <a:pt x="491585" y="487179"/>
                </a:lnTo>
                <a:lnTo>
                  <a:pt x="494371" y="545850"/>
                </a:lnTo>
                <a:lnTo>
                  <a:pt x="495277" y="606552"/>
                </a:lnTo>
                <a:lnTo>
                  <a:pt x="495300" y="691896"/>
                </a:lnTo>
                <a:lnTo>
                  <a:pt x="492252" y="697992"/>
                </a:lnTo>
                <a:lnTo>
                  <a:pt x="490728" y="702564"/>
                </a:lnTo>
                <a:lnTo>
                  <a:pt x="490728" y="708660"/>
                </a:lnTo>
                <a:lnTo>
                  <a:pt x="495300" y="746760"/>
                </a:lnTo>
                <a:lnTo>
                  <a:pt x="493395" y="791344"/>
                </a:lnTo>
                <a:lnTo>
                  <a:pt x="487680" y="838256"/>
                </a:lnTo>
                <a:lnTo>
                  <a:pt x="478155" y="887539"/>
                </a:lnTo>
                <a:lnTo>
                  <a:pt x="464820" y="939235"/>
                </a:lnTo>
                <a:lnTo>
                  <a:pt x="447675" y="993386"/>
                </a:lnTo>
                <a:lnTo>
                  <a:pt x="426720" y="1050036"/>
                </a:lnTo>
                <a:lnTo>
                  <a:pt x="403868" y="1105086"/>
                </a:lnTo>
                <a:lnTo>
                  <a:pt x="379764" y="1155285"/>
                </a:lnTo>
                <a:lnTo>
                  <a:pt x="354461" y="1200632"/>
                </a:lnTo>
                <a:lnTo>
                  <a:pt x="328011" y="1241126"/>
                </a:lnTo>
                <a:lnTo>
                  <a:pt x="300467" y="1276769"/>
                </a:lnTo>
                <a:lnTo>
                  <a:pt x="300150" y="127711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412207" y="369555"/>
            <a:ext cx="461675" cy="1152840"/>
          </a:xfrm>
          <a:custGeom>
            <a:avLst/>
            <a:gdLst/>
            <a:ahLst/>
            <a:cxnLst/>
            <a:rect l="l" t="t" r="r" b="b"/>
            <a:pathLst>
              <a:path w="326389" h="1630680">
                <a:moveTo>
                  <a:pt x="143256" y="135636"/>
                </a:moveTo>
                <a:lnTo>
                  <a:pt x="97536" y="115824"/>
                </a:lnTo>
                <a:lnTo>
                  <a:pt x="79248" y="70104"/>
                </a:lnTo>
                <a:lnTo>
                  <a:pt x="80414" y="56911"/>
                </a:lnTo>
                <a:lnTo>
                  <a:pt x="99060" y="21336"/>
                </a:lnTo>
                <a:lnTo>
                  <a:pt x="133135" y="1404"/>
                </a:lnTo>
                <a:lnTo>
                  <a:pt x="146304" y="0"/>
                </a:lnTo>
                <a:lnTo>
                  <a:pt x="159448" y="1404"/>
                </a:lnTo>
                <a:lnTo>
                  <a:pt x="192024" y="21336"/>
                </a:lnTo>
                <a:lnTo>
                  <a:pt x="210669" y="58197"/>
                </a:lnTo>
                <a:lnTo>
                  <a:pt x="211836" y="71628"/>
                </a:lnTo>
                <a:lnTo>
                  <a:pt x="210669" y="84772"/>
                </a:lnTo>
                <a:lnTo>
                  <a:pt x="181189" y="125349"/>
                </a:lnTo>
                <a:lnTo>
                  <a:pt x="143256" y="135636"/>
                </a:lnTo>
                <a:close/>
              </a:path>
              <a:path w="326389" h="1630680">
                <a:moveTo>
                  <a:pt x="42672" y="373380"/>
                </a:moveTo>
                <a:lnTo>
                  <a:pt x="23788" y="370546"/>
                </a:lnTo>
                <a:lnTo>
                  <a:pt x="10477" y="362140"/>
                </a:lnTo>
                <a:lnTo>
                  <a:pt x="2595" y="348305"/>
                </a:lnTo>
                <a:lnTo>
                  <a:pt x="0" y="329184"/>
                </a:lnTo>
                <a:lnTo>
                  <a:pt x="1714" y="318944"/>
                </a:lnTo>
                <a:lnTo>
                  <a:pt x="42005" y="283654"/>
                </a:lnTo>
                <a:lnTo>
                  <a:pt x="96012" y="268224"/>
                </a:lnTo>
                <a:lnTo>
                  <a:pt x="162115" y="257937"/>
                </a:lnTo>
                <a:lnTo>
                  <a:pt x="208788" y="254508"/>
                </a:lnTo>
                <a:lnTo>
                  <a:pt x="225909" y="255365"/>
                </a:lnTo>
                <a:lnTo>
                  <a:pt x="262128" y="268224"/>
                </a:lnTo>
                <a:lnTo>
                  <a:pt x="277368" y="303276"/>
                </a:lnTo>
                <a:lnTo>
                  <a:pt x="276534" y="313039"/>
                </a:lnTo>
                <a:lnTo>
                  <a:pt x="251650" y="348615"/>
                </a:lnTo>
                <a:lnTo>
                  <a:pt x="202692" y="352044"/>
                </a:lnTo>
                <a:lnTo>
                  <a:pt x="194357" y="352591"/>
                </a:lnTo>
                <a:lnTo>
                  <a:pt x="172095" y="365760"/>
                </a:lnTo>
                <a:lnTo>
                  <a:pt x="85344" y="365760"/>
                </a:lnTo>
                <a:lnTo>
                  <a:pt x="73318" y="368879"/>
                </a:lnTo>
                <a:lnTo>
                  <a:pt x="62293" y="371284"/>
                </a:lnTo>
                <a:lnTo>
                  <a:pt x="52125" y="372832"/>
                </a:lnTo>
                <a:lnTo>
                  <a:pt x="42672" y="373380"/>
                </a:lnTo>
                <a:close/>
              </a:path>
              <a:path w="326389" h="1630680">
                <a:moveTo>
                  <a:pt x="305382" y="1534668"/>
                </a:moveTo>
                <a:lnTo>
                  <a:pt x="92964" y="1534668"/>
                </a:lnTo>
                <a:lnTo>
                  <a:pt x="104727" y="1532072"/>
                </a:lnTo>
                <a:lnTo>
                  <a:pt x="112776" y="1524190"/>
                </a:lnTo>
                <a:lnTo>
                  <a:pt x="117395" y="1510879"/>
                </a:lnTo>
                <a:lnTo>
                  <a:pt x="118872" y="1491996"/>
                </a:lnTo>
                <a:lnTo>
                  <a:pt x="118651" y="1454922"/>
                </a:lnTo>
                <a:lnTo>
                  <a:pt x="117967" y="1413438"/>
                </a:lnTo>
                <a:lnTo>
                  <a:pt x="116782" y="1367560"/>
                </a:lnTo>
                <a:lnTo>
                  <a:pt x="115062" y="1317307"/>
                </a:lnTo>
                <a:lnTo>
                  <a:pt x="112770" y="1262696"/>
                </a:lnTo>
                <a:lnTo>
                  <a:pt x="109870" y="1203745"/>
                </a:lnTo>
                <a:lnTo>
                  <a:pt x="106328" y="1140472"/>
                </a:lnTo>
                <a:lnTo>
                  <a:pt x="102108" y="1072896"/>
                </a:lnTo>
                <a:lnTo>
                  <a:pt x="98324" y="1004816"/>
                </a:lnTo>
                <a:lnTo>
                  <a:pt x="94988" y="941165"/>
                </a:lnTo>
                <a:lnTo>
                  <a:pt x="92115" y="881943"/>
                </a:lnTo>
                <a:lnTo>
                  <a:pt x="89725" y="827151"/>
                </a:lnTo>
                <a:lnTo>
                  <a:pt x="87835" y="776787"/>
                </a:lnTo>
                <a:lnTo>
                  <a:pt x="86463" y="730853"/>
                </a:lnTo>
                <a:lnTo>
                  <a:pt x="85626" y="689348"/>
                </a:lnTo>
                <a:lnTo>
                  <a:pt x="85344" y="652272"/>
                </a:lnTo>
                <a:lnTo>
                  <a:pt x="89916" y="466344"/>
                </a:lnTo>
                <a:lnTo>
                  <a:pt x="89630" y="437769"/>
                </a:lnTo>
                <a:lnTo>
                  <a:pt x="88773" y="411480"/>
                </a:lnTo>
                <a:lnTo>
                  <a:pt x="87344" y="387477"/>
                </a:lnTo>
                <a:lnTo>
                  <a:pt x="85344" y="365760"/>
                </a:lnTo>
                <a:lnTo>
                  <a:pt x="172095" y="365760"/>
                </a:lnTo>
                <a:lnTo>
                  <a:pt x="169926" y="370713"/>
                </a:lnTo>
                <a:lnTo>
                  <a:pt x="168211" y="378952"/>
                </a:lnTo>
                <a:lnTo>
                  <a:pt x="167640" y="388620"/>
                </a:lnTo>
                <a:lnTo>
                  <a:pt x="167868" y="426020"/>
                </a:lnTo>
                <a:lnTo>
                  <a:pt x="168554" y="466904"/>
                </a:lnTo>
                <a:lnTo>
                  <a:pt x="169697" y="511282"/>
                </a:lnTo>
                <a:lnTo>
                  <a:pt x="171297" y="559161"/>
                </a:lnTo>
                <a:lnTo>
                  <a:pt x="173355" y="610552"/>
                </a:lnTo>
                <a:lnTo>
                  <a:pt x="175869" y="665463"/>
                </a:lnTo>
                <a:lnTo>
                  <a:pt x="178841" y="723904"/>
                </a:lnTo>
                <a:lnTo>
                  <a:pt x="182270" y="785884"/>
                </a:lnTo>
                <a:lnTo>
                  <a:pt x="186156" y="851411"/>
                </a:lnTo>
                <a:lnTo>
                  <a:pt x="194843" y="989621"/>
                </a:lnTo>
                <a:lnTo>
                  <a:pt x="198729" y="1055254"/>
                </a:lnTo>
                <a:lnTo>
                  <a:pt x="202158" y="1117375"/>
                </a:lnTo>
                <a:lnTo>
                  <a:pt x="205130" y="1175967"/>
                </a:lnTo>
                <a:lnTo>
                  <a:pt x="207645" y="1231011"/>
                </a:lnTo>
                <a:lnTo>
                  <a:pt x="209702" y="1282488"/>
                </a:lnTo>
                <a:lnTo>
                  <a:pt x="211302" y="1330381"/>
                </a:lnTo>
                <a:lnTo>
                  <a:pt x="212445" y="1374672"/>
                </a:lnTo>
                <a:lnTo>
                  <a:pt x="213131" y="1415341"/>
                </a:lnTo>
                <a:lnTo>
                  <a:pt x="213360" y="1452372"/>
                </a:lnTo>
                <a:lnTo>
                  <a:pt x="213360" y="1522476"/>
                </a:lnTo>
                <a:lnTo>
                  <a:pt x="275172" y="1522476"/>
                </a:lnTo>
                <a:lnTo>
                  <a:pt x="283059" y="1523428"/>
                </a:lnTo>
                <a:lnTo>
                  <a:pt x="305382" y="1534668"/>
                </a:lnTo>
                <a:close/>
              </a:path>
              <a:path w="326389" h="1630680">
                <a:moveTo>
                  <a:pt x="275172" y="1522476"/>
                </a:moveTo>
                <a:lnTo>
                  <a:pt x="213360" y="1522476"/>
                </a:lnTo>
                <a:lnTo>
                  <a:pt x="222504" y="1521356"/>
                </a:lnTo>
                <a:lnTo>
                  <a:pt x="231648" y="1520380"/>
                </a:lnTo>
                <a:lnTo>
                  <a:pt x="240792" y="1519689"/>
                </a:lnTo>
                <a:lnTo>
                  <a:pt x="249936" y="1519428"/>
                </a:lnTo>
                <a:lnTo>
                  <a:pt x="275172" y="1522476"/>
                </a:lnTo>
                <a:close/>
              </a:path>
              <a:path w="326389" h="1630680">
                <a:moveTo>
                  <a:pt x="156972" y="1630680"/>
                </a:moveTo>
                <a:lnTo>
                  <a:pt x="88082" y="1627251"/>
                </a:lnTo>
                <a:lnTo>
                  <a:pt x="39052" y="1616964"/>
                </a:lnTo>
                <a:lnTo>
                  <a:pt x="9739" y="1599819"/>
                </a:lnTo>
                <a:lnTo>
                  <a:pt x="0" y="1575816"/>
                </a:lnTo>
                <a:lnTo>
                  <a:pt x="3429" y="1556932"/>
                </a:lnTo>
                <a:lnTo>
                  <a:pt x="13716" y="1543621"/>
                </a:lnTo>
                <a:lnTo>
                  <a:pt x="30861" y="1535739"/>
                </a:lnTo>
                <a:lnTo>
                  <a:pt x="54864" y="1533144"/>
                </a:lnTo>
                <a:lnTo>
                  <a:pt x="92964" y="1534668"/>
                </a:lnTo>
                <a:lnTo>
                  <a:pt x="305382" y="1534668"/>
                </a:lnTo>
                <a:lnTo>
                  <a:pt x="306895" y="1535430"/>
                </a:lnTo>
                <a:lnTo>
                  <a:pt x="321302" y="1555432"/>
                </a:lnTo>
                <a:lnTo>
                  <a:pt x="326136" y="1583436"/>
                </a:lnTo>
                <a:lnTo>
                  <a:pt x="326136" y="1594104"/>
                </a:lnTo>
                <a:lnTo>
                  <a:pt x="280416" y="1626108"/>
                </a:lnTo>
                <a:lnTo>
                  <a:pt x="156972" y="163068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38193" y="549484"/>
            <a:ext cx="455388" cy="1095827"/>
          </a:xfrm>
          <a:custGeom>
            <a:avLst/>
            <a:gdLst/>
            <a:ahLst/>
            <a:cxnLst/>
            <a:rect l="l" t="t" r="r" b="b"/>
            <a:pathLst>
              <a:path w="321944" h="1550035">
                <a:moveTo>
                  <a:pt x="45720" y="109728"/>
                </a:moveTo>
                <a:lnTo>
                  <a:pt x="7715" y="88868"/>
                </a:lnTo>
                <a:lnTo>
                  <a:pt x="0" y="64008"/>
                </a:lnTo>
                <a:lnTo>
                  <a:pt x="8607" y="40965"/>
                </a:lnTo>
                <a:lnTo>
                  <a:pt x="34478" y="23042"/>
                </a:lnTo>
                <a:lnTo>
                  <a:pt x="77687" y="10241"/>
                </a:lnTo>
                <a:lnTo>
                  <a:pt x="138306" y="2560"/>
                </a:lnTo>
                <a:lnTo>
                  <a:pt x="216408" y="0"/>
                </a:lnTo>
                <a:lnTo>
                  <a:pt x="240792" y="0"/>
                </a:lnTo>
                <a:lnTo>
                  <a:pt x="275915" y="2905"/>
                </a:lnTo>
                <a:lnTo>
                  <a:pt x="301180" y="11811"/>
                </a:lnTo>
                <a:lnTo>
                  <a:pt x="316444" y="27003"/>
                </a:lnTo>
                <a:lnTo>
                  <a:pt x="321564" y="48768"/>
                </a:lnTo>
                <a:lnTo>
                  <a:pt x="316968" y="69651"/>
                </a:lnTo>
                <a:lnTo>
                  <a:pt x="303085" y="84391"/>
                </a:lnTo>
                <a:lnTo>
                  <a:pt x="279773" y="93130"/>
                </a:lnTo>
                <a:lnTo>
                  <a:pt x="246888" y="96012"/>
                </a:lnTo>
                <a:lnTo>
                  <a:pt x="120396" y="96012"/>
                </a:lnTo>
                <a:lnTo>
                  <a:pt x="112776" y="97536"/>
                </a:lnTo>
                <a:lnTo>
                  <a:pt x="84296" y="104584"/>
                </a:lnTo>
                <a:lnTo>
                  <a:pt x="69723" y="107442"/>
                </a:lnTo>
                <a:lnTo>
                  <a:pt x="56864" y="109156"/>
                </a:lnTo>
                <a:lnTo>
                  <a:pt x="45720" y="109728"/>
                </a:lnTo>
                <a:close/>
              </a:path>
              <a:path w="321944" h="1550035">
                <a:moveTo>
                  <a:pt x="94488" y="1549908"/>
                </a:moveTo>
                <a:lnTo>
                  <a:pt x="56983" y="1542192"/>
                </a:lnTo>
                <a:lnTo>
                  <a:pt x="28598" y="1508545"/>
                </a:lnTo>
                <a:lnTo>
                  <a:pt x="27432" y="1496568"/>
                </a:lnTo>
                <a:lnTo>
                  <a:pt x="28860" y="1485161"/>
                </a:lnTo>
                <a:lnTo>
                  <a:pt x="50292" y="1452372"/>
                </a:lnTo>
                <a:lnTo>
                  <a:pt x="86510" y="1426654"/>
                </a:lnTo>
                <a:lnTo>
                  <a:pt x="99060" y="1420368"/>
                </a:lnTo>
                <a:lnTo>
                  <a:pt x="111609" y="1402056"/>
                </a:lnTo>
                <a:lnTo>
                  <a:pt x="136136" y="1351145"/>
                </a:lnTo>
                <a:lnTo>
                  <a:pt x="158710" y="1281993"/>
                </a:lnTo>
                <a:lnTo>
                  <a:pt x="166306" y="1244155"/>
                </a:lnTo>
                <a:lnTo>
                  <a:pt x="170759" y="1204888"/>
                </a:lnTo>
                <a:lnTo>
                  <a:pt x="172212" y="1164336"/>
                </a:lnTo>
                <a:lnTo>
                  <a:pt x="172094" y="870115"/>
                </a:lnTo>
                <a:lnTo>
                  <a:pt x="171494" y="784577"/>
                </a:lnTo>
                <a:lnTo>
                  <a:pt x="170594" y="723219"/>
                </a:lnTo>
                <a:lnTo>
                  <a:pt x="169330" y="663725"/>
                </a:lnTo>
                <a:lnTo>
                  <a:pt x="167664" y="605084"/>
                </a:lnTo>
                <a:lnTo>
                  <a:pt x="165702" y="550339"/>
                </a:lnTo>
                <a:lnTo>
                  <a:pt x="163333" y="496451"/>
                </a:lnTo>
                <a:lnTo>
                  <a:pt x="160591" y="444436"/>
                </a:lnTo>
                <a:lnTo>
                  <a:pt x="157474" y="394296"/>
                </a:lnTo>
                <a:lnTo>
                  <a:pt x="153980" y="346034"/>
                </a:lnTo>
                <a:lnTo>
                  <a:pt x="150106" y="299651"/>
                </a:lnTo>
                <a:lnTo>
                  <a:pt x="145851" y="255150"/>
                </a:lnTo>
                <a:lnTo>
                  <a:pt x="141212" y="212534"/>
                </a:lnTo>
                <a:lnTo>
                  <a:pt x="136186" y="171804"/>
                </a:lnTo>
                <a:lnTo>
                  <a:pt x="130772" y="132962"/>
                </a:lnTo>
                <a:lnTo>
                  <a:pt x="124968" y="96012"/>
                </a:lnTo>
                <a:lnTo>
                  <a:pt x="216408" y="96012"/>
                </a:lnTo>
                <a:lnTo>
                  <a:pt x="216408" y="109728"/>
                </a:lnTo>
                <a:lnTo>
                  <a:pt x="217003" y="136350"/>
                </a:lnTo>
                <a:lnTo>
                  <a:pt x="218884" y="168402"/>
                </a:lnTo>
                <a:lnTo>
                  <a:pt x="222194" y="206168"/>
                </a:lnTo>
                <a:lnTo>
                  <a:pt x="227076" y="249936"/>
                </a:lnTo>
                <a:lnTo>
                  <a:pt x="231957" y="296203"/>
                </a:lnTo>
                <a:lnTo>
                  <a:pt x="235267" y="341185"/>
                </a:lnTo>
                <a:lnTo>
                  <a:pt x="237148" y="384738"/>
                </a:lnTo>
                <a:lnTo>
                  <a:pt x="237744" y="426720"/>
                </a:lnTo>
                <a:lnTo>
                  <a:pt x="238139" y="458462"/>
                </a:lnTo>
                <a:lnTo>
                  <a:pt x="239380" y="498799"/>
                </a:lnTo>
                <a:lnTo>
                  <a:pt x="241554" y="547687"/>
                </a:lnTo>
                <a:lnTo>
                  <a:pt x="244809" y="606098"/>
                </a:lnTo>
                <a:lnTo>
                  <a:pt x="249032" y="670948"/>
                </a:lnTo>
                <a:lnTo>
                  <a:pt x="254508" y="745236"/>
                </a:lnTo>
                <a:lnTo>
                  <a:pt x="258711" y="810088"/>
                </a:lnTo>
                <a:lnTo>
                  <a:pt x="262194" y="870115"/>
                </a:lnTo>
                <a:lnTo>
                  <a:pt x="264984" y="925343"/>
                </a:lnTo>
                <a:lnTo>
                  <a:pt x="267108" y="975799"/>
                </a:lnTo>
                <a:lnTo>
                  <a:pt x="268592" y="1021511"/>
                </a:lnTo>
                <a:lnTo>
                  <a:pt x="269463" y="1062503"/>
                </a:lnTo>
                <a:lnTo>
                  <a:pt x="269748" y="1098804"/>
                </a:lnTo>
                <a:lnTo>
                  <a:pt x="269716" y="1244155"/>
                </a:lnTo>
                <a:lnTo>
                  <a:pt x="266890" y="1295876"/>
                </a:lnTo>
                <a:lnTo>
                  <a:pt x="258318" y="1345311"/>
                </a:lnTo>
                <a:lnTo>
                  <a:pt x="244030" y="1391888"/>
                </a:lnTo>
                <a:lnTo>
                  <a:pt x="224028" y="1435608"/>
                </a:lnTo>
                <a:lnTo>
                  <a:pt x="199501" y="1474470"/>
                </a:lnTo>
                <a:lnTo>
                  <a:pt x="169545" y="1506474"/>
                </a:lnTo>
                <a:lnTo>
                  <a:pt x="134445" y="1531620"/>
                </a:lnTo>
                <a:lnTo>
                  <a:pt x="94488" y="154990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81426" y="369555"/>
            <a:ext cx="461675" cy="1152840"/>
          </a:xfrm>
          <a:custGeom>
            <a:avLst/>
            <a:gdLst/>
            <a:ahLst/>
            <a:cxnLst/>
            <a:rect l="l" t="t" r="r" b="b"/>
            <a:pathLst>
              <a:path w="326389" h="1630680">
                <a:moveTo>
                  <a:pt x="143256" y="135636"/>
                </a:moveTo>
                <a:lnTo>
                  <a:pt x="97536" y="115824"/>
                </a:lnTo>
                <a:lnTo>
                  <a:pt x="79248" y="70104"/>
                </a:lnTo>
                <a:lnTo>
                  <a:pt x="80414" y="56911"/>
                </a:lnTo>
                <a:lnTo>
                  <a:pt x="99060" y="21336"/>
                </a:lnTo>
                <a:lnTo>
                  <a:pt x="133135" y="1404"/>
                </a:lnTo>
                <a:lnTo>
                  <a:pt x="146304" y="0"/>
                </a:lnTo>
                <a:lnTo>
                  <a:pt x="159448" y="1404"/>
                </a:lnTo>
                <a:lnTo>
                  <a:pt x="192024" y="21336"/>
                </a:lnTo>
                <a:lnTo>
                  <a:pt x="210669" y="58197"/>
                </a:lnTo>
                <a:lnTo>
                  <a:pt x="211836" y="71628"/>
                </a:lnTo>
                <a:lnTo>
                  <a:pt x="210669" y="84772"/>
                </a:lnTo>
                <a:lnTo>
                  <a:pt x="181189" y="125349"/>
                </a:lnTo>
                <a:lnTo>
                  <a:pt x="143256" y="135636"/>
                </a:lnTo>
                <a:close/>
              </a:path>
              <a:path w="326389" h="1630680">
                <a:moveTo>
                  <a:pt x="42672" y="373380"/>
                </a:moveTo>
                <a:lnTo>
                  <a:pt x="23788" y="370546"/>
                </a:lnTo>
                <a:lnTo>
                  <a:pt x="10477" y="362140"/>
                </a:lnTo>
                <a:lnTo>
                  <a:pt x="2595" y="348305"/>
                </a:lnTo>
                <a:lnTo>
                  <a:pt x="0" y="329184"/>
                </a:lnTo>
                <a:lnTo>
                  <a:pt x="1714" y="318944"/>
                </a:lnTo>
                <a:lnTo>
                  <a:pt x="42005" y="283654"/>
                </a:lnTo>
                <a:lnTo>
                  <a:pt x="96012" y="268224"/>
                </a:lnTo>
                <a:lnTo>
                  <a:pt x="162115" y="257937"/>
                </a:lnTo>
                <a:lnTo>
                  <a:pt x="208788" y="254508"/>
                </a:lnTo>
                <a:lnTo>
                  <a:pt x="225909" y="255365"/>
                </a:lnTo>
                <a:lnTo>
                  <a:pt x="262128" y="268224"/>
                </a:lnTo>
                <a:lnTo>
                  <a:pt x="277368" y="303276"/>
                </a:lnTo>
                <a:lnTo>
                  <a:pt x="276748" y="313039"/>
                </a:lnTo>
                <a:lnTo>
                  <a:pt x="251650" y="348615"/>
                </a:lnTo>
                <a:lnTo>
                  <a:pt x="202692" y="352044"/>
                </a:lnTo>
                <a:lnTo>
                  <a:pt x="194357" y="352591"/>
                </a:lnTo>
                <a:lnTo>
                  <a:pt x="172459" y="365760"/>
                </a:lnTo>
                <a:lnTo>
                  <a:pt x="85344" y="365760"/>
                </a:lnTo>
                <a:lnTo>
                  <a:pt x="73318" y="368879"/>
                </a:lnTo>
                <a:lnTo>
                  <a:pt x="62293" y="371284"/>
                </a:lnTo>
                <a:lnTo>
                  <a:pt x="52125" y="372832"/>
                </a:lnTo>
                <a:lnTo>
                  <a:pt x="42672" y="373380"/>
                </a:lnTo>
                <a:close/>
              </a:path>
              <a:path w="326389" h="1630680">
                <a:moveTo>
                  <a:pt x="305382" y="1534668"/>
                </a:moveTo>
                <a:lnTo>
                  <a:pt x="92964" y="1534668"/>
                </a:lnTo>
                <a:lnTo>
                  <a:pt x="104727" y="1532072"/>
                </a:lnTo>
                <a:lnTo>
                  <a:pt x="112776" y="1524190"/>
                </a:lnTo>
                <a:lnTo>
                  <a:pt x="117395" y="1510879"/>
                </a:lnTo>
                <a:lnTo>
                  <a:pt x="118872" y="1491996"/>
                </a:lnTo>
                <a:lnTo>
                  <a:pt x="118651" y="1454922"/>
                </a:lnTo>
                <a:lnTo>
                  <a:pt x="117967" y="1413438"/>
                </a:lnTo>
                <a:lnTo>
                  <a:pt x="116782" y="1367560"/>
                </a:lnTo>
                <a:lnTo>
                  <a:pt x="115062" y="1317307"/>
                </a:lnTo>
                <a:lnTo>
                  <a:pt x="112770" y="1262696"/>
                </a:lnTo>
                <a:lnTo>
                  <a:pt x="109870" y="1203745"/>
                </a:lnTo>
                <a:lnTo>
                  <a:pt x="106328" y="1140472"/>
                </a:lnTo>
                <a:lnTo>
                  <a:pt x="102108" y="1072896"/>
                </a:lnTo>
                <a:lnTo>
                  <a:pt x="98324" y="1004816"/>
                </a:lnTo>
                <a:lnTo>
                  <a:pt x="94988" y="941165"/>
                </a:lnTo>
                <a:lnTo>
                  <a:pt x="92115" y="881943"/>
                </a:lnTo>
                <a:lnTo>
                  <a:pt x="89725" y="827151"/>
                </a:lnTo>
                <a:lnTo>
                  <a:pt x="87835" y="776787"/>
                </a:lnTo>
                <a:lnTo>
                  <a:pt x="86463" y="730853"/>
                </a:lnTo>
                <a:lnTo>
                  <a:pt x="85626" y="689348"/>
                </a:lnTo>
                <a:lnTo>
                  <a:pt x="85344" y="652272"/>
                </a:lnTo>
                <a:lnTo>
                  <a:pt x="89916" y="466344"/>
                </a:lnTo>
                <a:lnTo>
                  <a:pt x="89630" y="437769"/>
                </a:lnTo>
                <a:lnTo>
                  <a:pt x="88773" y="411480"/>
                </a:lnTo>
                <a:lnTo>
                  <a:pt x="87344" y="387477"/>
                </a:lnTo>
                <a:lnTo>
                  <a:pt x="85344" y="365760"/>
                </a:lnTo>
                <a:lnTo>
                  <a:pt x="172459" y="365760"/>
                </a:lnTo>
                <a:lnTo>
                  <a:pt x="170688" y="370713"/>
                </a:lnTo>
                <a:lnTo>
                  <a:pt x="169497" y="378952"/>
                </a:lnTo>
                <a:lnTo>
                  <a:pt x="169203" y="387477"/>
                </a:lnTo>
                <a:lnTo>
                  <a:pt x="169277" y="411480"/>
                </a:lnTo>
                <a:lnTo>
                  <a:pt x="169919" y="466904"/>
                </a:lnTo>
                <a:lnTo>
                  <a:pt x="170892" y="511282"/>
                </a:lnTo>
                <a:lnTo>
                  <a:pt x="172285" y="559161"/>
                </a:lnTo>
                <a:lnTo>
                  <a:pt x="174117" y="610552"/>
                </a:lnTo>
                <a:lnTo>
                  <a:pt x="176406" y="665463"/>
                </a:lnTo>
                <a:lnTo>
                  <a:pt x="179170" y="723904"/>
                </a:lnTo>
                <a:lnTo>
                  <a:pt x="182428" y="785884"/>
                </a:lnTo>
                <a:lnTo>
                  <a:pt x="186199" y="851411"/>
                </a:lnTo>
                <a:lnTo>
                  <a:pt x="190500" y="920496"/>
                </a:lnTo>
                <a:lnTo>
                  <a:pt x="194843" y="989621"/>
                </a:lnTo>
                <a:lnTo>
                  <a:pt x="198729" y="1055254"/>
                </a:lnTo>
                <a:lnTo>
                  <a:pt x="202158" y="1117375"/>
                </a:lnTo>
                <a:lnTo>
                  <a:pt x="205130" y="1175967"/>
                </a:lnTo>
                <a:lnTo>
                  <a:pt x="207645" y="1231011"/>
                </a:lnTo>
                <a:lnTo>
                  <a:pt x="209702" y="1282488"/>
                </a:lnTo>
                <a:lnTo>
                  <a:pt x="211302" y="1330381"/>
                </a:lnTo>
                <a:lnTo>
                  <a:pt x="212445" y="1374672"/>
                </a:lnTo>
                <a:lnTo>
                  <a:pt x="213131" y="1415341"/>
                </a:lnTo>
                <a:lnTo>
                  <a:pt x="213360" y="1452372"/>
                </a:lnTo>
                <a:lnTo>
                  <a:pt x="213360" y="1522476"/>
                </a:lnTo>
                <a:lnTo>
                  <a:pt x="275172" y="1522476"/>
                </a:lnTo>
                <a:lnTo>
                  <a:pt x="283059" y="1523428"/>
                </a:lnTo>
                <a:lnTo>
                  <a:pt x="305382" y="1534668"/>
                </a:lnTo>
                <a:close/>
              </a:path>
              <a:path w="326389" h="1630680">
                <a:moveTo>
                  <a:pt x="275172" y="1522476"/>
                </a:moveTo>
                <a:lnTo>
                  <a:pt x="213360" y="1522476"/>
                </a:lnTo>
                <a:lnTo>
                  <a:pt x="222504" y="1521356"/>
                </a:lnTo>
                <a:lnTo>
                  <a:pt x="231648" y="1520380"/>
                </a:lnTo>
                <a:lnTo>
                  <a:pt x="240792" y="1519689"/>
                </a:lnTo>
                <a:lnTo>
                  <a:pt x="249936" y="1519428"/>
                </a:lnTo>
                <a:lnTo>
                  <a:pt x="275172" y="1522476"/>
                </a:lnTo>
                <a:close/>
              </a:path>
              <a:path w="326389" h="1630680">
                <a:moveTo>
                  <a:pt x="156972" y="1630680"/>
                </a:moveTo>
                <a:lnTo>
                  <a:pt x="88082" y="1627251"/>
                </a:lnTo>
                <a:lnTo>
                  <a:pt x="39052" y="1616964"/>
                </a:lnTo>
                <a:lnTo>
                  <a:pt x="9739" y="1599819"/>
                </a:lnTo>
                <a:lnTo>
                  <a:pt x="0" y="1575816"/>
                </a:lnTo>
                <a:lnTo>
                  <a:pt x="3429" y="1556932"/>
                </a:lnTo>
                <a:lnTo>
                  <a:pt x="13716" y="1543621"/>
                </a:lnTo>
                <a:lnTo>
                  <a:pt x="30861" y="1535739"/>
                </a:lnTo>
                <a:lnTo>
                  <a:pt x="54864" y="1533144"/>
                </a:lnTo>
                <a:lnTo>
                  <a:pt x="92964" y="1534668"/>
                </a:lnTo>
                <a:lnTo>
                  <a:pt x="305382" y="1534668"/>
                </a:lnTo>
                <a:lnTo>
                  <a:pt x="306895" y="1535430"/>
                </a:lnTo>
                <a:lnTo>
                  <a:pt x="321302" y="1555432"/>
                </a:lnTo>
                <a:lnTo>
                  <a:pt x="326136" y="1583436"/>
                </a:lnTo>
                <a:lnTo>
                  <a:pt x="326136" y="1594104"/>
                </a:lnTo>
                <a:lnTo>
                  <a:pt x="280416" y="1626108"/>
                </a:lnTo>
                <a:lnTo>
                  <a:pt x="156972" y="163068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05257" y="551639"/>
            <a:ext cx="554190" cy="981800"/>
          </a:xfrm>
          <a:custGeom>
            <a:avLst/>
            <a:gdLst/>
            <a:ahLst/>
            <a:cxnLst/>
            <a:rect l="l" t="t" r="r" b="b"/>
            <a:pathLst>
              <a:path w="391794" h="1388745">
                <a:moveTo>
                  <a:pt x="59436" y="120396"/>
                </a:moveTo>
                <a:lnTo>
                  <a:pt x="18288" y="106680"/>
                </a:lnTo>
                <a:lnTo>
                  <a:pt x="0" y="71628"/>
                </a:lnTo>
                <a:lnTo>
                  <a:pt x="2595" y="60769"/>
                </a:lnTo>
                <a:lnTo>
                  <a:pt x="42672" y="35052"/>
                </a:lnTo>
                <a:lnTo>
                  <a:pt x="92011" y="21336"/>
                </a:lnTo>
                <a:lnTo>
                  <a:pt x="149352" y="12192"/>
                </a:lnTo>
                <a:lnTo>
                  <a:pt x="201953" y="6429"/>
                </a:lnTo>
                <a:lnTo>
                  <a:pt x="250126" y="2667"/>
                </a:lnTo>
                <a:lnTo>
                  <a:pt x="294012" y="619"/>
                </a:lnTo>
                <a:lnTo>
                  <a:pt x="333756" y="0"/>
                </a:lnTo>
                <a:lnTo>
                  <a:pt x="344019" y="857"/>
                </a:lnTo>
                <a:lnTo>
                  <a:pt x="381381" y="22002"/>
                </a:lnTo>
                <a:lnTo>
                  <a:pt x="391668" y="50292"/>
                </a:lnTo>
                <a:lnTo>
                  <a:pt x="390786" y="61126"/>
                </a:lnTo>
                <a:lnTo>
                  <a:pt x="360876" y="94488"/>
                </a:lnTo>
                <a:lnTo>
                  <a:pt x="263652" y="94488"/>
                </a:lnTo>
                <a:lnTo>
                  <a:pt x="257556" y="96012"/>
                </a:lnTo>
                <a:lnTo>
                  <a:pt x="252984" y="96012"/>
                </a:lnTo>
                <a:lnTo>
                  <a:pt x="254627" y="111252"/>
                </a:lnTo>
                <a:lnTo>
                  <a:pt x="156972" y="111252"/>
                </a:lnTo>
                <a:lnTo>
                  <a:pt x="59436" y="120396"/>
                </a:lnTo>
                <a:close/>
              </a:path>
              <a:path w="391794" h="1388745">
                <a:moveTo>
                  <a:pt x="336804" y="99060"/>
                </a:moveTo>
                <a:lnTo>
                  <a:pt x="272796" y="94488"/>
                </a:lnTo>
                <a:lnTo>
                  <a:pt x="360876" y="94488"/>
                </a:lnTo>
                <a:lnTo>
                  <a:pt x="358330" y="95631"/>
                </a:lnTo>
                <a:lnTo>
                  <a:pt x="347924" y="98202"/>
                </a:lnTo>
                <a:lnTo>
                  <a:pt x="336804" y="99060"/>
                </a:lnTo>
                <a:close/>
              </a:path>
              <a:path w="391794" h="1388745">
                <a:moveTo>
                  <a:pt x="240792" y="1388364"/>
                </a:moveTo>
                <a:lnTo>
                  <a:pt x="204573" y="1371647"/>
                </a:lnTo>
                <a:lnTo>
                  <a:pt x="186309" y="1329880"/>
                </a:lnTo>
                <a:lnTo>
                  <a:pt x="182880" y="1296924"/>
                </a:lnTo>
                <a:lnTo>
                  <a:pt x="196596" y="1005840"/>
                </a:lnTo>
                <a:lnTo>
                  <a:pt x="196222" y="971931"/>
                </a:lnTo>
                <a:lnTo>
                  <a:pt x="195128" y="932688"/>
                </a:lnTo>
                <a:lnTo>
                  <a:pt x="193357" y="888111"/>
                </a:lnTo>
                <a:lnTo>
                  <a:pt x="190951" y="838200"/>
                </a:lnTo>
                <a:lnTo>
                  <a:pt x="187952" y="782955"/>
                </a:lnTo>
                <a:lnTo>
                  <a:pt x="184404" y="722376"/>
                </a:lnTo>
                <a:lnTo>
                  <a:pt x="180325" y="662432"/>
                </a:lnTo>
                <a:lnTo>
                  <a:pt x="177179" y="607568"/>
                </a:lnTo>
                <a:lnTo>
                  <a:pt x="174879" y="557784"/>
                </a:lnTo>
                <a:lnTo>
                  <a:pt x="173340" y="513080"/>
                </a:lnTo>
                <a:lnTo>
                  <a:pt x="172480" y="473456"/>
                </a:lnTo>
                <a:lnTo>
                  <a:pt x="172212" y="438912"/>
                </a:lnTo>
                <a:lnTo>
                  <a:pt x="173736" y="280416"/>
                </a:lnTo>
                <a:lnTo>
                  <a:pt x="172831" y="220980"/>
                </a:lnTo>
                <a:lnTo>
                  <a:pt x="169926" y="172974"/>
                </a:lnTo>
                <a:lnTo>
                  <a:pt x="164734" y="136398"/>
                </a:lnTo>
                <a:lnTo>
                  <a:pt x="156972" y="111252"/>
                </a:lnTo>
                <a:lnTo>
                  <a:pt x="254627" y="111252"/>
                </a:lnTo>
                <a:lnTo>
                  <a:pt x="258746" y="149447"/>
                </a:lnTo>
                <a:lnTo>
                  <a:pt x="262509" y="204597"/>
                </a:lnTo>
                <a:lnTo>
                  <a:pt x="264556" y="261461"/>
                </a:lnTo>
                <a:lnTo>
                  <a:pt x="265176" y="320040"/>
                </a:lnTo>
                <a:lnTo>
                  <a:pt x="262128" y="554736"/>
                </a:lnTo>
                <a:lnTo>
                  <a:pt x="278892" y="972312"/>
                </a:lnTo>
                <a:lnTo>
                  <a:pt x="294132" y="1298448"/>
                </a:lnTo>
                <a:lnTo>
                  <a:pt x="290726" y="1337571"/>
                </a:lnTo>
                <a:lnTo>
                  <a:pt x="280606" y="1365694"/>
                </a:lnTo>
                <a:lnTo>
                  <a:pt x="263913" y="1382672"/>
                </a:lnTo>
                <a:lnTo>
                  <a:pt x="240792" y="13883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61422" y="555948"/>
            <a:ext cx="705088" cy="967883"/>
          </a:xfrm>
          <a:custGeom>
            <a:avLst/>
            <a:gdLst/>
            <a:ahLst/>
            <a:cxnLst/>
            <a:rect l="l" t="t" r="r" b="b"/>
            <a:pathLst>
              <a:path w="498475" h="1369060">
                <a:moveTo>
                  <a:pt x="80772" y="1348740"/>
                </a:moveTo>
                <a:lnTo>
                  <a:pt x="48434" y="1346454"/>
                </a:lnTo>
                <a:lnTo>
                  <a:pt x="24384" y="1339596"/>
                </a:lnTo>
                <a:lnTo>
                  <a:pt x="8334" y="1328166"/>
                </a:lnTo>
                <a:lnTo>
                  <a:pt x="0" y="1312164"/>
                </a:lnTo>
                <a:lnTo>
                  <a:pt x="7833" y="1296310"/>
                </a:lnTo>
                <a:lnTo>
                  <a:pt x="16946" y="1268381"/>
                </a:lnTo>
                <a:lnTo>
                  <a:pt x="27312" y="1228428"/>
                </a:lnTo>
                <a:lnTo>
                  <a:pt x="38904" y="1176505"/>
                </a:lnTo>
                <a:lnTo>
                  <a:pt x="51696" y="1112666"/>
                </a:lnTo>
                <a:lnTo>
                  <a:pt x="65660" y="1036964"/>
                </a:lnTo>
                <a:lnTo>
                  <a:pt x="80772" y="949452"/>
                </a:lnTo>
                <a:lnTo>
                  <a:pt x="102717" y="824203"/>
                </a:lnTo>
                <a:lnTo>
                  <a:pt x="113004" y="765739"/>
                </a:lnTo>
                <a:lnTo>
                  <a:pt x="122834" y="710074"/>
                </a:lnTo>
                <a:lnTo>
                  <a:pt x="132207" y="657225"/>
                </a:lnTo>
                <a:lnTo>
                  <a:pt x="141122" y="607210"/>
                </a:lnTo>
                <a:lnTo>
                  <a:pt x="149580" y="560048"/>
                </a:lnTo>
                <a:lnTo>
                  <a:pt x="157581" y="515758"/>
                </a:lnTo>
                <a:lnTo>
                  <a:pt x="165125" y="474357"/>
                </a:lnTo>
                <a:lnTo>
                  <a:pt x="172212" y="435864"/>
                </a:lnTo>
                <a:lnTo>
                  <a:pt x="184531" y="376322"/>
                </a:lnTo>
                <a:lnTo>
                  <a:pt x="197104" y="319701"/>
                </a:lnTo>
                <a:lnTo>
                  <a:pt x="209931" y="266128"/>
                </a:lnTo>
                <a:lnTo>
                  <a:pt x="223012" y="215730"/>
                </a:lnTo>
                <a:lnTo>
                  <a:pt x="236347" y="168634"/>
                </a:lnTo>
                <a:lnTo>
                  <a:pt x="249936" y="124968"/>
                </a:lnTo>
                <a:lnTo>
                  <a:pt x="271135" y="70068"/>
                </a:lnTo>
                <a:lnTo>
                  <a:pt x="291465" y="31051"/>
                </a:lnTo>
                <a:lnTo>
                  <a:pt x="330708" y="0"/>
                </a:lnTo>
                <a:lnTo>
                  <a:pt x="348114" y="881"/>
                </a:lnTo>
                <a:lnTo>
                  <a:pt x="363664" y="3619"/>
                </a:lnTo>
                <a:lnTo>
                  <a:pt x="377213" y="8358"/>
                </a:lnTo>
                <a:lnTo>
                  <a:pt x="388620" y="15240"/>
                </a:lnTo>
                <a:lnTo>
                  <a:pt x="389366" y="38095"/>
                </a:lnTo>
                <a:lnTo>
                  <a:pt x="391606" y="70080"/>
                </a:lnTo>
                <a:lnTo>
                  <a:pt x="395338" y="111132"/>
                </a:lnTo>
                <a:lnTo>
                  <a:pt x="400563" y="161259"/>
                </a:lnTo>
                <a:lnTo>
                  <a:pt x="407281" y="220424"/>
                </a:lnTo>
                <a:lnTo>
                  <a:pt x="411569" y="256032"/>
                </a:lnTo>
                <a:lnTo>
                  <a:pt x="320040" y="256032"/>
                </a:lnTo>
                <a:lnTo>
                  <a:pt x="302160" y="294696"/>
                </a:lnTo>
                <a:lnTo>
                  <a:pt x="280016" y="376867"/>
                </a:lnTo>
                <a:lnTo>
                  <a:pt x="267410" y="434335"/>
                </a:lnTo>
                <a:lnTo>
                  <a:pt x="253819" y="502760"/>
                </a:lnTo>
                <a:lnTo>
                  <a:pt x="224623" y="662118"/>
                </a:lnTo>
                <a:lnTo>
                  <a:pt x="212058" y="733403"/>
                </a:lnTo>
                <a:lnTo>
                  <a:pt x="201598" y="795945"/>
                </a:lnTo>
                <a:lnTo>
                  <a:pt x="193272" y="849663"/>
                </a:lnTo>
                <a:lnTo>
                  <a:pt x="187105" y="894476"/>
                </a:lnTo>
                <a:lnTo>
                  <a:pt x="181356" y="957072"/>
                </a:lnTo>
                <a:lnTo>
                  <a:pt x="217622" y="966192"/>
                </a:lnTo>
                <a:lnTo>
                  <a:pt x="250888" y="972883"/>
                </a:lnTo>
                <a:lnTo>
                  <a:pt x="281011" y="977003"/>
                </a:lnTo>
                <a:lnTo>
                  <a:pt x="307848" y="978408"/>
                </a:lnTo>
                <a:lnTo>
                  <a:pt x="475252" y="978408"/>
                </a:lnTo>
                <a:lnTo>
                  <a:pt x="478536" y="1014984"/>
                </a:lnTo>
                <a:lnTo>
                  <a:pt x="480829" y="1037844"/>
                </a:lnTo>
                <a:lnTo>
                  <a:pt x="169164" y="1037844"/>
                </a:lnTo>
                <a:lnTo>
                  <a:pt x="160543" y="1055584"/>
                </a:lnTo>
                <a:lnTo>
                  <a:pt x="152781" y="1076896"/>
                </a:lnTo>
                <a:lnTo>
                  <a:pt x="145589" y="1101923"/>
                </a:lnTo>
                <a:lnTo>
                  <a:pt x="138684" y="1130808"/>
                </a:lnTo>
                <a:lnTo>
                  <a:pt x="132945" y="1160787"/>
                </a:lnTo>
                <a:lnTo>
                  <a:pt x="127063" y="1191196"/>
                </a:lnTo>
                <a:lnTo>
                  <a:pt x="114300" y="1252728"/>
                </a:lnTo>
                <a:lnTo>
                  <a:pt x="99250" y="1307020"/>
                </a:lnTo>
                <a:lnTo>
                  <a:pt x="90511" y="1329666"/>
                </a:lnTo>
                <a:lnTo>
                  <a:pt x="80772" y="1348740"/>
                </a:lnTo>
                <a:close/>
              </a:path>
              <a:path w="498475" h="1369060">
                <a:moveTo>
                  <a:pt x="475252" y="978408"/>
                </a:moveTo>
                <a:lnTo>
                  <a:pt x="307848" y="978408"/>
                </a:lnTo>
                <a:lnTo>
                  <a:pt x="331255" y="977884"/>
                </a:lnTo>
                <a:lnTo>
                  <a:pt x="351091" y="976503"/>
                </a:lnTo>
                <a:lnTo>
                  <a:pt x="367212" y="974550"/>
                </a:lnTo>
                <a:lnTo>
                  <a:pt x="379476" y="972312"/>
                </a:lnTo>
                <a:lnTo>
                  <a:pt x="377475" y="946284"/>
                </a:lnTo>
                <a:lnTo>
                  <a:pt x="373761" y="904684"/>
                </a:lnTo>
                <a:lnTo>
                  <a:pt x="368331" y="847367"/>
                </a:lnTo>
                <a:lnTo>
                  <a:pt x="361188" y="774192"/>
                </a:lnTo>
                <a:lnTo>
                  <a:pt x="355973" y="721233"/>
                </a:lnTo>
                <a:lnTo>
                  <a:pt x="350971" y="669036"/>
                </a:lnTo>
                <a:lnTo>
                  <a:pt x="346138" y="617601"/>
                </a:lnTo>
                <a:lnTo>
                  <a:pt x="336693" y="515758"/>
                </a:lnTo>
                <a:lnTo>
                  <a:pt x="332232" y="467868"/>
                </a:lnTo>
                <a:lnTo>
                  <a:pt x="327112" y="401883"/>
                </a:lnTo>
                <a:lnTo>
                  <a:pt x="323278" y="350329"/>
                </a:lnTo>
                <a:lnTo>
                  <a:pt x="320873" y="313348"/>
                </a:lnTo>
                <a:lnTo>
                  <a:pt x="320040" y="291084"/>
                </a:lnTo>
                <a:lnTo>
                  <a:pt x="320040" y="256032"/>
                </a:lnTo>
                <a:lnTo>
                  <a:pt x="411569" y="256032"/>
                </a:lnTo>
                <a:lnTo>
                  <a:pt x="415492" y="288600"/>
                </a:lnTo>
                <a:lnTo>
                  <a:pt x="425196" y="365760"/>
                </a:lnTo>
                <a:lnTo>
                  <a:pt x="434335" y="443297"/>
                </a:lnTo>
                <a:lnTo>
                  <a:pt x="442142" y="512623"/>
                </a:lnTo>
                <a:lnTo>
                  <a:pt x="448589" y="573739"/>
                </a:lnTo>
                <a:lnTo>
                  <a:pt x="453649" y="626643"/>
                </a:lnTo>
                <a:lnTo>
                  <a:pt x="457297" y="671337"/>
                </a:lnTo>
                <a:lnTo>
                  <a:pt x="460248" y="736092"/>
                </a:lnTo>
                <a:lnTo>
                  <a:pt x="460756" y="767228"/>
                </a:lnTo>
                <a:lnTo>
                  <a:pt x="462280" y="804333"/>
                </a:lnTo>
                <a:lnTo>
                  <a:pt x="464820" y="847534"/>
                </a:lnTo>
                <a:lnTo>
                  <a:pt x="468376" y="896958"/>
                </a:lnTo>
                <a:lnTo>
                  <a:pt x="472948" y="952732"/>
                </a:lnTo>
                <a:lnTo>
                  <a:pt x="475252" y="978408"/>
                </a:lnTo>
                <a:close/>
              </a:path>
              <a:path w="498475" h="1369060">
                <a:moveTo>
                  <a:pt x="437388" y="1368552"/>
                </a:moveTo>
                <a:lnTo>
                  <a:pt x="413385" y="1365670"/>
                </a:lnTo>
                <a:lnTo>
                  <a:pt x="396240" y="1356931"/>
                </a:lnTo>
                <a:lnTo>
                  <a:pt x="385953" y="1342191"/>
                </a:lnTo>
                <a:lnTo>
                  <a:pt x="382524" y="1321308"/>
                </a:lnTo>
                <a:lnTo>
                  <a:pt x="382524" y="1083564"/>
                </a:lnTo>
                <a:lnTo>
                  <a:pt x="366498" y="1075610"/>
                </a:lnTo>
                <a:lnTo>
                  <a:pt x="320159" y="1060846"/>
                </a:lnTo>
                <a:lnTo>
                  <a:pt x="256389" y="1048559"/>
                </a:lnTo>
                <a:lnTo>
                  <a:pt x="196334" y="1040463"/>
                </a:lnTo>
                <a:lnTo>
                  <a:pt x="169164" y="1037844"/>
                </a:lnTo>
                <a:lnTo>
                  <a:pt x="480829" y="1037844"/>
                </a:lnTo>
                <a:lnTo>
                  <a:pt x="484766" y="1077087"/>
                </a:lnTo>
                <a:lnTo>
                  <a:pt x="489768" y="1133856"/>
                </a:lnTo>
                <a:lnTo>
                  <a:pt x="493585" y="1185291"/>
                </a:lnTo>
                <a:lnTo>
                  <a:pt x="496259" y="1231392"/>
                </a:lnTo>
                <a:lnTo>
                  <a:pt x="497832" y="1272159"/>
                </a:lnTo>
                <a:lnTo>
                  <a:pt x="498348" y="1307592"/>
                </a:lnTo>
                <a:lnTo>
                  <a:pt x="494609" y="1333833"/>
                </a:lnTo>
                <a:lnTo>
                  <a:pt x="483298" y="1352931"/>
                </a:lnTo>
                <a:lnTo>
                  <a:pt x="464272" y="1364599"/>
                </a:lnTo>
                <a:lnTo>
                  <a:pt x="437388" y="136855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415073" y="537633"/>
            <a:ext cx="431136" cy="1001103"/>
          </a:xfrm>
          <a:custGeom>
            <a:avLst/>
            <a:gdLst/>
            <a:ahLst/>
            <a:cxnLst/>
            <a:rect l="l" t="t" r="r" b="b"/>
            <a:pathLst>
              <a:path w="304800" h="1416050">
                <a:moveTo>
                  <a:pt x="89916" y="1415796"/>
                </a:moveTo>
                <a:lnTo>
                  <a:pt x="44196" y="1397508"/>
                </a:lnTo>
                <a:lnTo>
                  <a:pt x="24384" y="1357884"/>
                </a:lnTo>
                <a:lnTo>
                  <a:pt x="36576" y="1278636"/>
                </a:lnTo>
                <a:lnTo>
                  <a:pt x="36449" y="1242537"/>
                </a:lnTo>
                <a:lnTo>
                  <a:pt x="36068" y="1203586"/>
                </a:lnTo>
                <a:lnTo>
                  <a:pt x="35433" y="1161788"/>
                </a:lnTo>
                <a:lnTo>
                  <a:pt x="34471" y="1114117"/>
                </a:lnTo>
                <a:lnTo>
                  <a:pt x="33401" y="1069672"/>
                </a:lnTo>
                <a:lnTo>
                  <a:pt x="32004" y="1019365"/>
                </a:lnTo>
                <a:lnTo>
                  <a:pt x="30353" y="966232"/>
                </a:lnTo>
                <a:lnTo>
                  <a:pt x="28448" y="910279"/>
                </a:lnTo>
                <a:lnTo>
                  <a:pt x="26255" y="850657"/>
                </a:lnTo>
                <a:lnTo>
                  <a:pt x="23876" y="789932"/>
                </a:lnTo>
                <a:lnTo>
                  <a:pt x="21209" y="725550"/>
                </a:lnTo>
                <a:lnTo>
                  <a:pt x="15367" y="590836"/>
                </a:lnTo>
                <a:lnTo>
                  <a:pt x="12700" y="526168"/>
                </a:lnTo>
                <a:lnTo>
                  <a:pt x="10287" y="464367"/>
                </a:lnTo>
                <a:lnTo>
                  <a:pt x="8128" y="405440"/>
                </a:lnTo>
                <a:lnTo>
                  <a:pt x="6223" y="349392"/>
                </a:lnTo>
                <a:lnTo>
                  <a:pt x="4572" y="296227"/>
                </a:lnTo>
                <a:lnTo>
                  <a:pt x="3175" y="245952"/>
                </a:lnTo>
                <a:lnTo>
                  <a:pt x="2032" y="198571"/>
                </a:lnTo>
                <a:lnTo>
                  <a:pt x="1143" y="154090"/>
                </a:lnTo>
                <a:lnTo>
                  <a:pt x="508" y="112514"/>
                </a:lnTo>
                <a:lnTo>
                  <a:pt x="127" y="73849"/>
                </a:lnTo>
                <a:lnTo>
                  <a:pt x="0" y="38100"/>
                </a:lnTo>
                <a:lnTo>
                  <a:pt x="833" y="29527"/>
                </a:lnTo>
                <a:lnTo>
                  <a:pt x="36623" y="809"/>
                </a:lnTo>
                <a:lnTo>
                  <a:pt x="45720" y="0"/>
                </a:lnTo>
                <a:lnTo>
                  <a:pt x="55721" y="1095"/>
                </a:lnTo>
                <a:lnTo>
                  <a:pt x="89415" y="23550"/>
                </a:lnTo>
                <a:lnTo>
                  <a:pt x="117348" y="707136"/>
                </a:lnTo>
                <a:lnTo>
                  <a:pt x="118872" y="765048"/>
                </a:lnTo>
                <a:lnTo>
                  <a:pt x="118872" y="772668"/>
                </a:lnTo>
                <a:lnTo>
                  <a:pt x="120337" y="809693"/>
                </a:lnTo>
                <a:lnTo>
                  <a:pt x="121700" y="851511"/>
                </a:lnTo>
                <a:lnTo>
                  <a:pt x="122879" y="895547"/>
                </a:lnTo>
                <a:lnTo>
                  <a:pt x="123931" y="944351"/>
                </a:lnTo>
                <a:lnTo>
                  <a:pt x="124819" y="997055"/>
                </a:lnTo>
                <a:lnTo>
                  <a:pt x="125532" y="1053648"/>
                </a:lnTo>
                <a:lnTo>
                  <a:pt x="126072" y="1117148"/>
                </a:lnTo>
                <a:lnTo>
                  <a:pt x="126297" y="1161788"/>
                </a:lnTo>
                <a:lnTo>
                  <a:pt x="126422" y="1203586"/>
                </a:lnTo>
                <a:lnTo>
                  <a:pt x="126492" y="1292352"/>
                </a:lnTo>
                <a:lnTo>
                  <a:pt x="265176" y="1292352"/>
                </a:lnTo>
                <a:lnTo>
                  <a:pt x="282297" y="1305806"/>
                </a:lnTo>
                <a:lnTo>
                  <a:pt x="294703" y="1318831"/>
                </a:lnTo>
                <a:lnTo>
                  <a:pt x="302252" y="1331571"/>
                </a:lnTo>
                <a:lnTo>
                  <a:pt x="304800" y="1344168"/>
                </a:lnTo>
                <a:lnTo>
                  <a:pt x="303942" y="1355288"/>
                </a:lnTo>
                <a:lnTo>
                  <a:pt x="284226" y="1390030"/>
                </a:lnTo>
                <a:lnTo>
                  <a:pt x="280084" y="1392936"/>
                </a:lnTo>
                <a:lnTo>
                  <a:pt x="137160" y="1392936"/>
                </a:lnTo>
                <a:lnTo>
                  <a:pt x="127420" y="1402937"/>
                </a:lnTo>
                <a:lnTo>
                  <a:pt x="116395" y="1410081"/>
                </a:lnTo>
                <a:lnTo>
                  <a:pt x="103941" y="1414367"/>
                </a:lnTo>
                <a:lnTo>
                  <a:pt x="89916" y="1415796"/>
                </a:lnTo>
                <a:close/>
              </a:path>
              <a:path w="304800" h="1416050">
                <a:moveTo>
                  <a:pt x="195072" y="1395984"/>
                </a:moveTo>
                <a:lnTo>
                  <a:pt x="137160" y="1392936"/>
                </a:lnTo>
                <a:lnTo>
                  <a:pt x="230124" y="1392936"/>
                </a:lnTo>
                <a:lnTo>
                  <a:pt x="222718" y="1394055"/>
                </a:lnTo>
                <a:lnTo>
                  <a:pt x="214312" y="1395031"/>
                </a:lnTo>
                <a:lnTo>
                  <a:pt x="205049" y="1395722"/>
                </a:lnTo>
                <a:lnTo>
                  <a:pt x="195072" y="1395984"/>
                </a:lnTo>
                <a:close/>
              </a:path>
              <a:path w="304800" h="1416050">
                <a:moveTo>
                  <a:pt x="263652" y="1399032"/>
                </a:moveTo>
                <a:lnTo>
                  <a:pt x="255627" y="1398508"/>
                </a:lnTo>
                <a:lnTo>
                  <a:pt x="247459" y="1397127"/>
                </a:lnTo>
                <a:lnTo>
                  <a:pt x="239006" y="1395174"/>
                </a:lnTo>
                <a:lnTo>
                  <a:pt x="230124" y="1392936"/>
                </a:lnTo>
                <a:lnTo>
                  <a:pt x="280084" y="1392936"/>
                </a:lnTo>
                <a:lnTo>
                  <a:pt x="277368" y="1394841"/>
                </a:lnTo>
                <a:lnTo>
                  <a:pt x="270510" y="1397936"/>
                </a:lnTo>
                <a:lnTo>
                  <a:pt x="263652" y="139903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206208" y="551639"/>
            <a:ext cx="494010" cy="988085"/>
          </a:xfrm>
          <a:custGeom>
            <a:avLst/>
            <a:gdLst/>
            <a:ahLst/>
            <a:cxnLst/>
            <a:rect l="l" t="t" r="r" b="b"/>
            <a:pathLst>
              <a:path w="349250" h="1397635">
                <a:moveTo>
                  <a:pt x="214884" y="1397508"/>
                </a:moveTo>
                <a:lnTo>
                  <a:pt x="173831" y="1378172"/>
                </a:lnTo>
                <a:lnTo>
                  <a:pt x="166116" y="1353312"/>
                </a:lnTo>
                <a:lnTo>
                  <a:pt x="175260" y="1001268"/>
                </a:lnTo>
                <a:lnTo>
                  <a:pt x="174117" y="971597"/>
                </a:lnTo>
                <a:lnTo>
                  <a:pt x="170688" y="935355"/>
                </a:lnTo>
                <a:lnTo>
                  <a:pt x="164973" y="892825"/>
                </a:lnTo>
                <a:lnTo>
                  <a:pt x="156972" y="844296"/>
                </a:lnTo>
                <a:lnTo>
                  <a:pt x="149852" y="794313"/>
                </a:lnTo>
                <a:lnTo>
                  <a:pt x="144589" y="749617"/>
                </a:lnTo>
                <a:lnTo>
                  <a:pt x="141327" y="710350"/>
                </a:lnTo>
                <a:lnTo>
                  <a:pt x="140208" y="676656"/>
                </a:lnTo>
                <a:lnTo>
                  <a:pt x="138803" y="642937"/>
                </a:lnTo>
                <a:lnTo>
                  <a:pt x="127992" y="565213"/>
                </a:lnTo>
                <a:lnTo>
                  <a:pt x="118872" y="521208"/>
                </a:lnTo>
                <a:lnTo>
                  <a:pt x="107394" y="477512"/>
                </a:lnTo>
                <a:lnTo>
                  <a:pt x="95631" y="435673"/>
                </a:lnTo>
                <a:lnTo>
                  <a:pt x="83296" y="395835"/>
                </a:lnTo>
                <a:lnTo>
                  <a:pt x="51345" y="304484"/>
                </a:lnTo>
                <a:lnTo>
                  <a:pt x="35545" y="253228"/>
                </a:lnTo>
                <a:lnTo>
                  <a:pt x="22677" y="204344"/>
                </a:lnTo>
                <a:lnTo>
                  <a:pt x="12716" y="157807"/>
                </a:lnTo>
                <a:lnTo>
                  <a:pt x="5633" y="113589"/>
                </a:lnTo>
                <a:lnTo>
                  <a:pt x="1404" y="71663"/>
                </a:lnTo>
                <a:lnTo>
                  <a:pt x="0" y="32004"/>
                </a:lnTo>
                <a:lnTo>
                  <a:pt x="881" y="25431"/>
                </a:lnTo>
                <a:lnTo>
                  <a:pt x="31242" y="2286"/>
                </a:lnTo>
                <a:lnTo>
                  <a:pt x="47244" y="0"/>
                </a:lnTo>
                <a:lnTo>
                  <a:pt x="56388" y="2571"/>
                </a:lnTo>
                <a:lnTo>
                  <a:pt x="83820" y="41148"/>
                </a:lnTo>
                <a:lnTo>
                  <a:pt x="101917" y="89344"/>
                </a:lnTo>
                <a:lnTo>
                  <a:pt x="118872" y="147828"/>
                </a:lnTo>
                <a:lnTo>
                  <a:pt x="133921" y="213169"/>
                </a:lnTo>
                <a:lnTo>
                  <a:pt x="147828" y="277368"/>
                </a:lnTo>
                <a:lnTo>
                  <a:pt x="154662" y="309991"/>
                </a:lnTo>
                <a:lnTo>
                  <a:pt x="161353" y="341757"/>
                </a:lnTo>
                <a:lnTo>
                  <a:pt x="167759" y="372951"/>
                </a:lnTo>
                <a:lnTo>
                  <a:pt x="173736" y="403860"/>
                </a:lnTo>
                <a:lnTo>
                  <a:pt x="179141" y="431220"/>
                </a:lnTo>
                <a:lnTo>
                  <a:pt x="183832" y="453580"/>
                </a:lnTo>
                <a:lnTo>
                  <a:pt x="187666" y="470511"/>
                </a:lnTo>
                <a:lnTo>
                  <a:pt x="190500" y="481584"/>
                </a:lnTo>
                <a:lnTo>
                  <a:pt x="277117" y="481584"/>
                </a:lnTo>
                <a:lnTo>
                  <a:pt x="272605" y="510921"/>
                </a:lnTo>
                <a:lnTo>
                  <a:pt x="266756" y="559308"/>
                </a:lnTo>
                <a:lnTo>
                  <a:pt x="263278" y="602361"/>
                </a:lnTo>
                <a:lnTo>
                  <a:pt x="262128" y="640080"/>
                </a:lnTo>
                <a:lnTo>
                  <a:pt x="256032" y="702564"/>
                </a:lnTo>
                <a:lnTo>
                  <a:pt x="256032" y="731520"/>
                </a:lnTo>
                <a:lnTo>
                  <a:pt x="266700" y="1213104"/>
                </a:lnTo>
                <a:lnTo>
                  <a:pt x="272796" y="1303020"/>
                </a:lnTo>
                <a:lnTo>
                  <a:pt x="272796" y="1344168"/>
                </a:lnTo>
                <a:lnTo>
                  <a:pt x="254508" y="1382268"/>
                </a:lnTo>
                <a:lnTo>
                  <a:pt x="225147" y="1396626"/>
                </a:lnTo>
                <a:lnTo>
                  <a:pt x="214884" y="1397508"/>
                </a:lnTo>
                <a:close/>
              </a:path>
              <a:path w="349250" h="1397635">
                <a:moveTo>
                  <a:pt x="277117" y="481584"/>
                </a:moveTo>
                <a:lnTo>
                  <a:pt x="190500" y="481584"/>
                </a:lnTo>
                <a:lnTo>
                  <a:pt x="192786" y="470987"/>
                </a:lnTo>
                <a:lnTo>
                  <a:pt x="195072" y="455104"/>
                </a:lnTo>
                <a:lnTo>
                  <a:pt x="197358" y="433792"/>
                </a:lnTo>
                <a:lnTo>
                  <a:pt x="199644" y="406908"/>
                </a:lnTo>
                <a:lnTo>
                  <a:pt x="201953" y="376261"/>
                </a:lnTo>
                <a:lnTo>
                  <a:pt x="204406" y="345757"/>
                </a:lnTo>
                <a:lnTo>
                  <a:pt x="210312" y="283464"/>
                </a:lnTo>
                <a:lnTo>
                  <a:pt x="218313" y="219456"/>
                </a:lnTo>
                <a:lnTo>
                  <a:pt x="228600" y="155448"/>
                </a:lnTo>
                <a:lnTo>
                  <a:pt x="241720" y="91440"/>
                </a:lnTo>
                <a:lnTo>
                  <a:pt x="258127" y="45720"/>
                </a:lnTo>
                <a:lnTo>
                  <a:pt x="300228" y="9144"/>
                </a:lnTo>
                <a:lnTo>
                  <a:pt x="321349" y="10310"/>
                </a:lnTo>
                <a:lnTo>
                  <a:pt x="336613" y="13906"/>
                </a:lnTo>
                <a:lnTo>
                  <a:pt x="345876" y="20073"/>
                </a:lnTo>
                <a:lnTo>
                  <a:pt x="348996" y="28956"/>
                </a:lnTo>
                <a:lnTo>
                  <a:pt x="347733" y="65397"/>
                </a:lnTo>
                <a:lnTo>
                  <a:pt x="343972" y="107639"/>
                </a:lnTo>
                <a:lnTo>
                  <a:pt x="337756" y="155638"/>
                </a:lnTo>
                <a:lnTo>
                  <a:pt x="329127" y="209352"/>
                </a:lnTo>
                <a:lnTo>
                  <a:pt x="318127" y="268739"/>
                </a:lnTo>
                <a:lnTo>
                  <a:pt x="291584" y="398145"/>
                </a:lnTo>
                <a:lnTo>
                  <a:pt x="280867" y="457200"/>
                </a:lnTo>
                <a:lnTo>
                  <a:pt x="277117" y="48158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92553" y="553794"/>
            <a:ext cx="735626" cy="993472"/>
          </a:xfrm>
          <a:custGeom>
            <a:avLst/>
            <a:gdLst/>
            <a:ahLst/>
            <a:cxnLst/>
            <a:rect l="l" t="t" r="r" b="b"/>
            <a:pathLst>
              <a:path w="520064" h="1405255">
                <a:moveTo>
                  <a:pt x="474920" y="1341120"/>
                </a:moveTo>
                <a:lnTo>
                  <a:pt x="342900" y="1341120"/>
                </a:lnTo>
                <a:lnTo>
                  <a:pt x="358925" y="1340000"/>
                </a:lnTo>
                <a:lnTo>
                  <a:pt x="372808" y="1336738"/>
                </a:lnTo>
                <a:lnTo>
                  <a:pt x="408432" y="1304925"/>
                </a:lnTo>
                <a:lnTo>
                  <a:pt x="421576" y="1254347"/>
                </a:lnTo>
                <a:lnTo>
                  <a:pt x="426148" y="1204055"/>
                </a:lnTo>
                <a:lnTo>
                  <a:pt x="426720" y="1178052"/>
                </a:lnTo>
                <a:lnTo>
                  <a:pt x="426720" y="822960"/>
                </a:lnTo>
                <a:lnTo>
                  <a:pt x="424243" y="751141"/>
                </a:lnTo>
                <a:lnTo>
                  <a:pt x="420933" y="704445"/>
                </a:lnTo>
                <a:lnTo>
                  <a:pt x="416052" y="650748"/>
                </a:lnTo>
                <a:lnTo>
                  <a:pt x="410932" y="597931"/>
                </a:lnTo>
                <a:lnTo>
                  <a:pt x="407098" y="551688"/>
                </a:lnTo>
                <a:lnTo>
                  <a:pt x="404693" y="512302"/>
                </a:lnTo>
                <a:lnTo>
                  <a:pt x="403860" y="480060"/>
                </a:lnTo>
                <a:lnTo>
                  <a:pt x="403860" y="467868"/>
                </a:lnTo>
                <a:lnTo>
                  <a:pt x="400812" y="362712"/>
                </a:lnTo>
                <a:lnTo>
                  <a:pt x="387096" y="50292"/>
                </a:lnTo>
                <a:lnTo>
                  <a:pt x="388524" y="39433"/>
                </a:lnTo>
                <a:lnTo>
                  <a:pt x="392811" y="29718"/>
                </a:lnTo>
                <a:lnTo>
                  <a:pt x="432244" y="3429"/>
                </a:lnTo>
                <a:lnTo>
                  <a:pt x="455676" y="0"/>
                </a:lnTo>
                <a:lnTo>
                  <a:pt x="499872" y="42672"/>
                </a:lnTo>
                <a:lnTo>
                  <a:pt x="499872" y="73152"/>
                </a:lnTo>
                <a:lnTo>
                  <a:pt x="486156" y="184404"/>
                </a:lnTo>
                <a:lnTo>
                  <a:pt x="486379" y="219851"/>
                </a:lnTo>
                <a:lnTo>
                  <a:pt x="487042" y="259136"/>
                </a:lnTo>
                <a:lnTo>
                  <a:pt x="488131" y="302260"/>
                </a:lnTo>
                <a:lnTo>
                  <a:pt x="489634" y="349221"/>
                </a:lnTo>
                <a:lnTo>
                  <a:pt x="491539" y="400021"/>
                </a:lnTo>
                <a:lnTo>
                  <a:pt x="493832" y="454660"/>
                </a:lnTo>
                <a:lnTo>
                  <a:pt x="496502" y="513136"/>
                </a:lnTo>
                <a:lnTo>
                  <a:pt x="499535" y="575451"/>
                </a:lnTo>
                <a:lnTo>
                  <a:pt x="506730" y="715586"/>
                </a:lnTo>
                <a:lnTo>
                  <a:pt x="510039" y="782216"/>
                </a:lnTo>
                <a:lnTo>
                  <a:pt x="512912" y="843138"/>
                </a:lnTo>
                <a:lnTo>
                  <a:pt x="515302" y="897826"/>
                </a:lnTo>
                <a:lnTo>
                  <a:pt x="517192" y="946299"/>
                </a:lnTo>
                <a:lnTo>
                  <a:pt x="518564" y="988575"/>
                </a:lnTo>
                <a:lnTo>
                  <a:pt x="519617" y="1047607"/>
                </a:lnTo>
                <a:lnTo>
                  <a:pt x="519570" y="1075944"/>
                </a:lnTo>
                <a:lnTo>
                  <a:pt x="518731" y="1144714"/>
                </a:lnTo>
                <a:lnTo>
                  <a:pt x="516636" y="1199388"/>
                </a:lnTo>
                <a:lnTo>
                  <a:pt x="508063" y="1255323"/>
                </a:lnTo>
                <a:lnTo>
                  <a:pt x="496895" y="1295280"/>
                </a:lnTo>
                <a:lnTo>
                  <a:pt x="482560" y="1328951"/>
                </a:lnTo>
                <a:lnTo>
                  <a:pt x="474920" y="1341120"/>
                </a:lnTo>
                <a:close/>
              </a:path>
              <a:path w="520064" h="1405255">
                <a:moveTo>
                  <a:pt x="339852" y="1405128"/>
                </a:moveTo>
                <a:lnTo>
                  <a:pt x="287559" y="1399103"/>
                </a:lnTo>
                <a:lnTo>
                  <a:pt x="240411" y="1380934"/>
                </a:lnTo>
                <a:lnTo>
                  <a:pt x="198405" y="1350478"/>
                </a:lnTo>
                <a:lnTo>
                  <a:pt x="161544" y="1307592"/>
                </a:lnTo>
                <a:lnTo>
                  <a:pt x="134855" y="1264810"/>
                </a:lnTo>
                <a:lnTo>
                  <a:pt x="111532" y="1218809"/>
                </a:lnTo>
                <a:lnTo>
                  <a:pt x="91647" y="1169663"/>
                </a:lnTo>
                <a:lnTo>
                  <a:pt x="75273" y="1117445"/>
                </a:lnTo>
                <a:lnTo>
                  <a:pt x="62484" y="1062228"/>
                </a:lnTo>
                <a:lnTo>
                  <a:pt x="51816" y="1006340"/>
                </a:lnTo>
                <a:lnTo>
                  <a:pt x="42672" y="952951"/>
                </a:lnTo>
                <a:lnTo>
                  <a:pt x="35052" y="902017"/>
                </a:lnTo>
                <a:lnTo>
                  <a:pt x="28956" y="853496"/>
                </a:lnTo>
                <a:lnTo>
                  <a:pt x="24384" y="807346"/>
                </a:lnTo>
                <a:lnTo>
                  <a:pt x="21336" y="763524"/>
                </a:lnTo>
                <a:lnTo>
                  <a:pt x="19104" y="715044"/>
                </a:lnTo>
                <a:lnTo>
                  <a:pt x="17097" y="667773"/>
                </a:lnTo>
                <a:lnTo>
                  <a:pt x="15281" y="620068"/>
                </a:lnTo>
                <a:lnTo>
                  <a:pt x="13716" y="572452"/>
                </a:lnTo>
                <a:lnTo>
                  <a:pt x="12436" y="524907"/>
                </a:lnTo>
                <a:lnTo>
                  <a:pt x="11477" y="477416"/>
                </a:lnTo>
                <a:lnTo>
                  <a:pt x="10876" y="429961"/>
                </a:lnTo>
                <a:lnTo>
                  <a:pt x="10774" y="362712"/>
                </a:lnTo>
                <a:lnTo>
                  <a:pt x="12192" y="99060"/>
                </a:lnTo>
                <a:lnTo>
                  <a:pt x="7072" y="90749"/>
                </a:lnTo>
                <a:lnTo>
                  <a:pt x="3238" y="81724"/>
                </a:lnTo>
                <a:lnTo>
                  <a:pt x="833" y="71842"/>
                </a:lnTo>
                <a:lnTo>
                  <a:pt x="0" y="60960"/>
                </a:lnTo>
                <a:lnTo>
                  <a:pt x="881" y="50053"/>
                </a:lnTo>
                <a:lnTo>
                  <a:pt x="23526" y="14216"/>
                </a:lnTo>
                <a:lnTo>
                  <a:pt x="51816" y="4572"/>
                </a:lnTo>
                <a:lnTo>
                  <a:pt x="80700" y="12811"/>
                </a:lnTo>
                <a:lnTo>
                  <a:pt x="101155" y="37338"/>
                </a:lnTo>
                <a:lnTo>
                  <a:pt x="113323" y="77866"/>
                </a:lnTo>
                <a:lnTo>
                  <a:pt x="117348" y="134112"/>
                </a:lnTo>
                <a:lnTo>
                  <a:pt x="134112" y="766572"/>
                </a:lnTo>
                <a:lnTo>
                  <a:pt x="139541" y="782026"/>
                </a:lnTo>
                <a:lnTo>
                  <a:pt x="148685" y="830651"/>
                </a:lnTo>
                <a:lnTo>
                  <a:pt x="155521" y="897826"/>
                </a:lnTo>
                <a:lnTo>
                  <a:pt x="159472" y="954333"/>
                </a:lnTo>
                <a:lnTo>
                  <a:pt x="160020" y="976884"/>
                </a:lnTo>
                <a:lnTo>
                  <a:pt x="160853" y="998362"/>
                </a:lnTo>
                <a:lnTo>
                  <a:pt x="167092" y="1047607"/>
                </a:lnTo>
                <a:lnTo>
                  <a:pt x="179641" y="1105685"/>
                </a:lnTo>
                <a:lnTo>
                  <a:pt x="197929" y="1165740"/>
                </a:lnTo>
                <a:lnTo>
                  <a:pt x="221099" y="1224938"/>
                </a:lnTo>
                <a:lnTo>
                  <a:pt x="251436" y="1275849"/>
                </a:lnTo>
                <a:lnTo>
                  <a:pt x="288893" y="1317331"/>
                </a:lnTo>
                <a:lnTo>
                  <a:pt x="325469" y="1338524"/>
                </a:lnTo>
                <a:lnTo>
                  <a:pt x="342900" y="1341120"/>
                </a:lnTo>
                <a:lnTo>
                  <a:pt x="474920" y="1341120"/>
                </a:lnTo>
                <a:lnTo>
                  <a:pt x="473964" y="1342644"/>
                </a:lnTo>
                <a:lnTo>
                  <a:pt x="449365" y="1369766"/>
                </a:lnTo>
                <a:lnTo>
                  <a:pt x="418909" y="1389316"/>
                </a:lnTo>
                <a:lnTo>
                  <a:pt x="382452" y="1401151"/>
                </a:lnTo>
                <a:lnTo>
                  <a:pt x="339852" y="140512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717341" y="546252"/>
            <a:ext cx="547902" cy="991227"/>
          </a:xfrm>
          <a:custGeom>
            <a:avLst/>
            <a:gdLst/>
            <a:ahLst/>
            <a:cxnLst/>
            <a:rect l="l" t="t" r="r" b="b"/>
            <a:pathLst>
              <a:path w="387350" h="1402080">
                <a:moveTo>
                  <a:pt x="51816" y="1394460"/>
                </a:moveTo>
                <a:lnTo>
                  <a:pt x="12192" y="1379220"/>
                </a:lnTo>
                <a:lnTo>
                  <a:pt x="0" y="1344168"/>
                </a:lnTo>
                <a:lnTo>
                  <a:pt x="119" y="1312192"/>
                </a:lnTo>
                <a:lnTo>
                  <a:pt x="7620" y="263652"/>
                </a:lnTo>
                <a:lnTo>
                  <a:pt x="7620" y="39624"/>
                </a:lnTo>
                <a:lnTo>
                  <a:pt x="32004" y="2286"/>
                </a:lnTo>
                <a:lnTo>
                  <a:pt x="62484" y="0"/>
                </a:lnTo>
                <a:lnTo>
                  <a:pt x="81676" y="1143"/>
                </a:lnTo>
                <a:lnTo>
                  <a:pt x="119491" y="10287"/>
                </a:lnTo>
                <a:lnTo>
                  <a:pt x="157281" y="28265"/>
                </a:lnTo>
                <a:lnTo>
                  <a:pt x="189904" y="52792"/>
                </a:lnTo>
                <a:lnTo>
                  <a:pt x="216479" y="83605"/>
                </a:lnTo>
                <a:lnTo>
                  <a:pt x="216620" y="83820"/>
                </a:lnTo>
                <a:lnTo>
                  <a:pt x="100584" y="83820"/>
                </a:lnTo>
                <a:lnTo>
                  <a:pt x="89916" y="455676"/>
                </a:lnTo>
                <a:lnTo>
                  <a:pt x="90177" y="481393"/>
                </a:lnTo>
                <a:lnTo>
                  <a:pt x="90868" y="503682"/>
                </a:lnTo>
                <a:lnTo>
                  <a:pt x="91889" y="523160"/>
                </a:lnTo>
                <a:lnTo>
                  <a:pt x="92964" y="537972"/>
                </a:lnTo>
                <a:lnTo>
                  <a:pt x="226106" y="537972"/>
                </a:lnTo>
                <a:lnTo>
                  <a:pt x="217932" y="557784"/>
                </a:lnTo>
                <a:lnTo>
                  <a:pt x="205359" y="589978"/>
                </a:lnTo>
                <a:lnTo>
                  <a:pt x="201644" y="599574"/>
                </a:lnTo>
                <a:lnTo>
                  <a:pt x="199644" y="605028"/>
                </a:lnTo>
                <a:lnTo>
                  <a:pt x="200174" y="620268"/>
                </a:lnTo>
                <a:lnTo>
                  <a:pt x="96012" y="620268"/>
                </a:lnTo>
                <a:lnTo>
                  <a:pt x="96012" y="1336548"/>
                </a:lnTo>
                <a:lnTo>
                  <a:pt x="95440" y="1349644"/>
                </a:lnTo>
                <a:lnTo>
                  <a:pt x="81176" y="1386101"/>
                </a:lnTo>
                <a:lnTo>
                  <a:pt x="63507" y="1393578"/>
                </a:lnTo>
                <a:lnTo>
                  <a:pt x="51816" y="1394460"/>
                </a:lnTo>
                <a:close/>
              </a:path>
              <a:path w="387350" h="1402080">
                <a:moveTo>
                  <a:pt x="226106" y="537972"/>
                </a:moveTo>
                <a:lnTo>
                  <a:pt x="92964" y="537972"/>
                </a:lnTo>
                <a:lnTo>
                  <a:pt x="108061" y="523160"/>
                </a:lnTo>
                <a:lnTo>
                  <a:pt x="123444" y="506349"/>
                </a:lnTo>
                <a:lnTo>
                  <a:pt x="138826" y="487822"/>
                </a:lnTo>
                <a:lnTo>
                  <a:pt x="153924" y="467868"/>
                </a:lnTo>
                <a:lnTo>
                  <a:pt x="181356" y="310896"/>
                </a:lnTo>
                <a:lnTo>
                  <a:pt x="183118" y="304895"/>
                </a:lnTo>
                <a:lnTo>
                  <a:pt x="184023" y="298323"/>
                </a:lnTo>
                <a:lnTo>
                  <a:pt x="184356" y="291179"/>
                </a:lnTo>
                <a:lnTo>
                  <a:pt x="184404" y="283464"/>
                </a:lnTo>
                <a:lnTo>
                  <a:pt x="183284" y="260580"/>
                </a:lnTo>
                <a:lnTo>
                  <a:pt x="174759" y="207383"/>
                </a:lnTo>
                <a:lnTo>
                  <a:pt x="153947" y="139326"/>
                </a:lnTo>
                <a:lnTo>
                  <a:pt x="120276" y="92987"/>
                </a:lnTo>
                <a:lnTo>
                  <a:pt x="100584" y="83820"/>
                </a:lnTo>
                <a:lnTo>
                  <a:pt x="216620" y="83820"/>
                </a:lnTo>
                <a:lnTo>
                  <a:pt x="238720" y="119562"/>
                </a:lnTo>
                <a:lnTo>
                  <a:pt x="264175" y="177260"/>
                </a:lnTo>
                <a:lnTo>
                  <a:pt x="275082" y="217551"/>
                </a:lnTo>
                <a:lnTo>
                  <a:pt x="281416" y="259556"/>
                </a:lnTo>
                <a:lnTo>
                  <a:pt x="283464" y="303276"/>
                </a:lnTo>
                <a:lnTo>
                  <a:pt x="280844" y="348662"/>
                </a:lnTo>
                <a:lnTo>
                  <a:pt x="272796" y="397764"/>
                </a:lnTo>
                <a:lnTo>
                  <a:pt x="259032" y="450294"/>
                </a:lnTo>
                <a:lnTo>
                  <a:pt x="239268" y="505968"/>
                </a:lnTo>
                <a:lnTo>
                  <a:pt x="236148" y="513635"/>
                </a:lnTo>
                <a:lnTo>
                  <a:pt x="226106" y="537972"/>
                </a:lnTo>
                <a:close/>
              </a:path>
              <a:path w="387350" h="1402080">
                <a:moveTo>
                  <a:pt x="342900" y="1402080"/>
                </a:moveTo>
                <a:lnTo>
                  <a:pt x="326016" y="1398960"/>
                </a:lnTo>
                <a:lnTo>
                  <a:pt x="309562" y="1389697"/>
                </a:lnTo>
                <a:lnTo>
                  <a:pt x="293393" y="1374433"/>
                </a:lnTo>
                <a:lnTo>
                  <a:pt x="277368" y="1353312"/>
                </a:lnTo>
                <a:lnTo>
                  <a:pt x="277368" y="1347216"/>
                </a:lnTo>
                <a:lnTo>
                  <a:pt x="274579" y="1312192"/>
                </a:lnTo>
                <a:lnTo>
                  <a:pt x="269869" y="1273868"/>
                </a:lnTo>
                <a:lnTo>
                  <a:pt x="263240" y="1232234"/>
                </a:lnTo>
                <a:lnTo>
                  <a:pt x="254690" y="1187281"/>
                </a:lnTo>
                <a:lnTo>
                  <a:pt x="244221" y="1138999"/>
                </a:lnTo>
                <a:lnTo>
                  <a:pt x="231830" y="1087380"/>
                </a:lnTo>
                <a:lnTo>
                  <a:pt x="217520" y="1032414"/>
                </a:lnTo>
                <a:lnTo>
                  <a:pt x="201289" y="974092"/>
                </a:lnTo>
                <a:lnTo>
                  <a:pt x="183139" y="912405"/>
                </a:lnTo>
                <a:lnTo>
                  <a:pt x="145121" y="789200"/>
                </a:lnTo>
                <a:lnTo>
                  <a:pt x="129588" y="737347"/>
                </a:lnTo>
                <a:lnTo>
                  <a:pt x="116323" y="691859"/>
                </a:lnTo>
                <a:lnTo>
                  <a:pt x="105180" y="652808"/>
                </a:lnTo>
                <a:lnTo>
                  <a:pt x="96012" y="620268"/>
                </a:lnTo>
                <a:lnTo>
                  <a:pt x="200174" y="620268"/>
                </a:lnTo>
                <a:lnTo>
                  <a:pt x="201043" y="645238"/>
                </a:lnTo>
                <a:lnTo>
                  <a:pt x="205242" y="688781"/>
                </a:lnTo>
                <a:lnTo>
                  <a:pt x="212240" y="735629"/>
                </a:lnTo>
                <a:lnTo>
                  <a:pt x="222037" y="785757"/>
                </a:lnTo>
                <a:lnTo>
                  <a:pt x="234633" y="839137"/>
                </a:lnTo>
                <a:lnTo>
                  <a:pt x="250029" y="895743"/>
                </a:lnTo>
                <a:lnTo>
                  <a:pt x="268224" y="955548"/>
                </a:lnTo>
                <a:lnTo>
                  <a:pt x="280820" y="995529"/>
                </a:lnTo>
                <a:lnTo>
                  <a:pt x="295846" y="1042225"/>
                </a:lnTo>
                <a:lnTo>
                  <a:pt x="313443" y="1095494"/>
                </a:lnTo>
                <a:lnTo>
                  <a:pt x="353234" y="1212342"/>
                </a:lnTo>
                <a:lnTo>
                  <a:pt x="368427" y="1258062"/>
                </a:lnTo>
                <a:lnTo>
                  <a:pt x="387096" y="1315212"/>
                </a:lnTo>
                <a:lnTo>
                  <a:pt x="387096" y="1319784"/>
                </a:lnTo>
                <a:lnTo>
                  <a:pt x="383667" y="1368171"/>
                </a:lnTo>
                <a:lnTo>
                  <a:pt x="358140" y="1399032"/>
                </a:lnTo>
                <a:lnTo>
                  <a:pt x="350662" y="1401270"/>
                </a:lnTo>
                <a:lnTo>
                  <a:pt x="342900" y="140208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195901" y="551639"/>
            <a:ext cx="556884" cy="981800"/>
          </a:xfrm>
          <a:custGeom>
            <a:avLst/>
            <a:gdLst/>
            <a:ahLst/>
            <a:cxnLst/>
            <a:rect l="l" t="t" r="r" b="b"/>
            <a:pathLst>
              <a:path w="393700" h="1388745">
                <a:moveTo>
                  <a:pt x="60960" y="120396"/>
                </a:moveTo>
                <a:lnTo>
                  <a:pt x="18288" y="106680"/>
                </a:lnTo>
                <a:lnTo>
                  <a:pt x="0" y="71628"/>
                </a:lnTo>
                <a:lnTo>
                  <a:pt x="2833" y="60769"/>
                </a:lnTo>
                <a:lnTo>
                  <a:pt x="44196" y="35052"/>
                </a:lnTo>
                <a:lnTo>
                  <a:pt x="92964" y="21336"/>
                </a:lnTo>
                <a:lnTo>
                  <a:pt x="150876" y="12192"/>
                </a:lnTo>
                <a:lnTo>
                  <a:pt x="203477" y="6429"/>
                </a:lnTo>
                <a:lnTo>
                  <a:pt x="251650" y="2667"/>
                </a:lnTo>
                <a:lnTo>
                  <a:pt x="295536" y="619"/>
                </a:lnTo>
                <a:lnTo>
                  <a:pt x="335280" y="0"/>
                </a:lnTo>
                <a:lnTo>
                  <a:pt x="345543" y="857"/>
                </a:lnTo>
                <a:lnTo>
                  <a:pt x="382905" y="22002"/>
                </a:lnTo>
                <a:lnTo>
                  <a:pt x="393192" y="50292"/>
                </a:lnTo>
                <a:lnTo>
                  <a:pt x="392072" y="61126"/>
                </a:lnTo>
                <a:lnTo>
                  <a:pt x="368117" y="91344"/>
                </a:lnTo>
                <a:lnTo>
                  <a:pt x="265176" y="94488"/>
                </a:lnTo>
                <a:lnTo>
                  <a:pt x="259080" y="96012"/>
                </a:lnTo>
                <a:lnTo>
                  <a:pt x="254508" y="96012"/>
                </a:lnTo>
                <a:lnTo>
                  <a:pt x="256151" y="111252"/>
                </a:lnTo>
                <a:lnTo>
                  <a:pt x="158496" y="111252"/>
                </a:lnTo>
                <a:lnTo>
                  <a:pt x="60960" y="120396"/>
                </a:lnTo>
                <a:close/>
              </a:path>
              <a:path w="393700" h="1388745">
                <a:moveTo>
                  <a:pt x="338328" y="99060"/>
                </a:moveTo>
                <a:lnTo>
                  <a:pt x="272796" y="94488"/>
                </a:lnTo>
                <a:lnTo>
                  <a:pt x="361499" y="94488"/>
                </a:lnTo>
                <a:lnTo>
                  <a:pt x="359092" y="95631"/>
                </a:lnTo>
                <a:lnTo>
                  <a:pt x="349210" y="98202"/>
                </a:lnTo>
                <a:lnTo>
                  <a:pt x="338328" y="99060"/>
                </a:lnTo>
                <a:close/>
              </a:path>
              <a:path w="393700" h="1388745">
                <a:moveTo>
                  <a:pt x="242316" y="1388364"/>
                </a:moveTo>
                <a:lnTo>
                  <a:pt x="206097" y="1371647"/>
                </a:lnTo>
                <a:lnTo>
                  <a:pt x="187071" y="1329880"/>
                </a:lnTo>
                <a:lnTo>
                  <a:pt x="182880" y="1296924"/>
                </a:lnTo>
                <a:lnTo>
                  <a:pt x="198120" y="1005840"/>
                </a:lnTo>
                <a:lnTo>
                  <a:pt x="197746" y="971931"/>
                </a:lnTo>
                <a:lnTo>
                  <a:pt x="196652" y="932688"/>
                </a:lnTo>
                <a:lnTo>
                  <a:pt x="194881" y="888111"/>
                </a:lnTo>
                <a:lnTo>
                  <a:pt x="192475" y="838200"/>
                </a:lnTo>
                <a:lnTo>
                  <a:pt x="189476" y="782955"/>
                </a:lnTo>
                <a:lnTo>
                  <a:pt x="185928" y="722376"/>
                </a:lnTo>
                <a:lnTo>
                  <a:pt x="181737" y="662432"/>
                </a:lnTo>
                <a:lnTo>
                  <a:pt x="178308" y="607568"/>
                </a:lnTo>
                <a:lnTo>
                  <a:pt x="175641" y="557784"/>
                </a:lnTo>
                <a:lnTo>
                  <a:pt x="173736" y="513080"/>
                </a:lnTo>
                <a:lnTo>
                  <a:pt x="172593" y="473456"/>
                </a:lnTo>
                <a:lnTo>
                  <a:pt x="172212" y="438912"/>
                </a:lnTo>
                <a:lnTo>
                  <a:pt x="175260" y="280416"/>
                </a:lnTo>
                <a:lnTo>
                  <a:pt x="174355" y="220980"/>
                </a:lnTo>
                <a:lnTo>
                  <a:pt x="171450" y="172974"/>
                </a:lnTo>
                <a:lnTo>
                  <a:pt x="166258" y="136398"/>
                </a:lnTo>
                <a:lnTo>
                  <a:pt x="158496" y="111252"/>
                </a:lnTo>
                <a:lnTo>
                  <a:pt x="256151" y="111252"/>
                </a:lnTo>
                <a:lnTo>
                  <a:pt x="260270" y="149447"/>
                </a:lnTo>
                <a:lnTo>
                  <a:pt x="264033" y="204597"/>
                </a:lnTo>
                <a:lnTo>
                  <a:pt x="266080" y="261461"/>
                </a:lnTo>
                <a:lnTo>
                  <a:pt x="266700" y="320040"/>
                </a:lnTo>
                <a:lnTo>
                  <a:pt x="263652" y="554736"/>
                </a:lnTo>
                <a:lnTo>
                  <a:pt x="278892" y="972312"/>
                </a:lnTo>
                <a:lnTo>
                  <a:pt x="294132" y="1298448"/>
                </a:lnTo>
                <a:lnTo>
                  <a:pt x="290964" y="1337571"/>
                </a:lnTo>
                <a:lnTo>
                  <a:pt x="281368" y="1365694"/>
                </a:lnTo>
                <a:lnTo>
                  <a:pt x="265199" y="1382672"/>
                </a:lnTo>
                <a:lnTo>
                  <a:pt x="242316" y="13883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14582" y="551639"/>
            <a:ext cx="554190" cy="981800"/>
          </a:xfrm>
          <a:custGeom>
            <a:avLst/>
            <a:gdLst/>
            <a:ahLst/>
            <a:cxnLst/>
            <a:rect l="l" t="t" r="r" b="b"/>
            <a:pathLst>
              <a:path w="391795" h="1388745">
                <a:moveTo>
                  <a:pt x="59436" y="120396"/>
                </a:moveTo>
                <a:lnTo>
                  <a:pt x="18288" y="106680"/>
                </a:lnTo>
                <a:lnTo>
                  <a:pt x="0" y="71628"/>
                </a:lnTo>
                <a:lnTo>
                  <a:pt x="2595" y="60769"/>
                </a:lnTo>
                <a:lnTo>
                  <a:pt x="42672" y="35052"/>
                </a:lnTo>
                <a:lnTo>
                  <a:pt x="92011" y="21336"/>
                </a:lnTo>
                <a:lnTo>
                  <a:pt x="149352" y="12192"/>
                </a:lnTo>
                <a:lnTo>
                  <a:pt x="201953" y="6429"/>
                </a:lnTo>
                <a:lnTo>
                  <a:pt x="250126" y="2667"/>
                </a:lnTo>
                <a:lnTo>
                  <a:pt x="294012" y="619"/>
                </a:lnTo>
                <a:lnTo>
                  <a:pt x="333756" y="0"/>
                </a:lnTo>
                <a:lnTo>
                  <a:pt x="344019" y="857"/>
                </a:lnTo>
                <a:lnTo>
                  <a:pt x="381381" y="22002"/>
                </a:lnTo>
                <a:lnTo>
                  <a:pt x="391668" y="50292"/>
                </a:lnTo>
                <a:lnTo>
                  <a:pt x="390786" y="61126"/>
                </a:lnTo>
                <a:lnTo>
                  <a:pt x="360876" y="94488"/>
                </a:lnTo>
                <a:lnTo>
                  <a:pt x="263652" y="94488"/>
                </a:lnTo>
                <a:lnTo>
                  <a:pt x="257556" y="96012"/>
                </a:lnTo>
                <a:lnTo>
                  <a:pt x="252984" y="96012"/>
                </a:lnTo>
                <a:lnTo>
                  <a:pt x="254627" y="111252"/>
                </a:lnTo>
                <a:lnTo>
                  <a:pt x="156972" y="111252"/>
                </a:lnTo>
                <a:lnTo>
                  <a:pt x="59436" y="120396"/>
                </a:lnTo>
                <a:close/>
              </a:path>
              <a:path w="391795" h="1388745">
                <a:moveTo>
                  <a:pt x="336804" y="99060"/>
                </a:moveTo>
                <a:lnTo>
                  <a:pt x="272796" y="94488"/>
                </a:lnTo>
                <a:lnTo>
                  <a:pt x="360876" y="94488"/>
                </a:lnTo>
                <a:lnTo>
                  <a:pt x="358330" y="95631"/>
                </a:lnTo>
                <a:lnTo>
                  <a:pt x="347924" y="98202"/>
                </a:lnTo>
                <a:lnTo>
                  <a:pt x="336804" y="99060"/>
                </a:lnTo>
                <a:close/>
              </a:path>
              <a:path w="391795" h="1388745">
                <a:moveTo>
                  <a:pt x="240792" y="1388364"/>
                </a:moveTo>
                <a:lnTo>
                  <a:pt x="204573" y="1371647"/>
                </a:lnTo>
                <a:lnTo>
                  <a:pt x="186309" y="1329880"/>
                </a:lnTo>
                <a:lnTo>
                  <a:pt x="182880" y="1296924"/>
                </a:lnTo>
                <a:lnTo>
                  <a:pt x="196596" y="1005840"/>
                </a:lnTo>
                <a:lnTo>
                  <a:pt x="196222" y="971931"/>
                </a:lnTo>
                <a:lnTo>
                  <a:pt x="195128" y="932688"/>
                </a:lnTo>
                <a:lnTo>
                  <a:pt x="193357" y="888111"/>
                </a:lnTo>
                <a:lnTo>
                  <a:pt x="190951" y="838200"/>
                </a:lnTo>
                <a:lnTo>
                  <a:pt x="187952" y="782955"/>
                </a:lnTo>
                <a:lnTo>
                  <a:pt x="184404" y="722376"/>
                </a:lnTo>
                <a:lnTo>
                  <a:pt x="180325" y="662432"/>
                </a:lnTo>
                <a:lnTo>
                  <a:pt x="177179" y="607568"/>
                </a:lnTo>
                <a:lnTo>
                  <a:pt x="174879" y="557784"/>
                </a:lnTo>
                <a:lnTo>
                  <a:pt x="173340" y="513080"/>
                </a:lnTo>
                <a:lnTo>
                  <a:pt x="172480" y="473456"/>
                </a:lnTo>
                <a:lnTo>
                  <a:pt x="172212" y="438912"/>
                </a:lnTo>
                <a:lnTo>
                  <a:pt x="173736" y="280416"/>
                </a:lnTo>
                <a:lnTo>
                  <a:pt x="172831" y="220980"/>
                </a:lnTo>
                <a:lnTo>
                  <a:pt x="169926" y="172974"/>
                </a:lnTo>
                <a:lnTo>
                  <a:pt x="164734" y="136398"/>
                </a:lnTo>
                <a:lnTo>
                  <a:pt x="156972" y="111252"/>
                </a:lnTo>
                <a:lnTo>
                  <a:pt x="254627" y="111252"/>
                </a:lnTo>
                <a:lnTo>
                  <a:pt x="258746" y="149447"/>
                </a:lnTo>
                <a:lnTo>
                  <a:pt x="262509" y="204597"/>
                </a:lnTo>
                <a:lnTo>
                  <a:pt x="264556" y="261461"/>
                </a:lnTo>
                <a:lnTo>
                  <a:pt x="265176" y="320040"/>
                </a:lnTo>
                <a:lnTo>
                  <a:pt x="262128" y="554736"/>
                </a:lnTo>
                <a:lnTo>
                  <a:pt x="278892" y="972312"/>
                </a:lnTo>
                <a:lnTo>
                  <a:pt x="294132" y="1298448"/>
                </a:lnTo>
                <a:lnTo>
                  <a:pt x="290726" y="1337571"/>
                </a:lnTo>
                <a:lnTo>
                  <a:pt x="280606" y="1365694"/>
                </a:lnTo>
                <a:lnTo>
                  <a:pt x="263913" y="1382672"/>
                </a:lnTo>
                <a:lnTo>
                  <a:pt x="240792" y="13883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372905" y="555948"/>
            <a:ext cx="705088" cy="967883"/>
          </a:xfrm>
          <a:custGeom>
            <a:avLst/>
            <a:gdLst/>
            <a:ahLst/>
            <a:cxnLst/>
            <a:rect l="l" t="t" r="r" b="b"/>
            <a:pathLst>
              <a:path w="498475" h="1369060">
                <a:moveTo>
                  <a:pt x="79248" y="1348740"/>
                </a:moveTo>
                <a:lnTo>
                  <a:pt x="47791" y="1346454"/>
                </a:lnTo>
                <a:lnTo>
                  <a:pt x="24193" y="1339596"/>
                </a:lnTo>
                <a:lnTo>
                  <a:pt x="8310" y="1328166"/>
                </a:lnTo>
                <a:lnTo>
                  <a:pt x="0" y="1312164"/>
                </a:lnTo>
                <a:lnTo>
                  <a:pt x="7833" y="1296310"/>
                </a:lnTo>
                <a:lnTo>
                  <a:pt x="16946" y="1268381"/>
                </a:lnTo>
                <a:lnTo>
                  <a:pt x="27312" y="1228428"/>
                </a:lnTo>
                <a:lnTo>
                  <a:pt x="38904" y="1176505"/>
                </a:lnTo>
                <a:lnTo>
                  <a:pt x="51696" y="1112666"/>
                </a:lnTo>
                <a:lnTo>
                  <a:pt x="65660" y="1036964"/>
                </a:lnTo>
                <a:lnTo>
                  <a:pt x="80772" y="949452"/>
                </a:lnTo>
                <a:lnTo>
                  <a:pt x="91603" y="885447"/>
                </a:lnTo>
                <a:lnTo>
                  <a:pt x="102132" y="824203"/>
                </a:lnTo>
                <a:lnTo>
                  <a:pt x="112332" y="765739"/>
                </a:lnTo>
                <a:lnTo>
                  <a:pt x="122176" y="710074"/>
                </a:lnTo>
                <a:lnTo>
                  <a:pt x="131635" y="657225"/>
                </a:lnTo>
                <a:lnTo>
                  <a:pt x="140683" y="607210"/>
                </a:lnTo>
                <a:lnTo>
                  <a:pt x="149292" y="560048"/>
                </a:lnTo>
                <a:lnTo>
                  <a:pt x="157435" y="515758"/>
                </a:lnTo>
                <a:lnTo>
                  <a:pt x="172212" y="435864"/>
                </a:lnTo>
                <a:lnTo>
                  <a:pt x="184531" y="376322"/>
                </a:lnTo>
                <a:lnTo>
                  <a:pt x="197104" y="319701"/>
                </a:lnTo>
                <a:lnTo>
                  <a:pt x="209931" y="266128"/>
                </a:lnTo>
                <a:lnTo>
                  <a:pt x="223012" y="215730"/>
                </a:lnTo>
                <a:lnTo>
                  <a:pt x="236347" y="168634"/>
                </a:lnTo>
                <a:lnTo>
                  <a:pt x="249936" y="124968"/>
                </a:lnTo>
                <a:lnTo>
                  <a:pt x="271135" y="70068"/>
                </a:lnTo>
                <a:lnTo>
                  <a:pt x="291465" y="31051"/>
                </a:lnTo>
                <a:lnTo>
                  <a:pt x="330708" y="0"/>
                </a:lnTo>
                <a:lnTo>
                  <a:pt x="348114" y="881"/>
                </a:lnTo>
                <a:lnTo>
                  <a:pt x="363664" y="3619"/>
                </a:lnTo>
                <a:lnTo>
                  <a:pt x="377213" y="8358"/>
                </a:lnTo>
                <a:lnTo>
                  <a:pt x="388620" y="15240"/>
                </a:lnTo>
                <a:lnTo>
                  <a:pt x="389362" y="38095"/>
                </a:lnTo>
                <a:lnTo>
                  <a:pt x="391571" y="70080"/>
                </a:lnTo>
                <a:lnTo>
                  <a:pt x="395218" y="111132"/>
                </a:lnTo>
                <a:lnTo>
                  <a:pt x="400278" y="161259"/>
                </a:lnTo>
                <a:lnTo>
                  <a:pt x="406725" y="220424"/>
                </a:lnTo>
                <a:lnTo>
                  <a:pt x="410803" y="256032"/>
                </a:lnTo>
                <a:lnTo>
                  <a:pt x="320040" y="256032"/>
                </a:lnTo>
                <a:lnTo>
                  <a:pt x="302125" y="294696"/>
                </a:lnTo>
                <a:lnTo>
                  <a:pt x="279731" y="376867"/>
                </a:lnTo>
                <a:lnTo>
                  <a:pt x="266855" y="434335"/>
                </a:lnTo>
                <a:lnTo>
                  <a:pt x="252859" y="502760"/>
                </a:lnTo>
                <a:lnTo>
                  <a:pt x="237744" y="582168"/>
                </a:lnTo>
                <a:lnTo>
                  <a:pt x="223663" y="662118"/>
                </a:lnTo>
                <a:lnTo>
                  <a:pt x="211502" y="733403"/>
                </a:lnTo>
                <a:lnTo>
                  <a:pt x="201314" y="795945"/>
                </a:lnTo>
                <a:lnTo>
                  <a:pt x="193152" y="849663"/>
                </a:lnTo>
                <a:lnTo>
                  <a:pt x="187069" y="894476"/>
                </a:lnTo>
                <a:lnTo>
                  <a:pt x="181356" y="957072"/>
                </a:lnTo>
                <a:lnTo>
                  <a:pt x="217622" y="966192"/>
                </a:lnTo>
                <a:lnTo>
                  <a:pt x="250888" y="972883"/>
                </a:lnTo>
                <a:lnTo>
                  <a:pt x="281011" y="977003"/>
                </a:lnTo>
                <a:lnTo>
                  <a:pt x="307848" y="978408"/>
                </a:lnTo>
                <a:lnTo>
                  <a:pt x="475252" y="978408"/>
                </a:lnTo>
                <a:lnTo>
                  <a:pt x="478536" y="1014984"/>
                </a:lnTo>
                <a:lnTo>
                  <a:pt x="480829" y="1037844"/>
                </a:lnTo>
                <a:lnTo>
                  <a:pt x="169164" y="1037844"/>
                </a:lnTo>
                <a:lnTo>
                  <a:pt x="160329" y="1055584"/>
                </a:lnTo>
                <a:lnTo>
                  <a:pt x="152209" y="1076896"/>
                </a:lnTo>
                <a:lnTo>
                  <a:pt x="144946" y="1101923"/>
                </a:lnTo>
                <a:lnTo>
                  <a:pt x="138684" y="1130808"/>
                </a:lnTo>
                <a:lnTo>
                  <a:pt x="132730" y="1160787"/>
                </a:lnTo>
                <a:lnTo>
                  <a:pt x="126492" y="1191196"/>
                </a:lnTo>
                <a:lnTo>
                  <a:pt x="120253" y="1221890"/>
                </a:lnTo>
                <a:lnTo>
                  <a:pt x="114300" y="1252728"/>
                </a:lnTo>
                <a:lnTo>
                  <a:pt x="107108" y="1281231"/>
                </a:lnTo>
                <a:lnTo>
                  <a:pt x="99060" y="1307020"/>
                </a:lnTo>
                <a:lnTo>
                  <a:pt x="89868" y="1329666"/>
                </a:lnTo>
                <a:lnTo>
                  <a:pt x="79248" y="1348740"/>
                </a:lnTo>
                <a:close/>
              </a:path>
              <a:path w="498475" h="1369060">
                <a:moveTo>
                  <a:pt x="475252" y="978408"/>
                </a:moveTo>
                <a:lnTo>
                  <a:pt x="307848" y="978408"/>
                </a:lnTo>
                <a:lnTo>
                  <a:pt x="331255" y="977884"/>
                </a:lnTo>
                <a:lnTo>
                  <a:pt x="351091" y="976503"/>
                </a:lnTo>
                <a:lnTo>
                  <a:pt x="367212" y="974550"/>
                </a:lnTo>
                <a:lnTo>
                  <a:pt x="379476" y="972312"/>
                </a:lnTo>
                <a:lnTo>
                  <a:pt x="377475" y="946284"/>
                </a:lnTo>
                <a:lnTo>
                  <a:pt x="373761" y="904684"/>
                </a:lnTo>
                <a:lnTo>
                  <a:pt x="368331" y="847367"/>
                </a:lnTo>
                <a:lnTo>
                  <a:pt x="361188" y="774192"/>
                </a:lnTo>
                <a:lnTo>
                  <a:pt x="355973" y="721233"/>
                </a:lnTo>
                <a:lnTo>
                  <a:pt x="350971" y="669036"/>
                </a:lnTo>
                <a:lnTo>
                  <a:pt x="346138" y="617601"/>
                </a:lnTo>
                <a:lnTo>
                  <a:pt x="336693" y="515758"/>
                </a:lnTo>
                <a:lnTo>
                  <a:pt x="332232" y="467868"/>
                </a:lnTo>
                <a:lnTo>
                  <a:pt x="327112" y="401883"/>
                </a:lnTo>
                <a:lnTo>
                  <a:pt x="323278" y="350329"/>
                </a:lnTo>
                <a:lnTo>
                  <a:pt x="320873" y="313348"/>
                </a:lnTo>
                <a:lnTo>
                  <a:pt x="320040" y="291084"/>
                </a:lnTo>
                <a:lnTo>
                  <a:pt x="320040" y="256032"/>
                </a:lnTo>
                <a:lnTo>
                  <a:pt x="410803" y="256032"/>
                </a:lnTo>
                <a:lnTo>
                  <a:pt x="414532" y="288600"/>
                </a:lnTo>
                <a:lnTo>
                  <a:pt x="423672" y="365760"/>
                </a:lnTo>
                <a:lnTo>
                  <a:pt x="433375" y="443297"/>
                </a:lnTo>
                <a:lnTo>
                  <a:pt x="441586" y="512623"/>
                </a:lnTo>
                <a:lnTo>
                  <a:pt x="448304" y="573739"/>
                </a:lnTo>
                <a:lnTo>
                  <a:pt x="453529" y="626643"/>
                </a:lnTo>
                <a:lnTo>
                  <a:pt x="457262" y="671337"/>
                </a:lnTo>
                <a:lnTo>
                  <a:pt x="460248" y="736092"/>
                </a:lnTo>
                <a:lnTo>
                  <a:pt x="460756" y="767228"/>
                </a:lnTo>
                <a:lnTo>
                  <a:pt x="462280" y="804333"/>
                </a:lnTo>
                <a:lnTo>
                  <a:pt x="464820" y="847534"/>
                </a:lnTo>
                <a:lnTo>
                  <a:pt x="468376" y="896958"/>
                </a:lnTo>
                <a:lnTo>
                  <a:pt x="472948" y="952732"/>
                </a:lnTo>
                <a:lnTo>
                  <a:pt x="475252" y="978408"/>
                </a:lnTo>
                <a:close/>
              </a:path>
              <a:path w="498475" h="1369060">
                <a:moveTo>
                  <a:pt x="437388" y="1368552"/>
                </a:moveTo>
                <a:lnTo>
                  <a:pt x="413385" y="1365670"/>
                </a:lnTo>
                <a:lnTo>
                  <a:pt x="396240" y="1356931"/>
                </a:lnTo>
                <a:lnTo>
                  <a:pt x="385953" y="1342191"/>
                </a:lnTo>
                <a:lnTo>
                  <a:pt x="382524" y="1321308"/>
                </a:lnTo>
                <a:lnTo>
                  <a:pt x="382524" y="1083564"/>
                </a:lnTo>
                <a:lnTo>
                  <a:pt x="366498" y="1075610"/>
                </a:lnTo>
                <a:lnTo>
                  <a:pt x="320159" y="1060846"/>
                </a:lnTo>
                <a:lnTo>
                  <a:pt x="256389" y="1048559"/>
                </a:lnTo>
                <a:lnTo>
                  <a:pt x="196334" y="1040463"/>
                </a:lnTo>
                <a:lnTo>
                  <a:pt x="169164" y="1037844"/>
                </a:lnTo>
                <a:lnTo>
                  <a:pt x="480829" y="1037844"/>
                </a:lnTo>
                <a:lnTo>
                  <a:pt x="484766" y="1077087"/>
                </a:lnTo>
                <a:lnTo>
                  <a:pt x="489768" y="1133856"/>
                </a:lnTo>
                <a:lnTo>
                  <a:pt x="493585" y="1185291"/>
                </a:lnTo>
                <a:lnTo>
                  <a:pt x="496259" y="1231392"/>
                </a:lnTo>
                <a:lnTo>
                  <a:pt x="497832" y="1272159"/>
                </a:lnTo>
                <a:lnTo>
                  <a:pt x="498348" y="1307592"/>
                </a:lnTo>
                <a:lnTo>
                  <a:pt x="494609" y="1333833"/>
                </a:lnTo>
                <a:lnTo>
                  <a:pt x="483298" y="1352931"/>
                </a:lnTo>
                <a:lnTo>
                  <a:pt x="464272" y="1364599"/>
                </a:lnTo>
                <a:lnTo>
                  <a:pt x="437388" y="136855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00687" y="536555"/>
            <a:ext cx="552393" cy="1319840"/>
          </a:xfrm>
          <a:custGeom>
            <a:avLst/>
            <a:gdLst/>
            <a:ahLst/>
            <a:cxnLst/>
            <a:rect l="l" t="t" r="r" b="b"/>
            <a:pathLst>
              <a:path w="390525" h="1866900">
                <a:moveTo>
                  <a:pt x="306300" y="1353312"/>
                </a:moveTo>
                <a:lnTo>
                  <a:pt x="152400" y="1353312"/>
                </a:lnTo>
                <a:lnTo>
                  <a:pt x="165020" y="1351549"/>
                </a:lnTo>
                <a:lnTo>
                  <a:pt x="177927" y="1346073"/>
                </a:lnTo>
                <a:lnTo>
                  <a:pt x="218860" y="1306187"/>
                </a:lnTo>
                <a:lnTo>
                  <a:pt x="241101" y="1267753"/>
                </a:lnTo>
                <a:lnTo>
                  <a:pt x="263937" y="1199388"/>
                </a:lnTo>
                <a:lnTo>
                  <a:pt x="273939" y="1155954"/>
                </a:lnTo>
                <a:lnTo>
                  <a:pt x="279939" y="1114806"/>
                </a:lnTo>
                <a:lnTo>
                  <a:pt x="281940" y="1075944"/>
                </a:lnTo>
                <a:lnTo>
                  <a:pt x="280249" y="1037391"/>
                </a:lnTo>
                <a:lnTo>
                  <a:pt x="275272" y="997267"/>
                </a:lnTo>
                <a:lnTo>
                  <a:pt x="267152" y="955714"/>
                </a:lnTo>
                <a:lnTo>
                  <a:pt x="256032" y="912876"/>
                </a:lnTo>
                <a:lnTo>
                  <a:pt x="241720" y="870037"/>
                </a:lnTo>
                <a:lnTo>
                  <a:pt x="226123" y="828484"/>
                </a:lnTo>
                <a:lnTo>
                  <a:pt x="209097" y="788360"/>
                </a:lnTo>
                <a:lnTo>
                  <a:pt x="171950" y="711207"/>
                </a:lnTo>
                <a:lnTo>
                  <a:pt x="152971" y="673036"/>
                </a:lnTo>
                <a:lnTo>
                  <a:pt x="133707" y="635150"/>
                </a:lnTo>
                <a:lnTo>
                  <a:pt x="114300" y="597408"/>
                </a:lnTo>
                <a:lnTo>
                  <a:pt x="89480" y="545814"/>
                </a:lnTo>
                <a:lnTo>
                  <a:pt x="68580" y="495553"/>
                </a:lnTo>
                <a:lnTo>
                  <a:pt x="51598" y="446651"/>
                </a:lnTo>
                <a:lnTo>
                  <a:pt x="38535" y="399136"/>
                </a:lnTo>
                <a:lnTo>
                  <a:pt x="29391" y="353034"/>
                </a:lnTo>
                <a:lnTo>
                  <a:pt x="24166" y="308372"/>
                </a:lnTo>
                <a:lnTo>
                  <a:pt x="22860" y="265176"/>
                </a:lnTo>
                <a:lnTo>
                  <a:pt x="25761" y="210872"/>
                </a:lnTo>
                <a:lnTo>
                  <a:pt x="36198" y="161397"/>
                </a:lnTo>
                <a:lnTo>
                  <a:pt x="54022" y="116823"/>
                </a:lnTo>
                <a:lnTo>
                  <a:pt x="79089" y="77224"/>
                </a:lnTo>
                <a:lnTo>
                  <a:pt x="111252" y="42672"/>
                </a:lnTo>
                <a:lnTo>
                  <a:pt x="163639" y="10477"/>
                </a:lnTo>
                <a:lnTo>
                  <a:pt x="224028" y="0"/>
                </a:lnTo>
                <a:lnTo>
                  <a:pt x="240887" y="1119"/>
                </a:lnTo>
                <a:lnTo>
                  <a:pt x="288036" y="16764"/>
                </a:lnTo>
                <a:lnTo>
                  <a:pt x="324469" y="51268"/>
                </a:lnTo>
                <a:lnTo>
                  <a:pt x="332232" y="65532"/>
                </a:lnTo>
                <a:lnTo>
                  <a:pt x="314309" y="86868"/>
                </a:lnTo>
                <a:lnTo>
                  <a:pt x="230124" y="86868"/>
                </a:lnTo>
                <a:lnTo>
                  <a:pt x="213550" y="89725"/>
                </a:lnTo>
                <a:lnTo>
                  <a:pt x="170688" y="118872"/>
                </a:lnTo>
                <a:lnTo>
                  <a:pt x="137731" y="177165"/>
                </a:lnTo>
                <a:lnTo>
                  <a:pt x="126492" y="246888"/>
                </a:lnTo>
                <a:lnTo>
                  <a:pt x="127658" y="285464"/>
                </a:lnTo>
                <a:lnTo>
                  <a:pt x="131254" y="323469"/>
                </a:lnTo>
                <a:lnTo>
                  <a:pt x="146304" y="397764"/>
                </a:lnTo>
                <a:lnTo>
                  <a:pt x="167830" y="465963"/>
                </a:lnTo>
                <a:lnTo>
                  <a:pt x="195072" y="527304"/>
                </a:lnTo>
                <a:lnTo>
                  <a:pt x="224599" y="587502"/>
                </a:lnTo>
                <a:lnTo>
                  <a:pt x="257556" y="652272"/>
                </a:lnTo>
                <a:lnTo>
                  <a:pt x="290703" y="718756"/>
                </a:lnTo>
                <a:lnTo>
                  <a:pt x="321564" y="781812"/>
                </a:lnTo>
                <a:lnTo>
                  <a:pt x="342519" y="830453"/>
                </a:lnTo>
                <a:lnTo>
                  <a:pt x="359664" y="880364"/>
                </a:lnTo>
                <a:lnTo>
                  <a:pt x="372999" y="931545"/>
                </a:lnTo>
                <a:lnTo>
                  <a:pt x="382524" y="983996"/>
                </a:lnTo>
                <a:lnTo>
                  <a:pt x="388239" y="1037717"/>
                </a:lnTo>
                <a:lnTo>
                  <a:pt x="390144" y="1092708"/>
                </a:lnTo>
                <a:lnTo>
                  <a:pt x="387766" y="1139135"/>
                </a:lnTo>
                <a:lnTo>
                  <a:pt x="380634" y="1185050"/>
                </a:lnTo>
                <a:lnTo>
                  <a:pt x="368747" y="1230306"/>
                </a:lnTo>
                <a:lnTo>
                  <a:pt x="352104" y="1274758"/>
                </a:lnTo>
                <a:lnTo>
                  <a:pt x="330708" y="1318260"/>
                </a:lnTo>
                <a:lnTo>
                  <a:pt x="314682" y="1343167"/>
                </a:lnTo>
                <a:lnTo>
                  <a:pt x="306300" y="1353312"/>
                </a:lnTo>
                <a:close/>
              </a:path>
              <a:path w="390525" h="1866900">
                <a:moveTo>
                  <a:pt x="300228" y="103632"/>
                </a:moveTo>
                <a:lnTo>
                  <a:pt x="279415" y="102512"/>
                </a:lnTo>
                <a:lnTo>
                  <a:pt x="260604" y="99250"/>
                </a:lnTo>
                <a:lnTo>
                  <a:pt x="244078" y="93987"/>
                </a:lnTo>
                <a:lnTo>
                  <a:pt x="230124" y="86868"/>
                </a:lnTo>
                <a:lnTo>
                  <a:pt x="314309" y="86868"/>
                </a:lnTo>
                <a:lnTo>
                  <a:pt x="300228" y="103632"/>
                </a:lnTo>
                <a:close/>
              </a:path>
              <a:path w="390525" h="1866900">
                <a:moveTo>
                  <a:pt x="87838" y="1432558"/>
                </a:moveTo>
                <a:lnTo>
                  <a:pt x="38100" y="1417320"/>
                </a:lnTo>
                <a:lnTo>
                  <a:pt x="2309" y="1385816"/>
                </a:lnTo>
                <a:lnTo>
                  <a:pt x="0" y="1374648"/>
                </a:lnTo>
                <a:lnTo>
                  <a:pt x="2571" y="1353526"/>
                </a:lnTo>
                <a:lnTo>
                  <a:pt x="10287" y="1338262"/>
                </a:lnTo>
                <a:lnTo>
                  <a:pt x="23145" y="1328999"/>
                </a:lnTo>
                <a:lnTo>
                  <a:pt x="41148" y="1325880"/>
                </a:lnTo>
                <a:lnTo>
                  <a:pt x="52054" y="1326737"/>
                </a:lnTo>
                <a:lnTo>
                  <a:pt x="64389" y="1329309"/>
                </a:lnTo>
                <a:lnTo>
                  <a:pt x="78438" y="1333595"/>
                </a:lnTo>
                <a:lnTo>
                  <a:pt x="110823" y="1345596"/>
                </a:lnTo>
                <a:lnTo>
                  <a:pt x="125730" y="1349883"/>
                </a:lnTo>
                <a:lnTo>
                  <a:pt x="139493" y="1352454"/>
                </a:lnTo>
                <a:lnTo>
                  <a:pt x="152400" y="1353312"/>
                </a:lnTo>
                <a:lnTo>
                  <a:pt x="306300" y="1353312"/>
                </a:lnTo>
                <a:lnTo>
                  <a:pt x="296227" y="1365504"/>
                </a:lnTo>
                <a:lnTo>
                  <a:pt x="275201" y="1385554"/>
                </a:lnTo>
                <a:lnTo>
                  <a:pt x="251460" y="1403604"/>
                </a:lnTo>
                <a:lnTo>
                  <a:pt x="226385" y="1417843"/>
                </a:lnTo>
                <a:lnTo>
                  <a:pt x="216027" y="1421892"/>
                </a:lnTo>
                <a:lnTo>
                  <a:pt x="89916" y="1421892"/>
                </a:lnTo>
                <a:lnTo>
                  <a:pt x="87939" y="1431798"/>
                </a:lnTo>
                <a:lnTo>
                  <a:pt x="87838" y="1432558"/>
                </a:lnTo>
                <a:close/>
              </a:path>
              <a:path w="390525" h="1866900">
                <a:moveTo>
                  <a:pt x="137574" y="1436949"/>
                </a:moveTo>
                <a:lnTo>
                  <a:pt x="110323" y="1435750"/>
                </a:lnTo>
                <a:lnTo>
                  <a:pt x="87838" y="1432558"/>
                </a:lnTo>
                <a:lnTo>
                  <a:pt x="87939" y="1431798"/>
                </a:lnTo>
                <a:lnTo>
                  <a:pt x="89916" y="1421892"/>
                </a:lnTo>
                <a:lnTo>
                  <a:pt x="140208" y="1421892"/>
                </a:lnTo>
                <a:lnTo>
                  <a:pt x="137574" y="1436949"/>
                </a:lnTo>
                <a:close/>
              </a:path>
              <a:path w="390525" h="1866900">
                <a:moveTo>
                  <a:pt x="141732" y="1437132"/>
                </a:moveTo>
                <a:lnTo>
                  <a:pt x="137574" y="1436949"/>
                </a:lnTo>
                <a:lnTo>
                  <a:pt x="140208" y="1421892"/>
                </a:lnTo>
                <a:lnTo>
                  <a:pt x="216027" y="1421892"/>
                </a:lnTo>
                <a:lnTo>
                  <a:pt x="199453" y="1428369"/>
                </a:lnTo>
                <a:lnTo>
                  <a:pt x="171092" y="1434893"/>
                </a:lnTo>
                <a:lnTo>
                  <a:pt x="141732" y="1437132"/>
                </a:lnTo>
                <a:close/>
              </a:path>
              <a:path w="390525" h="1866900">
                <a:moveTo>
                  <a:pt x="287662" y="1795272"/>
                </a:moveTo>
                <a:lnTo>
                  <a:pt x="178308" y="1795272"/>
                </a:lnTo>
                <a:lnTo>
                  <a:pt x="189452" y="1793819"/>
                </a:lnTo>
                <a:lnTo>
                  <a:pt x="200025" y="1789366"/>
                </a:lnTo>
                <a:lnTo>
                  <a:pt x="227218" y="1757743"/>
                </a:lnTo>
                <a:lnTo>
                  <a:pt x="236220" y="1711452"/>
                </a:lnTo>
                <a:lnTo>
                  <a:pt x="234791" y="1695783"/>
                </a:lnTo>
                <a:lnTo>
                  <a:pt x="213360" y="1655064"/>
                </a:lnTo>
                <a:lnTo>
                  <a:pt x="160424" y="1633632"/>
                </a:lnTo>
                <a:lnTo>
                  <a:pt x="110085" y="1631608"/>
                </a:lnTo>
                <a:lnTo>
                  <a:pt x="92773" y="1629727"/>
                </a:lnTo>
                <a:lnTo>
                  <a:pt x="82034" y="1626417"/>
                </a:lnTo>
                <a:lnTo>
                  <a:pt x="77724" y="1621536"/>
                </a:lnTo>
                <a:lnTo>
                  <a:pt x="85344" y="1473708"/>
                </a:lnTo>
                <a:lnTo>
                  <a:pt x="85629" y="1457682"/>
                </a:lnTo>
                <a:lnTo>
                  <a:pt x="86487" y="1443799"/>
                </a:lnTo>
                <a:lnTo>
                  <a:pt x="87838" y="1432558"/>
                </a:lnTo>
                <a:lnTo>
                  <a:pt x="110323" y="1435750"/>
                </a:lnTo>
                <a:lnTo>
                  <a:pt x="137574" y="1436949"/>
                </a:lnTo>
                <a:lnTo>
                  <a:pt x="136159" y="1445037"/>
                </a:lnTo>
                <a:lnTo>
                  <a:pt x="132969" y="1468755"/>
                </a:lnTo>
                <a:lnTo>
                  <a:pt x="130349" y="1493043"/>
                </a:lnTo>
                <a:lnTo>
                  <a:pt x="128016" y="1517904"/>
                </a:lnTo>
                <a:lnTo>
                  <a:pt x="173736" y="1527357"/>
                </a:lnTo>
                <a:lnTo>
                  <a:pt x="212598" y="1542097"/>
                </a:lnTo>
                <a:lnTo>
                  <a:pt x="269748" y="1588008"/>
                </a:lnTo>
                <a:lnTo>
                  <a:pt x="302704" y="1645920"/>
                </a:lnTo>
                <a:lnTo>
                  <a:pt x="313944" y="1708404"/>
                </a:lnTo>
                <a:lnTo>
                  <a:pt x="311062" y="1739503"/>
                </a:lnTo>
                <a:lnTo>
                  <a:pt x="302323" y="1768602"/>
                </a:lnTo>
                <a:lnTo>
                  <a:pt x="287662" y="1795272"/>
                </a:lnTo>
                <a:close/>
              </a:path>
              <a:path w="390525" h="1866900">
                <a:moveTo>
                  <a:pt x="172212" y="1866900"/>
                </a:moveTo>
                <a:lnTo>
                  <a:pt x="127635" y="1863661"/>
                </a:lnTo>
                <a:lnTo>
                  <a:pt x="89916" y="1854708"/>
                </a:lnTo>
                <a:lnTo>
                  <a:pt x="58412" y="1829633"/>
                </a:lnTo>
                <a:lnTo>
                  <a:pt x="56388" y="1819656"/>
                </a:lnTo>
                <a:lnTo>
                  <a:pt x="57007" y="1809940"/>
                </a:lnTo>
                <a:lnTo>
                  <a:pt x="81153" y="1778698"/>
                </a:lnTo>
                <a:lnTo>
                  <a:pt x="96012" y="1775460"/>
                </a:lnTo>
                <a:lnTo>
                  <a:pt x="103441" y="1776055"/>
                </a:lnTo>
                <a:lnTo>
                  <a:pt x="112014" y="1777936"/>
                </a:lnTo>
                <a:lnTo>
                  <a:pt x="121729" y="1781246"/>
                </a:lnTo>
                <a:lnTo>
                  <a:pt x="132588" y="1786128"/>
                </a:lnTo>
                <a:lnTo>
                  <a:pt x="144018" y="1790128"/>
                </a:lnTo>
                <a:lnTo>
                  <a:pt x="155448" y="1792986"/>
                </a:lnTo>
                <a:lnTo>
                  <a:pt x="166878" y="1794700"/>
                </a:lnTo>
                <a:lnTo>
                  <a:pt x="178308" y="1795272"/>
                </a:lnTo>
                <a:lnTo>
                  <a:pt x="287662" y="1795272"/>
                </a:lnTo>
                <a:lnTo>
                  <a:pt x="287583" y="1795414"/>
                </a:lnTo>
                <a:lnTo>
                  <a:pt x="266700" y="1819656"/>
                </a:lnTo>
                <a:lnTo>
                  <a:pt x="243578" y="1840539"/>
                </a:lnTo>
                <a:lnTo>
                  <a:pt x="220027" y="1855279"/>
                </a:lnTo>
                <a:lnTo>
                  <a:pt x="196191" y="1864018"/>
                </a:lnTo>
                <a:lnTo>
                  <a:pt x="172212" y="186690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81881" y="537633"/>
            <a:ext cx="431136" cy="1001103"/>
          </a:xfrm>
          <a:custGeom>
            <a:avLst/>
            <a:gdLst/>
            <a:ahLst/>
            <a:cxnLst/>
            <a:rect l="l" t="t" r="r" b="b"/>
            <a:pathLst>
              <a:path w="304800" h="1416050">
                <a:moveTo>
                  <a:pt x="89916" y="1415796"/>
                </a:moveTo>
                <a:lnTo>
                  <a:pt x="44196" y="1397508"/>
                </a:lnTo>
                <a:lnTo>
                  <a:pt x="24384" y="1357884"/>
                </a:lnTo>
                <a:lnTo>
                  <a:pt x="36576" y="1278636"/>
                </a:lnTo>
                <a:lnTo>
                  <a:pt x="36449" y="1242537"/>
                </a:lnTo>
                <a:lnTo>
                  <a:pt x="36068" y="1203586"/>
                </a:lnTo>
                <a:lnTo>
                  <a:pt x="35433" y="1161788"/>
                </a:lnTo>
                <a:lnTo>
                  <a:pt x="34471" y="1114117"/>
                </a:lnTo>
                <a:lnTo>
                  <a:pt x="33401" y="1069672"/>
                </a:lnTo>
                <a:lnTo>
                  <a:pt x="32004" y="1019365"/>
                </a:lnTo>
                <a:lnTo>
                  <a:pt x="30353" y="966232"/>
                </a:lnTo>
                <a:lnTo>
                  <a:pt x="28448" y="910279"/>
                </a:lnTo>
                <a:lnTo>
                  <a:pt x="26255" y="850657"/>
                </a:lnTo>
                <a:lnTo>
                  <a:pt x="23876" y="789932"/>
                </a:lnTo>
                <a:lnTo>
                  <a:pt x="21209" y="725550"/>
                </a:lnTo>
                <a:lnTo>
                  <a:pt x="15367" y="590836"/>
                </a:lnTo>
                <a:lnTo>
                  <a:pt x="12700" y="526168"/>
                </a:lnTo>
                <a:lnTo>
                  <a:pt x="10287" y="464367"/>
                </a:lnTo>
                <a:lnTo>
                  <a:pt x="8128" y="405440"/>
                </a:lnTo>
                <a:lnTo>
                  <a:pt x="6223" y="349392"/>
                </a:lnTo>
                <a:lnTo>
                  <a:pt x="4572" y="296227"/>
                </a:lnTo>
                <a:lnTo>
                  <a:pt x="3175" y="245952"/>
                </a:lnTo>
                <a:lnTo>
                  <a:pt x="2032" y="198571"/>
                </a:lnTo>
                <a:lnTo>
                  <a:pt x="1143" y="154090"/>
                </a:lnTo>
                <a:lnTo>
                  <a:pt x="508" y="112514"/>
                </a:lnTo>
                <a:lnTo>
                  <a:pt x="127" y="73849"/>
                </a:lnTo>
                <a:lnTo>
                  <a:pt x="0" y="38100"/>
                </a:lnTo>
                <a:lnTo>
                  <a:pt x="833" y="29527"/>
                </a:lnTo>
                <a:lnTo>
                  <a:pt x="36623" y="809"/>
                </a:lnTo>
                <a:lnTo>
                  <a:pt x="45720" y="0"/>
                </a:lnTo>
                <a:lnTo>
                  <a:pt x="55721" y="1095"/>
                </a:lnTo>
                <a:lnTo>
                  <a:pt x="89415" y="23550"/>
                </a:lnTo>
                <a:lnTo>
                  <a:pt x="117348" y="707136"/>
                </a:lnTo>
                <a:lnTo>
                  <a:pt x="118872" y="765048"/>
                </a:lnTo>
                <a:lnTo>
                  <a:pt x="118872" y="772668"/>
                </a:lnTo>
                <a:lnTo>
                  <a:pt x="120337" y="809693"/>
                </a:lnTo>
                <a:lnTo>
                  <a:pt x="121700" y="851511"/>
                </a:lnTo>
                <a:lnTo>
                  <a:pt x="122879" y="895547"/>
                </a:lnTo>
                <a:lnTo>
                  <a:pt x="123931" y="944351"/>
                </a:lnTo>
                <a:lnTo>
                  <a:pt x="124819" y="997055"/>
                </a:lnTo>
                <a:lnTo>
                  <a:pt x="125532" y="1053648"/>
                </a:lnTo>
                <a:lnTo>
                  <a:pt x="126072" y="1117148"/>
                </a:lnTo>
                <a:lnTo>
                  <a:pt x="126297" y="1161788"/>
                </a:lnTo>
                <a:lnTo>
                  <a:pt x="126422" y="1203586"/>
                </a:lnTo>
                <a:lnTo>
                  <a:pt x="126492" y="1292352"/>
                </a:lnTo>
                <a:lnTo>
                  <a:pt x="265176" y="1292352"/>
                </a:lnTo>
                <a:lnTo>
                  <a:pt x="282297" y="1305806"/>
                </a:lnTo>
                <a:lnTo>
                  <a:pt x="294703" y="1318831"/>
                </a:lnTo>
                <a:lnTo>
                  <a:pt x="302252" y="1331571"/>
                </a:lnTo>
                <a:lnTo>
                  <a:pt x="304800" y="1344168"/>
                </a:lnTo>
                <a:lnTo>
                  <a:pt x="303942" y="1355288"/>
                </a:lnTo>
                <a:lnTo>
                  <a:pt x="284226" y="1390030"/>
                </a:lnTo>
                <a:lnTo>
                  <a:pt x="280084" y="1392936"/>
                </a:lnTo>
                <a:lnTo>
                  <a:pt x="137160" y="1392936"/>
                </a:lnTo>
                <a:lnTo>
                  <a:pt x="127420" y="1402937"/>
                </a:lnTo>
                <a:lnTo>
                  <a:pt x="116395" y="1410081"/>
                </a:lnTo>
                <a:lnTo>
                  <a:pt x="103941" y="1414367"/>
                </a:lnTo>
                <a:lnTo>
                  <a:pt x="89916" y="1415796"/>
                </a:lnTo>
                <a:close/>
              </a:path>
              <a:path w="304800" h="1416050">
                <a:moveTo>
                  <a:pt x="195072" y="1395984"/>
                </a:moveTo>
                <a:lnTo>
                  <a:pt x="137160" y="1392936"/>
                </a:lnTo>
                <a:lnTo>
                  <a:pt x="230124" y="1392936"/>
                </a:lnTo>
                <a:lnTo>
                  <a:pt x="222718" y="1394055"/>
                </a:lnTo>
                <a:lnTo>
                  <a:pt x="214312" y="1395031"/>
                </a:lnTo>
                <a:lnTo>
                  <a:pt x="205049" y="1395722"/>
                </a:lnTo>
                <a:lnTo>
                  <a:pt x="195072" y="1395984"/>
                </a:lnTo>
                <a:close/>
              </a:path>
              <a:path w="304800" h="1416050">
                <a:moveTo>
                  <a:pt x="263652" y="1399032"/>
                </a:moveTo>
                <a:lnTo>
                  <a:pt x="256270" y="1398508"/>
                </a:lnTo>
                <a:lnTo>
                  <a:pt x="248031" y="1397127"/>
                </a:lnTo>
                <a:lnTo>
                  <a:pt x="239220" y="1395174"/>
                </a:lnTo>
                <a:lnTo>
                  <a:pt x="230124" y="1392936"/>
                </a:lnTo>
                <a:lnTo>
                  <a:pt x="280084" y="1392936"/>
                </a:lnTo>
                <a:lnTo>
                  <a:pt x="277368" y="1394841"/>
                </a:lnTo>
                <a:lnTo>
                  <a:pt x="270510" y="1397936"/>
                </a:lnTo>
                <a:lnTo>
                  <a:pt x="263652" y="139903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392778" y="549485"/>
            <a:ext cx="461675" cy="973270"/>
          </a:xfrm>
          <a:custGeom>
            <a:avLst/>
            <a:gdLst/>
            <a:ahLst/>
            <a:cxnLst/>
            <a:rect l="l" t="t" r="r" b="b"/>
            <a:pathLst>
              <a:path w="326390" h="1376680">
                <a:moveTo>
                  <a:pt x="42672" y="118872"/>
                </a:moveTo>
                <a:lnTo>
                  <a:pt x="24431" y="116038"/>
                </a:lnTo>
                <a:lnTo>
                  <a:pt x="11049" y="107632"/>
                </a:lnTo>
                <a:lnTo>
                  <a:pt x="2809" y="93797"/>
                </a:lnTo>
                <a:lnTo>
                  <a:pt x="0" y="74676"/>
                </a:lnTo>
                <a:lnTo>
                  <a:pt x="1714" y="64436"/>
                </a:lnTo>
                <a:lnTo>
                  <a:pt x="42005" y="29146"/>
                </a:lnTo>
                <a:lnTo>
                  <a:pt x="96012" y="13716"/>
                </a:lnTo>
                <a:lnTo>
                  <a:pt x="162877" y="3429"/>
                </a:lnTo>
                <a:lnTo>
                  <a:pt x="210312" y="0"/>
                </a:lnTo>
                <a:lnTo>
                  <a:pt x="227195" y="857"/>
                </a:lnTo>
                <a:lnTo>
                  <a:pt x="269247" y="21764"/>
                </a:lnTo>
                <a:lnTo>
                  <a:pt x="278892" y="48768"/>
                </a:lnTo>
                <a:lnTo>
                  <a:pt x="278058" y="58531"/>
                </a:lnTo>
                <a:lnTo>
                  <a:pt x="253174" y="94107"/>
                </a:lnTo>
                <a:lnTo>
                  <a:pt x="204216" y="97536"/>
                </a:lnTo>
                <a:lnTo>
                  <a:pt x="195667" y="98083"/>
                </a:lnTo>
                <a:lnTo>
                  <a:pt x="173619" y="111252"/>
                </a:lnTo>
                <a:lnTo>
                  <a:pt x="85344" y="111252"/>
                </a:lnTo>
                <a:lnTo>
                  <a:pt x="73961" y="114371"/>
                </a:lnTo>
                <a:lnTo>
                  <a:pt x="62865" y="116776"/>
                </a:lnTo>
                <a:lnTo>
                  <a:pt x="52339" y="118324"/>
                </a:lnTo>
                <a:lnTo>
                  <a:pt x="42672" y="118872"/>
                </a:lnTo>
                <a:close/>
              </a:path>
              <a:path w="326390" h="1376680">
                <a:moveTo>
                  <a:pt x="306177" y="1280160"/>
                </a:moveTo>
                <a:lnTo>
                  <a:pt x="94488" y="1280160"/>
                </a:lnTo>
                <a:lnTo>
                  <a:pt x="105608" y="1277564"/>
                </a:lnTo>
                <a:lnTo>
                  <a:pt x="113728" y="1269682"/>
                </a:lnTo>
                <a:lnTo>
                  <a:pt x="118705" y="1256371"/>
                </a:lnTo>
                <a:lnTo>
                  <a:pt x="120396" y="1237488"/>
                </a:lnTo>
                <a:lnTo>
                  <a:pt x="120113" y="1200414"/>
                </a:lnTo>
                <a:lnTo>
                  <a:pt x="119276" y="1158930"/>
                </a:lnTo>
                <a:lnTo>
                  <a:pt x="117904" y="1113052"/>
                </a:lnTo>
                <a:lnTo>
                  <a:pt x="116014" y="1062799"/>
                </a:lnTo>
                <a:lnTo>
                  <a:pt x="113624" y="1008188"/>
                </a:lnTo>
                <a:lnTo>
                  <a:pt x="110751" y="949237"/>
                </a:lnTo>
                <a:lnTo>
                  <a:pt x="107415" y="885964"/>
                </a:lnTo>
                <a:lnTo>
                  <a:pt x="103632" y="818388"/>
                </a:lnTo>
                <a:lnTo>
                  <a:pt x="99848" y="750308"/>
                </a:lnTo>
                <a:lnTo>
                  <a:pt x="96512" y="686657"/>
                </a:lnTo>
                <a:lnTo>
                  <a:pt x="93639" y="627435"/>
                </a:lnTo>
                <a:lnTo>
                  <a:pt x="91249" y="572643"/>
                </a:lnTo>
                <a:lnTo>
                  <a:pt x="89359" y="522279"/>
                </a:lnTo>
                <a:lnTo>
                  <a:pt x="87987" y="476345"/>
                </a:lnTo>
                <a:lnTo>
                  <a:pt x="87150" y="434840"/>
                </a:lnTo>
                <a:lnTo>
                  <a:pt x="86868" y="397764"/>
                </a:lnTo>
                <a:lnTo>
                  <a:pt x="89916" y="211836"/>
                </a:lnTo>
                <a:lnTo>
                  <a:pt x="89630" y="183261"/>
                </a:lnTo>
                <a:lnTo>
                  <a:pt x="88773" y="156972"/>
                </a:lnTo>
                <a:lnTo>
                  <a:pt x="87344" y="132969"/>
                </a:lnTo>
                <a:lnTo>
                  <a:pt x="85344" y="111252"/>
                </a:lnTo>
                <a:lnTo>
                  <a:pt x="173619" y="111252"/>
                </a:lnTo>
                <a:lnTo>
                  <a:pt x="171450" y="116205"/>
                </a:lnTo>
                <a:lnTo>
                  <a:pt x="169735" y="124444"/>
                </a:lnTo>
                <a:lnTo>
                  <a:pt x="169164" y="134112"/>
                </a:lnTo>
                <a:lnTo>
                  <a:pt x="169392" y="171512"/>
                </a:lnTo>
                <a:lnTo>
                  <a:pt x="170078" y="212396"/>
                </a:lnTo>
                <a:lnTo>
                  <a:pt x="171221" y="256774"/>
                </a:lnTo>
                <a:lnTo>
                  <a:pt x="172821" y="304653"/>
                </a:lnTo>
                <a:lnTo>
                  <a:pt x="174879" y="356044"/>
                </a:lnTo>
                <a:lnTo>
                  <a:pt x="177393" y="410955"/>
                </a:lnTo>
                <a:lnTo>
                  <a:pt x="180365" y="469396"/>
                </a:lnTo>
                <a:lnTo>
                  <a:pt x="183794" y="531376"/>
                </a:lnTo>
                <a:lnTo>
                  <a:pt x="187680" y="596903"/>
                </a:lnTo>
                <a:lnTo>
                  <a:pt x="192024" y="665988"/>
                </a:lnTo>
                <a:lnTo>
                  <a:pt x="195954" y="735113"/>
                </a:lnTo>
                <a:lnTo>
                  <a:pt x="199509" y="800746"/>
                </a:lnTo>
                <a:lnTo>
                  <a:pt x="202681" y="862867"/>
                </a:lnTo>
                <a:lnTo>
                  <a:pt x="205459" y="921459"/>
                </a:lnTo>
                <a:lnTo>
                  <a:pt x="207835" y="976503"/>
                </a:lnTo>
                <a:lnTo>
                  <a:pt x="209799" y="1027980"/>
                </a:lnTo>
                <a:lnTo>
                  <a:pt x="211343" y="1075873"/>
                </a:lnTo>
                <a:lnTo>
                  <a:pt x="212457" y="1120164"/>
                </a:lnTo>
                <a:lnTo>
                  <a:pt x="213132" y="1160833"/>
                </a:lnTo>
                <a:lnTo>
                  <a:pt x="213360" y="1197864"/>
                </a:lnTo>
                <a:lnTo>
                  <a:pt x="213360" y="1267968"/>
                </a:lnTo>
                <a:lnTo>
                  <a:pt x="276515" y="1267968"/>
                </a:lnTo>
                <a:lnTo>
                  <a:pt x="284345" y="1268920"/>
                </a:lnTo>
                <a:lnTo>
                  <a:pt x="306177" y="1280160"/>
                </a:lnTo>
                <a:close/>
              </a:path>
              <a:path w="326390" h="1376680">
                <a:moveTo>
                  <a:pt x="276515" y="1267968"/>
                </a:moveTo>
                <a:lnTo>
                  <a:pt x="213360" y="1267968"/>
                </a:lnTo>
                <a:lnTo>
                  <a:pt x="222527" y="1266848"/>
                </a:lnTo>
                <a:lnTo>
                  <a:pt x="231838" y="1265872"/>
                </a:lnTo>
                <a:lnTo>
                  <a:pt x="241434" y="1265181"/>
                </a:lnTo>
                <a:lnTo>
                  <a:pt x="251460" y="1264920"/>
                </a:lnTo>
                <a:lnTo>
                  <a:pt x="276515" y="1267968"/>
                </a:lnTo>
                <a:close/>
              </a:path>
              <a:path w="326390" h="1376680">
                <a:moveTo>
                  <a:pt x="156972" y="1376172"/>
                </a:moveTo>
                <a:lnTo>
                  <a:pt x="88725" y="1372743"/>
                </a:lnTo>
                <a:lnTo>
                  <a:pt x="39624" y="1362456"/>
                </a:lnTo>
                <a:lnTo>
                  <a:pt x="9953" y="1345311"/>
                </a:lnTo>
                <a:lnTo>
                  <a:pt x="0" y="1321308"/>
                </a:lnTo>
                <a:lnTo>
                  <a:pt x="3429" y="1302424"/>
                </a:lnTo>
                <a:lnTo>
                  <a:pt x="13716" y="1289113"/>
                </a:lnTo>
                <a:lnTo>
                  <a:pt x="30861" y="1281231"/>
                </a:lnTo>
                <a:lnTo>
                  <a:pt x="54864" y="1278636"/>
                </a:lnTo>
                <a:lnTo>
                  <a:pt x="94488" y="1280160"/>
                </a:lnTo>
                <a:lnTo>
                  <a:pt x="306177" y="1280160"/>
                </a:lnTo>
                <a:lnTo>
                  <a:pt x="307657" y="1280922"/>
                </a:lnTo>
                <a:lnTo>
                  <a:pt x="321540" y="1300924"/>
                </a:lnTo>
                <a:lnTo>
                  <a:pt x="326136" y="1328928"/>
                </a:lnTo>
                <a:lnTo>
                  <a:pt x="326136" y="1339596"/>
                </a:lnTo>
                <a:lnTo>
                  <a:pt x="280416" y="1371600"/>
                </a:lnTo>
                <a:lnTo>
                  <a:pt x="156972" y="13761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79123" y="522549"/>
            <a:ext cx="689818" cy="1031181"/>
          </a:xfrm>
          <a:custGeom>
            <a:avLst/>
            <a:gdLst/>
            <a:ahLst/>
            <a:cxnLst/>
            <a:rect l="l" t="t" r="r" b="b"/>
            <a:pathLst>
              <a:path w="487679" h="1458595">
                <a:moveTo>
                  <a:pt x="224608" y="569976"/>
                </a:moveTo>
                <a:lnTo>
                  <a:pt x="111252" y="569976"/>
                </a:lnTo>
                <a:lnTo>
                  <a:pt x="115204" y="558498"/>
                </a:lnTo>
                <a:lnTo>
                  <a:pt x="132254" y="513826"/>
                </a:lnTo>
                <a:lnTo>
                  <a:pt x="144780" y="480060"/>
                </a:lnTo>
                <a:lnTo>
                  <a:pt x="174498" y="406717"/>
                </a:lnTo>
                <a:lnTo>
                  <a:pt x="189357" y="369689"/>
                </a:lnTo>
                <a:lnTo>
                  <a:pt x="204216" y="332232"/>
                </a:lnTo>
                <a:lnTo>
                  <a:pt x="219598" y="295108"/>
                </a:lnTo>
                <a:lnTo>
                  <a:pt x="235839" y="256984"/>
                </a:lnTo>
                <a:lnTo>
                  <a:pt x="269748" y="178308"/>
                </a:lnTo>
                <a:lnTo>
                  <a:pt x="306014" y="100298"/>
                </a:lnTo>
                <a:lnTo>
                  <a:pt x="336994" y="44577"/>
                </a:lnTo>
                <a:lnTo>
                  <a:pt x="362545" y="11144"/>
                </a:lnTo>
                <a:lnTo>
                  <a:pt x="382524" y="0"/>
                </a:lnTo>
                <a:lnTo>
                  <a:pt x="392525" y="857"/>
                </a:lnTo>
                <a:lnTo>
                  <a:pt x="425981" y="20859"/>
                </a:lnTo>
                <a:lnTo>
                  <a:pt x="434340" y="45720"/>
                </a:lnTo>
                <a:lnTo>
                  <a:pt x="430475" y="61289"/>
                </a:lnTo>
                <a:lnTo>
                  <a:pt x="418783" y="91635"/>
                </a:lnTo>
                <a:lnTo>
                  <a:pt x="399117" y="136903"/>
                </a:lnTo>
                <a:lnTo>
                  <a:pt x="371331" y="197242"/>
                </a:lnTo>
                <a:lnTo>
                  <a:pt x="335280" y="272796"/>
                </a:lnTo>
                <a:lnTo>
                  <a:pt x="304919" y="337939"/>
                </a:lnTo>
                <a:lnTo>
                  <a:pt x="279343" y="394659"/>
                </a:lnTo>
                <a:lnTo>
                  <a:pt x="258508" y="442912"/>
                </a:lnTo>
                <a:lnTo>
                  <a:pt x="242372" y="482656"/>
                </a:lnTo>
                <a:lnTo>
                  <a:pt x="224028" y="536448"/>
                </a:lnTo>
                <a:lnTo>
                  <a:pt x="224028" y="568452"/>
                </a:lnTo>
                <a:lnTo>
                  <a:pt x="224608" y="569976"/>
                </a:lnTo>
                <a:close/>
              </a:path>
              <a:path w="487679" h="1458595">
                <a:moveTo>
                  <a:pt x="53340" y="1423416"/>
                </a:moveTo>
                <a:lnTo>
                  <a:pt x="29575" y="1417462"/>
                </a:lnTo>
                <a:lnTo>
                  <a:pt x="12954" y="1399794"/>
                </a:lnTo>
                <a:lnTo>
                  <a:pt x="3190" y="1370695"/>
                </a:lnTo>
                <a:lnTo>
                  <a:pt x="0" y="1330452"/>
                </a:lnTo>
                <a:lnTo>
                  <a:pt x="390" y="1290962"/>
                </a:lnTo>
                <a:lnTo>
                  <a:pt x="1658" y="1245693"/>
                </a:lnTo>
                <a:lnTo>
                  <a:pt x="3950" y="1194718"/>
                </a:lnTo>
                <a:lnTo>
                  <a:pt x="7412" y="1138111"/>
                </a:lnTo>
                <a:lnTo>
                  <a:pt x="12192" y="1075944"/>
                </a:lnTo>
                <a:lnTo>
                  <a:pt x="16386" y="1013557"/>
                </a:lnTo>
                <a:lnTo>
                  <a:pt x="19775" y="957974"/>
                </a:lnTo>
                <a:lnTo>
                  <a:pt x="22286" y="909047"/>
                </a:lnTo>
                <a:lnTo>
                  <a:pt x="23847" y="866631"/>
                </a:lnTo>
                <a:lnTo>
                  <a:pt x="25779" y="513849"/>
                </a:lnTo>
                <a:lnTo>
                  <a:pt x="25826" y="480060"/>
                </a:lnTo>
                <a:lnTo>
                  <a:pt x="25074" y="438078"/>
                </a:lnTo>
                <a:lnTo>
                  <a:pt x="22642" y="387282"/>
                </a:lnTo>
                <a:lnTo>
                  <a:pt x="18835" y="333541"/>
                </a:lnTo>
                <a:lnTo>
                  <a:pt x="13716" y="275844"/>
                </a:lnTo>
                <a:lnTo>
                  <a:pt x="7715" y="221551"/>
                </a:lnTo>
                <a:lnTo>
                  <a:pt x="3429" y="177546"/>
                </a:lnTo>
                <a:lnTo>
                  <a:pt x="857" y="143827"/>
                </a:lnTo>
                <a:lnTo>
                  <a:pt x="0" y="120396"/>
                </a:lnTo>
                <a:lnTo>
                  <a:pt x="857" y="103251"/>
                </a:lnTo>
                <a:lnTo>
                  <a:pt x="13716" y="65532"/>
                </a:lnTo>
                <a:lnTo>
                  <a:pt x="51816" y="48768"/>
                </a:lnTo>
                <a:lnTo>
                  <a:pt x="80938" y="57912"/>
                </a:lnTo>
                <a:lnTo>
                  <a:pt x="101917" y="85344"/>
                </a:lnTo>
                <a:lnTo>
                  <a:pt x="114609" y="131064"/>
                </a:lnTo>
                <a:lnTo>
                  <a:pt x="118872" y="195072"/>
                </a:lnTo>
                <a:lnTo>
                  <a:pt x="117082" y="275844"/>
                </a:lnTo>
                <a:lnTo>
                  <a:pt x="115774" y="337939"/>
                </a:lnTo>
                <a:lnTo>
                  <a:pt x="114754" y="387667"/>
                </a:lnTo>
                <a:lnTo>
                  <a:pt x="112858" y="484632"/>
                </a:lnTo>
                <a:lnTo>
                  <a:pt x="111252" y="569976"/>
                </a:lnTo>
                <a:lnTo>
                  <a:pt x="224608" y="569976"/>
                </a:lnTo>
                <a:lnTo>
                  <a:pt x="231250" y="587421"/>
                </a:lnTo>
                <a:lnTo>
                  <a:pt x="240718" y="613866"/>
                </a:lnTo>
                <a:lnTo>
                  <a:pt x="248178" y="635508"/>
                </a:lnTo>
                <a:lnTo>
                  <a:pt x="166116" y="635508"/>
                </a:lnTo>
                <a:lnTo>
                  <a:pt x="142065" y="678918"/>
                </a:lnTo>
                <a:lnTo>
                  <a:pt x="124587" y="713041"/>
                </a:lnTo>
                <a:lnTo>
                  <a:pt x="108204" y="752856"/>
                </a:lnTo>
                <a:lnTo>
                  <a:pt x="104775" y="802005"/>
                </a:lnTo>
                <a:lnTo>
                  <a:pt x="103632" y="839724"/>
                </a:lnTo>
                <a:lnTo>
                  <a:pt x="115767" y="1174980"/>
                </a:lnTo>
                <a:lnTo>
                  <a:pt x="115824" y="1325880"/>
                </a:lnTo>
                <a:lnTo>
                  <a:pt x="111847" y="1368123"/>
                </a:lnTo>
                <a:lnTo>
                  <a:pt x="100012" y="1398651"/>
                </a:lnTo>
                <a:lnTo>
                  <a:pt x="80462" y="1417177"/>
                </a:lnTo>
                <a:lnTo>
                  <a:pt x="53340" y="1423416"/>
                </a:lnTo>
                <a:close/>
              </a:path>
              <a:path w="487679" h="1458595">
                <a:moveTo>
                  <a:pt x="429768" y="1458468"/>
                </a:moveTo>
                <a:lnTo>
                  <a:pt x="387096" y="1452372"/>
                </a:lnTo>
                <a:lnTo>
                  <a:pt x="377277" y="1395439"/>
                </a:lnTo>
                <a:lnTo>
                  <a:pt x="367248" y="1340081"/>
                </a:lnTo>
                <a:lnTo>
                  <a:pt x="357236" y="1287328"/>
                </a:lnTo>
                <a:lnTo>
                  <a:pt x="346949" y="1235533"/>
                </a:lnTo>
                <a:lnTo>
                  <a:pt x="336536" y="1185368"/>
                </a:lnTo>
                <a:lnTo>
                  <a:pt x="326023" y="1136847"/>
                </a:lnTo>
                <a:lnTo>
                  <a:pt x="315434" y="1089981"/>
                </a:lnTo>
                <a:lnTo>
                  <a:pt x="304795" y="1044784"/>
                </a:lnTo>
                <a:lnTo>
                  <a:pt x="294132" y="1001268"/>
                </a:lnTo>
                <a:lnTo>
                  <a:pt x="281130" y="953547"/>
                </a:lnTo>
                <a:lnTo>
                  <a:pt x="267271" y="906399"/>
                </a:lnTo>
                <a:lnTo>
                  <a:pt x="252555" y="859821"/>
                </a:lnTo>
                <a:lnTo>
                  <a:pt x="236982" y="813816"/>
                </a:lnTo>
                <a:lnTo>
                  <a:pt x="220551" y="768381"/>
                </a:lnTo>
                <a:lnTo>
                  <a:pt x="203263" y="723519"/>
                </a:lnTo>
                <a:lnTo>
                  <a:pt x="185118" y="679227"/>
                </a:lnTo>
                <a:lnTo>
                  <a:pt x="166116" y="635508"/>
                </a:lnTo>
                <a:lnTo>
                  <a:pt x="248178" y="635508"/>
                </a:lnTo>
                <a:lnTo>
                  <a:pt x="266340" y="689284"/>
                </a:lnTo>
                <a:lnTo>
                  <a:pt x="282468" y="738307"/>
                </a:lnTo>
                <a:lnTo>
                  <a:pt x="300792" y="794907"/>
                </a:lnTo>
                <a:lnTo>
                  <a:pt x="321298" y="859107"/>
                </a:lnTo>
                <a:lnTo>
                  <a:pt x="343974" y="930934"/>
                </a:lnTo>
                <a:lnTo>
                  <a:pt x="368808" y="1010412"/>
                </a:lnTo>
                <a:lnTo>
                  <a:pt x="396668" y="1098134"/>
                </a:lnTo>
                <a:lnTo>
                  <a:pt x="420814" y="1174980"/>
                </a:lnTo>
                <a:lnTo>
                  <a:pt x="441245" y="1240931"/>
                </a:lnTo>
                <a:lnTo>
                  <a:pt x="457962" y="1295971"/>
                </a:lnTo>
                <a:lnTo>
                  <a:pt x="470963" y="1340081"/>
                </a:lnTo>
                <a:lnTo>
                  <a:pt x="485822" y="1395439"/>
                </a:lnTo>
                <a:lnTo>
                  <a:pt x="487680" y="1406652"/>
                </a:lnTo>
                <a:lnTo>
                  <a:pt x="486560" y="1417510"/>
                </a:lnTo>
                <a:lnTo>
                  <a:pt x="461486" y="1450109"/>
                </a:lnTo>
                <a:lnTo>
                  <a:pt x="440912" y="1457586"/>
                </a:lnTo>
                <a:lnTo>
                  <a:pt x="429768" y="14584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369554"/>
            <a:ext cx="8452967" cy="1005593"/>
          </a:xfrm>
          <a:custGeom>
            <a:avLst/>
            <a:gdLst/>
            <a:ahLst/>
            <a:cxnLst/>
            <a:rect l="l" t="t" r="r" b="b"/>
            <a:pathLst>
              <a:path w="5975985" h="1422400">
                <a:moveTo>
                  <a:pt x="502310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5023104" y="0"/>
                </a:lnTo>
                <a:lnTo>
                  <a:pt x="5975604" y="710184"/>
                </a:lnTo>
                <a:lnTo>
                  <a:pt x="502310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79747" y="470832"/>
            <a:ext cx="269460" cy="669348"/>
          </a:xfrm>
          <a:custGeom>
            <a:avLst/>
            <a:gdLst/>
            <a:ahLst/>
            <a:cxnLst/>
            <a:rect l="l" t="t" r="r" b="b"/>
            <a:pathLst>
              <a:path w="190500" h="946785">
                <a:moveTo>
                  <a:pt x="83820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553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1535" y="77128"/>
                </a:lnTo>
                <a:lnTo>
                  <a:pt x="83820" y="77724"/>
                </a:lnTo>
                <a:close/>
              </a:path>
              <a:path w="190500" h="946785">
                <a:moveTo>
                  <a:pt x="32004" y="216408"/>
                </a:moveTo>
                <a:lnTo>
                  <a:pt x="25908" y="216408"/>
                </a:lnTo>
                <a:lnTo>
                  <a:pt x="14787" y="214717"/>
                </a:lnTo>
                <a:lnTo>
                  <a:pt x="6667" y="209740"/>
                </a:lnTo>
                <a:lnTo>
                  <a:pt x="1690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861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88976"/>
                </a:lnTo>
                <a:lnTo>
                  <a:pt x="150876" y="201168"/>
                </a:lnTo>
                <a:lnTo>
                  <a:pt x="147828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100203" y="211836"/>
                </a:lnTo>
                <a:lnTo>
                  <a:pt x="50292" y="211836"/>
                </a:lnTo>
                <a:lnTo>
                  <a:pt x="41148" y="214884"/>
                </a:lnTo>
                <a:lnTo>
                  <a:pt x="32004" y="216408"/>
                </a:lnTo>
                <a:close/>
              </a:path>
              <a:path w="19050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828" y="202692"/>
                </a:lnTo>
                <a:lnTo>
                  <a:pt x="144780" y="204216"/>
                </a:lnTo>
                <a:close/>
              </a:path>
              <a:path w="190500" h="946785">
                <a:moveTo>
                  <a:pt x="176186" y="890016"/>
                </a:moveTo>
                <a:lnTo>
                  <a:pt x="54864" y="890016"/>
                </a:lnTo>
                <a:lnTo>
                  <a:pt x="61745" y="888563"/>
                </a:lnTo>
                <a:lnTo>
                  <a:pt x="66484" y="884110"/>
                </a:lnTo>
                <a:lnTo>
                  <a:pt x="69222" y="876514"/>
                </a:lnTo>
                <a:lnTo>
                  <a:pt x="70104" y="865632"/>
                </a:lnTo>
                <a:lnTo>
                  <a:pt x="69738" y="830177"/>
                </a:lnTo>
                <a:lnTo>
                  <a:pt x="68640" y="787920"/>
                </a:lnTo>
                <a:lnTo>
                  <a:pt x="66812" y="739005"/>
                </a:lnTo>
                <a:lnTo>
                  <a:pt x="64251" y="683581"/>
                </a:lnTo>
                <a:lnTo>
                  <a:pt x="60960" y="621792"/>
                </a:lnTo>
                <a:lnTo>
                  <a:pt x="56924" y="560002"/>
                </a:lnTo>
                <a:lnTo>
                  <a:pt x="53913" y="504578"/>
                </a:lnTo>
                <a:lnTo>
                  <a:pt x="51852" y="455663"/>
                </a:lnTo>
                <a:lnTo>
                  <a:pt x="50669" y="413406"/>
                </a:lnTo>
                <a:lnTo>
                  <a:pt x="50292" y="377952"/>
                </a:lnTo>
                <a:lnTo>
                  <a:pt x="53340" y="269748"/>
                </a:lnTo>
                <a:lnTo>
                  <a:pt x="53078" y="253198"/>
                </a:lnTo>
                <a:lnTo>
                  <a:pt x="52387" y="237934"/>
                </a:lnTo>
                <a:lnTo>
                  <a:pt x="51411" y="224099"/>
                </a:lnTo>
                <a:lnTo>
                  <a:pt x="50292" y="211836"/>
                </a:lnTo>
                <a:lnTo>
                  <a:pt x="100203" y="211836"/>
                </a:lnTo>
                <a:lnTo>
                  <a:pt x="99060" y="216408"/>
                </a:lnTo>
                <a:lnTo>
                  <a:pt x="99149" y="237934"/>
                </a:lnTo>
                <a:lnTo>
                  <a:pt x="99328" y="262643"/>
                </a:lnTo>
                <a:lnTo>
                  <a:pt x="100188" y="305364"/>
                </a:lnTo>
                <a:lnTo>
                  <a:pt x="101727" y="353758"/>
                </a:lnTo>
                <a:lnTo>
                  <a:pt x="104027" y="407867"/>
                </a:lnTo>
                <a:lnTo>
                  <a:pt x="107173" y="467733"/>
                </a:lnTo>
                <a:lnTo>
                  <a:pt x="111252" y="533400"/>
                </a:lnTo>
                <a:lnTo>
                  <a:pt x="115443" y="599178"/>
                </a:lnTo>
                <a:lnTo>
                  <a:pt x="118872" y="659327"/>
                </a:lnTo>
                <a:lnTo>
                  <a:pt x="121539" y="713803"/>
                </a:lnTo>
                <a:lnTo>
                  <a:pt x="123444" y="762564"/>
                </a:lnTo>
                <a:lnTo>
                  <a:pt x="124587" y="805568"/>
                </a:lnTo>
                <a:lnTo>
                  <a:pt x="124968" y="842772"/>
                </a:lnTo>
                <a:lnTo>
                  <a:pt x="124968" y="883920"/>
                </a:lnTo>
                <a:lnTo>
                  <a:pt x="159051" y="883920"/>
                </a:lnTo>
                <a:lnTo>
                  <a:pt x="165425" y="884682"/>
                </a:lnTo>
                <a:lnTo>
                  <a:pt x="176186" y="890016"/>
                </a:lnTo>
                <a:close/>
              </a:path>
              <a:path w="190500" h="946785">
                <a:moveTo>
                  <a:pt x="159051" y="883920"/>
                </a:moveTo>
                <a:lnTo>
                  <a:pt x="124968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9051" y="883920"/>
                </a:lnTo>
                <a:close/>
              </a:path>
              <a:path w="19050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6186" y="890016"/>
                </a:lnTo>
                <a:lnTo>
                  <a:pt x="179260" y="891540"/>
                </a:lnTo>
                <a:lnTo>
                  <a:pt x="187666" y="902970"/>
                </a:lnTo>
                <a:lnTo>
                  <a:pt x="190500" y="918972"/>
                </a:lnTo>
                <a:lnTo>
                  <a:pt x="190500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11724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064" y="705229"/>
                </a:lnTo>
                <a:lnTo>
                  <a:pt x="20287" y="663553"/>
                </a:lnTo>
                <a:lnTo>
                  <a:pt x="19056" y="617104"/>
                </a:lnTo>
                <a:lnTo>
                  <a:pt x="17426" y="565830"/>
                </a:lnTo>
                <a:lnTo>
                  <a:pt x="15448" y="509678"/>
                </a:lnTo>
                <a:lnTo>
                  <a:pt x="13178" y="44859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8768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006" y="489813"/>
                </a:lnTo>
                <a:lnTo>
                  <a:pt x="71835" y="537362"/>
                </a:lnTo>
                <a:lnTo>
                  <a:pt x="72518" y="592226"/>
                </a:lnTo>
                <a:lnTo>
                  <a:pt x="72981" y="654405"/>
                </a:lnTo>
                <a:lnTo>
                  <a:pt x="73106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4128" y="815006"/>
                </a:lnTo>
                <a:lnTo>
                  <a:pt x="68008" y="818769"/>
                </a:lnTo>
                <a:lnTo>
                  <a:pt x="61031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8016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28609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99060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15240" y="784860"/>
                </a:lnTo>
                <a:lnTo>
                  <a:pt x="13716" y="778764"/>
                </a:lnTo>
                <a:lnTo>
                  <a:pt x="13716" y="156972"/>
                </a:lnTo>
                <a:lnTo>
                  <a:pt x="13382" y="147566"/>
                </a:lnTo>
                <a:lnTo>
                  <a:pt x="12192" y="135445"/>
                </a:lnTo>
                <a:lnTo>
                  <a:pt x="9858" y="120753"/>
                </a:lnTo>
                <a:lnTo>
                  <a:pt x="6096" y="103632"/>
                </a:lnTo>
                <a:lnTo>
                  <a:pt x="3214" y="87368"/>
                </a:lnTo>
                <a:lnTo>
                  <a:pt x="1333" y="72961"/>
                </a:lnTo>
                <a:lnTo>
                  <a:pt x="309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3632" y="0"/>
                </a:lnTo>
                <a:lnTo>
                  <a:pt x="111656" y="571"/>
                </a:lnTo>
                <a:lnTo>
                  <a:pt x="148780" y="20383"/>
                </a:lnTo>
                <a:lnTo>
                  <a:pt x="152400" y="35052"/>
                </a:lnTo>
                <a:lnTo>
                  <a:pt x="149518" y="48172"/>
                </a:lnTo>
                <a:lnTo>
                  <a:pt x="140779" y="57721"/>
                </a:lnTo>
                <a:lnTo>
                  <a:pt x="126039" y="63555"/>
                </a:lnTo>
                <a:lnTo>
                  <a:pt x="105156" y="65532"/>
                </a:lnTo>
                <a:lnTo>
                  <a:pt x="62484" y="65532"/>
                </a:lnTo>
                <a:lnTo>
                  <a:pt x="71628" y="239268"/>
                </a:lnTo>
                <a:lnTo>
                  <a:pt x="71366" y="250959"/>
                </a:lnTo>
                <a:lnTo>
                  <a:pt x="70675" y="265366"/>
                </a:lnTo>
                <a:lnTo>
                  <a:pt x="68580" y="301752"/>
                </a:lnTo>
                <a:lnTo>
                  <a:pt x="66484" y="335851"/>
                </a:lnTo>
                <a:lnTo>
                  <a:pt x="65793" y="349115"/>
                </a:lnTo>
                <a:lnTo>
                  <a:pt x="65532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6304" y="373380"/>
                </a:lnTo>
                <a:lnTo>
                  <a:pt x="146304" y="388620"/>
                </a:lnTo>
                <a:lnTo>
                  <a:pt x="143256" y="396240"/>
                </a:lnTo>
                <a:lnTo>
                  <a:pt x="138684" y="403860"/>
                </a:lnTo>
                <a:lnTo>
                  <a:pt x="134112" y="409956"/>
                </a:lnTo>
                <a:lnTo>
                  <a:pt x="130302" y="411480"/>
                </a:lnTo>
                <a:lnTo>
                  <a:pt x="82296" y="411480"/>
                </a:lnTo>
                <a:lnTo>
                  <a:pt x="74676" y="414528"/>
                </a:lnTo>
                <a:lnTo>
                  <a:pt x="70104" y="419100"/>
                </a:lnTo>
                <a:lnTo>
                  <a:pt x="70104" y="745236"/>
                </a:lnTo>
                <a:lnTo>
                  <a:pt x="160732" y="745236"/>
                </a:lnTo>
                <a:lnTo>
                  <a:pt x="174879" y="749046"/>
                </a:lnTo>
                <a:lnTo>
                  <a:pt x="186547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85594" y="780740"/>
                </a:lnTo>
                <a:lnTo>
                  <a:pt x="179832" y="786574"/>
                </a:lnTo>
                <a:lnTo>
                  <a:pt x="172926" y="791551"/>
                </a:lnTo>
                <a:lnTo>
                  <a:pt x="164592" y="795528"/>
                </a:lnTo>
                <a:lnTo>
                  <a:pt x="156614" y="799528"/>
                </a:lnTo>
                <a:lnTo>
                  <a:pt x="148780" y="802386"/>
                </a:lnTo>
                <a:lnTo>
                  <a:pt x="141231" y="804100"/>
                </a:lnTo>
                <a:lnTo>
                  <a:pt x="134112" y="804672"/>
                </a:lnTo>
                <a:lnTo>
                  <a:pt x="126920" y="805553"/>
                </a:lnTo>
                <a:lnTo>
                  <a:pt x="118872" y="806005"/>
                </a:lnTo>
                <a:lnTo>
                  <a:pt x="109680" y="806172"/>
                </a:lnTo>
                <a:lnTo>
                  <a:pt x="99060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74676" y="358140"/>
                </a:lnTo>
                <a:lnTo>
                  <a:pt x="80772" y="356616"/>
                </a:lnTo>
                <a:lnTo>
                  <a:pt x="100584" y="352425"/>
                </a:lnTo>
                <a:lnTo>
                  <a:pt x="108632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6492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0302" y="411480"/>
                </a:lnTo>
                <a:lnTo>
                  <a:pt x="126492" y="413004"/>
                </a:lnTo>
                <a:close/>
              </a:path>
              <a:path w="190500" h="806450">
                <a:moveTo>
                  <a:pt x="160732" y="745236"/>
                </a:moveTo>
                <a:lnTo>
                  <a:pt x="70104" y="745236"/>
                </a:lnTo>
                <a:lnTo>
                  <a:pt x="94392" y="744116"/>
                </a:lnTo>
                <a:lnTo>
                  <a:pt x="124110" y="742449"/>
                </a:lnTo>
                <a:lnTo>
                  <a:pt x="129540" y="742188"/>
                </a:lnTo>
                <a:lnTo>
                  <a:pt x="155781" y="743902"/>
                </a:lnTo>
                <a:lnTo>
                  <a:pt x="160732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0404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923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3068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01180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7244" y="54483"/>
                </a:lnTo>
                <a:lnTo>
                  <a:pt x="44196" y="39624"/>
                </a:lnTo>
                <a:lnTo>
                  <a:pt x="45029" y="31908"/>
                </a:lnTo>
                <a:lnTo>
                  <a:pt x="76104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1110" y="33194"/>
                </a:lnTo>
                <a:lnTo>
                  <a:pt x="121920" y="41148"/>
                </a:lnTo>
                <a:lnTo>
                  <a:pt x="121086" y="48839"/>
                </a:lnTo>
                <a:lnTo>
                  <a:pt x="90011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32004" y="216408"/>
                </a:moveTo>
                <a:lnTo>
                  <a:pt x="24384" y="216408"/>
                </a:ln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881" y="183927"/>
                </a:lnTo>
                <a:lnTo>
                  <a:pt x="33337" y="159639"/>
                </a:lnTo>
                <a:lnTo>
                  <a:pt x="75390" y="150804"/>
                </a:lnTo>
                <a:lnTo>
                  <a:pt x="120396" y="146304"/>
                </a:lnTo>
                <a:lnTo>
                  <a:pt x="130730" y="146875"/>
                </a:lnTo>
                <a:lnTo>
                  <a:pt x="160020" y="167640"/>
                </a:lnTo>
                <a:lnTo>
                  <a:pt x="160020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5156" y="204216"/>
                </a:lnTo>
                <a:lnTo>
                  <a:pt x="99060" y="210312"/>
                </a:lnTo>
                <a:lnTo>
                  <a:pt x="98679" y="211836"/>
                </a:lnTo>
                <a:lnTo>
                  <a:pt x="48768" y="211836"/>
                </a:lnTo>
                <a:lnTo>
                  <a:pt x="39624" y="214884"/>
                </a:lnTo>
                <a:lnTo>
                  <a:pt x="32004" y="216408"/>
                </a:lnTo>
                <a:close/>
              </a:path>
              <a:path w="189229" h="946785">
                <a:moveTo>
                  <a:pt x="143256" y="204216"/>
                </a:moveTo>
                <a:lnTo>
                  <a:pt x="135636" y="204216"/>
                </a:lnTo>
                <a:lnTo>
                  <a:pt x="117348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29" h="946785">
                <a:moveTo>
                  <a:pt x="174662" y="890016"/>
                </a:moveTo>
                <a:lnTo>
                  <a:pt x="53340" y="890016"/>
                </a:lnTo>
                <a:lnTo>
                  <a:pt x="60221" y="888563"/>
                </a:lnTo>
                <a:lnTo>
                  <a:pt x="64960" y="884110"/>
                </a:lnTo>
                <a:lnTo>
                  <a:pt x="67698" y="876514"/>
                </a:lnTo>
                <a:lnTo>
                  <a:pt x="68580" y="865632"/>
                </a:lnTo>
                <a:lnTo>
                  <a:pt x="68214" y="830177"/>
                </a:lnTo>
                <a:lnTo>
                  <a:pt x="67116" y="787920"/>
                </a:lnTo>
                <a:lnTo>
                  <a:pt x="65288" y="739005"/>
                </a:lnTo>
                <a:lnTo>
                  <a:pt x="62727" y="683581"/>
                </a:lnTo>
                <a:lnTo>
                  <a:pt x="59436" y="621792"/>
                </a:lnTo>
                <a:lnTo>
                  <a:pt x="55400" y="560002"/>
                </a:lnTo>
                <a:lnTo>
                  <a:pt x="52389" y="504578"/>
                </a:lnTo>
                <a:lnTo>
                  <a:pt x="50328" y="455663"/>
                </a:lnTo>
                <a:lnTo>
                  <a:pt x="49145" y="413406"/>
                </a:lnTo>
                <a:lnTo>
                  <a:pt x="48768" y="377952"/>
                </a:lnTo>
                <a:lnTo>
                  <a:pt x="51816" y="269748"/>
                </a:lnTo>
                <a:lnTo>
                  <a:pt x="51554" y="253198"/>
                </a:lnTo>
                <a:lnTo>
                  <a:pt x="50863" y="237934"/>
                </a:lnTo>
                <a:lnTo>
                  <a:pt x="49887" y="224099"/>
                </a:lnTo>
                <a:lnTo>
                  <a:pt x="48768" y="211836"/>
                </a:lnTo>
                <a:lnTo>
                  <a:pt x="98679" y="211836"/>
                </a:lnTo>
                <a:lnTo>
                  <a:pt x="97536" y="216408"/>
                </a:lnTo>
                <a:lnTo>
                  <a:pt x="97660" y="237934"/>
                </a:lnTo>
                <a:lnTo>
                  <a:pt x="97909" y="262643"/>
                </a:lnTo>
                <a:lnTo>
                  <a:pt x="99003" y="305364"/>
                </a:lnTo>
                <a:lnTo>
                  <a:pt x="100774" y="353758"/>
                </a:lnTo>
                <a:lnTo>
                  <a:pt x="103180" y="407867"/>
                </a:lnTo>
                <a:lnTo>
                  <a:pt x="106179" y="467733"/>
                </a:lnTo>
                <a:lnTo>
                  <a:pt x="109728" y="533400"/>
                </a:lnTo>
                <a:lnTo>
                  <a:pt x="113919" y="599178"/>
                </a:lnTo>
                <a:lnTo>
                  <a:pt x="117348" y="659327"/>
                </a:lnTo>
                <a:lnTo>
                  <a:pt x="120015" y="713803"/>
                </a:lnTo>
                <a:lnTo>
                  <a:pt x="121920" y="762564"/>
                </a:lnTo>
                <a:lnTo>
                  <a:pt x="123063" y="805568"/>
                </a:lnTo>
                <a:lnTo>
                  <a:pt x="123444" y="842772"/>
                </a:lnTo>
                <a:lnTo>
                  <a:pt x="123444" y="883920"/>
                </a:lnTo>
                <a:lnTo>
                  <a:pt x="157527" y="883920"/>
                </a:lnTo>
                <a:lnTo>
                  <a:pt x="163901" y="884682"/>
                </a:lnTo>
                <a:lnTo>
                  <a:pt x="174662" y="890016"/>
                </a:lnTo>
                <a:close/>
              </a:path>
              <a:path w="189229" h="946785">
                <a:moveTo>
                  <a:pt x="157527" y="883920"/>
                </a:moveTo>
                <a:lnTo>
                  <a:pt x="123444" y="883920"/>
                </a:lnTo>
                <a:lnTo>
                  <a:pt x="129540" y="882396"/>
                </a:lnTo>
                <a:lnTo>
                  <a:pt x="144780" y="882396"/>
                </a:lnTo>
                <a:lnTo>
                  <a:pt x="157527" y="883920"/>
                </a:lnTo>
                <a:close/>
              </a:path>
              <a:path w="189229" h="946785">
                <a:moveTo>
                  <a:pt x="89916" y="946404"/>
                </a:moveTo>
                <a:lnTo>
                  <a:pt x="50149" y="944403"/>
                </a:lnTo>
                <a:lnTo>
                  <a:pt x="22098" y="938403"/>
                </a:lnTo>
                <a:lnTo>
                  <a:pt x="5476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3340" y="890016"/>
                </a:lnTo>
                <a:lnTo>
                  <a:pt x="174662" y="890016"/>
                </a:lnTo>
                <a:lnTo>
                  <a:pt x="177736" y="891540"/>
                </a:lnTo>
                <a:lnTo>
                  <a:pt x="186142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1544" y="943356"/>
                </a:lnTo>
                <a:lnTo>
                  <a:pt x="89916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315912" y="566723"/>
            <a:ext cx="321554" cy="767213"/>
          </a:xfrm>
          <a:custGeom>
            <a:avLst/>
            <a:gdLst/>
            <a:ahLst/>
            <a:cxnLst/>
            <a:rect l="l" t="t" r="r" b="b"/>
            <a:pathLst>
              <a:path w="227329" h="1085214">
                <a:moveTo>
                  <a:pt x="178645" y="786384"/>
                </a:moveTo>
                <a:lnTo>
                  <a:pt x="88392" y="786384"/>
                </a:lnTo>
                <a:lnTo>
                  <a:pt x="96178" y="785479"/>
                </a:lnTo>
                <a:lnTo>
                  <a:pt x="103822" y="782574"/>
                </a:lnTo>
                <a:lnTo>
                  <a:pt x="134302" y="749046"/>
                </a:lnTo>
                <a:lnTo>
                  <a:pt x="153662" y="697277"/>
                </a:lnTo>
                <a:lnTo>
                  <a:pt x="163425" y="648033"/>
                </a:lnTo>
                <a:lnTo>
                  <a:pt x="164592" y="624840"/>
                </a:lnTo>
                <a:lnTo>
                  <a:pt x="163710" y="602575"/>
                </a:lnTo>
                <a:lnTo>
                  <a:pt x="156233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100060" y="413908"/>
                </a:lnTo>
                <a:lnTo>
                  <a:pt x="78247" y="369427"/>
                </a:lnTo>
                <a:lnTo>
                  <a:pt x="43291" y="295798"/>
                </a:lnTo>
                <a:lnTo>
                  <a:pt x="26670" y="246126"/>
                </a:lnTo>
                <a:lnTo>
                  <a:pt x="16906" y="198739"/>
                </a:lnTo>
                <a:lnTo>
                  <a:pt x="13716" y="153924"/>
                </a:lnTo>
                <a:lnTo>
                  <a:pt x="16883" y="115038"/>
                </a:lnTo>
                <a:lnTo>
                  <a:pt x="42648" y="50411"/>
                </a:lnTo>
                <a:lnTo>
                  <a:pt x="79843" y="14144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668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72" y="52292"/>
                </a:lnTo>
                <a:lnTo>
                  <a:pt x="88582" y="85201"/>
                </a:lnTo>
                <a:lnTo>
                  <a:pt x="74866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1344" y="251888"/>
                </a:lnTo>
                <a:lnTo>
                  <a:pt x="105060" y="289512"/>
                </a:lnTo>
                <a:lnTo>
                  <a:pt x="121920" y="323754"/>
                </a:lnTo>
                <a:lnTo>
                  <a:pt x="131064" y="341757"/>
                </a:lnTo>
                <a:lnTo>
                  <a:pt x="140208" y="360330"/>
                </a:lnTo>
                <a:lnTo>
                  <a:pt x="149352" y="379476"/>
                </a:lnTo>
                <a:lnTo>
                  <a:pt x="159377" y="398883"/>
                </a:lnTo>
                <a:lnTo>
                  <a:pt x="168973" y="418147"/>
                </a:lnTo>
                <a:lnTo>
                  <a:pt x="178284" y="437126"/>
                </a:lnTo>
                <a:lnTo>
                  <a:pt x="187452" y="455676"/>
                </a:lnTo>
                <a:lnTo>
                  <a:pt x="204573" y="497919"/>
                </a:lnTo>
                <a:lnTo>
                  <a:pt x="216979" y="542163"/>
                </a:lnTo>
                <a:lnTo>
                  <a:pt x="224528" y="588121"/>
                </a:lnTo>
                <a:lnTo>
                  <a:pt x="227076" y="635508"/>
                </a:lnTo>
                <a:lnTo>
                  <a:pt x="225028" y="669274"/>
                </a:lnTo>
                <a:lnTo>
                  <a:pt x="218694" y="702183"/>
                </a:lnTo>
                <a:lnTo>
                  <a:pt x="207787" y="734520"/>
                </a:lnTo>
                <a:lnTo>
                  <a:pt x="192024" y="766572"/>
                </a:lnTo>
                <a:lnTo>
                  <a:pt x="183165" y="780835"/>
                </a:lnTo>
                <a:lnTo>
                  <a:pt x="178645" y="786384"/>
                </a:lnTo>
                <a:close/>
              </a:path>
              <a:path w="227329" h="1085214">
                <a:moveTo>
                  <a:pt x="175260" y="60960"/>
                </a:moveTo>
                <a:lnTo>
                  <a:pt x="163258" y="60364"/>
                </a:lnTo>
                <a:lnTo>
                  <a:pt x="152400" y="58483"/>
                </a:lnTo>
                <a:lnTo>
                  <a:pt x="142684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29" h="1085214">
                <a:moveTo>
                  <a:pt x="52269" y="832700"/>
                </a:moveTo>
                <a:lnTo>
                  <a:pt x="12858" y="818530"/>
                </a:lnTo>
                <a:lnTo>
                  <a:pt x="0" y="800100"/>
                </a:lnTo>
                <a:lnTo>
                  <a:pt x="1666" y="787217"/>
                </a:lnTo>
                <a:lnTo>
                  <a:pt x="6477" y="778192"/>
                </a:lnTo>
                <a:lnTo>
                  <a:pt x="14144" y="772882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645" y="786384"/>
                </a:lnTo>
                <a:lnTo>
                  <a:pt x="172593" y="793813"/>
                </a:lnTo>
                <a:lnTo>
                  <a:pt x="160305" y="805362"/>
                </a:lnTo>
                <a:lnTo>
                  <a:pt x="146304" y="815340"/>
                </a:lnTo>
                <a:lnTo>
                  <a:pt x="132016" y="824222"/>
                </a:lnTo>
                <a:lnTo>
                  <a:pt x="123735" y="827532"/>
                </a:lnTo>
                <a:lnTo>
                  <a:pt x="53340" y="827532"/>
                </a:lnTo>
                <a:lnTo>
                  <a:pt x="52269" y="832700"/>
                </a:lnTo>
                <a:close/>
              </a:path>
              <a:path w="227329" h="1085214">
                <a:moveTo>
                  <a:pt x="81107" y="835099"/>
                </a:moveTo>
                <a:lnTo>
                  <a:pt x="64008" y="834342"/>
                </a:lnTo>
                <a:lnTo>
                  <a:pt x="52269" y="832700"/>
                </a:lnTo>
                <a:lnTo>
                  <a:pt x="53340" y="827532"/>
                </a:lnTo>
                <a:lnTo>
                  <a:pt x="82296" y="827532"/>
                </a:lnTo>
                <a:lnTo>
                  <a:pt x="81107" y="835099"/>
                </a:lnTo>
                <a:close/>
              </a:path>
              <a:path w="227329" h="1085214">
                <a:moveTo>
                  <a:pt x="82296" y="835152"/>
                </a:moveTo>
                <a:lnTo>
                  <a:pt x="81107" y="835099"/>
                </a:lnTo>
                <a:lnTo>
                  <a:pt x="82296" y="827532"/>
                </a:lnTo>
                <a:lnTo>
                  <a:pt x="123735" y="827532"/>
                </a:lnTo>
                <a:lnTo>
                  <a:pt x="116586" y="830389"/>
                </a:lnTo>
                <a:lnTo>
                  <a:pt x="100012" y="833985"/>
                </a:lnTo>
                <a:lnTo>
                  <a:pt x="82296" y="835152"/>
                </a:lnTo>
                <a:close/>
              </a:path>
              <a:path w="227329" h="1085214">
                <a:moveTo>
                  <a:pt x="169357" y="1043940"/>
                </a:moveTo>
                <a:lnTo>
                  <a:pt x="105156" y="1043940"/>
                </a:lnTo>
                <a:lnTo>
                  <a:pt x="111728" y="1043058"/>
                </a:lnTo>
                <a:lnTo>
                  <a:pt x="117729" y="1040320"/>
                </a:lnTo>
                <a:lnTo>
                  <a:pt x="138088" y="1004911"/>
                </a:lnTo>
                <a:lnTo>
                  <a:pt x="138684" y="995172"/>
                </a:lnTo>
                <a:lnTo>
                  <a:pt x="137826" y="986099"/>
                </a:lnTo>
                <a:lnTo>
                  <a:pt x="106680" y="952881"/>
                </a:lnTo>
                <a:lnTo>
                  <a:pt x="65222" y="948928"/>
                </a:lnTo>
                <a:lnTo>
                  <a:pt x="55054" y="947547"/>
                </a:lnTo>
                <a:lnTo>
                  <a:pt x="48601" y="945594"/>
                </a:lnTo>
                <a:lnTo>
                  <a:pt x="45720" y="943356"/>
                </a:lnTo>
                <a:lnTo>
                  <a:pt x="50292" y="858012"/>
                </a:lnTo>
                <a:lnTo>
                  <a:pt x="50553" y="848320"/>
                </a:lnTo>
                <a:lnTo>
                  <a:pt x="51244" y="839914"/>
                </a:lnTo>
                <a:lnTo>
                  <a:pt x="52220" y="832937"/>
                </a:lnTo>
                <a:lnTo>
                  <a:pt x="52269" y="832700"/>
                </a:lnTo>
                <a:lnTo>
                  <a:pt x="64008" y="834342"/>
                </a:lnTo>
                <a:lnTo>
                  <a:pt x="81107" y="835099"/>
                </a:lnTo>
                <a:lnTo>
                  <a:pt x="80271" y="840414"/>
                </a:lnTo>
                <a:lnTo>
                  <a:pt x="78676" y="854011"/>
                </a:lnTo>
                <a:lnTo>
                  <a:pt x="77366" y="868465"/>
                </a:lnTo>
                <a:lnTo>
                  <a:pt x="76200" y="883920"/>
                </a:lnTo>
                <a:lnTo>
                  <a:pt x="101917" y="889039"/>
                </a:lnTo>
                <a:lnTo>
                  <a:pt x="124206" y="897445"/>
                </a:lnTo>
                <a:lnTo>
                  <a:pt x="158496" y="923544"/>
                </a:lnTo>
                <a:lnTo>
                  <a:pt x="177736" y="956881"/>
                </a:lnTo>
                <a:lnTo>
                  <a:pt x="184404" y="993648"/>
                </a:lnTo>
                <a:lnTo>
                  <a:pt x="182689" y="1011602"/>
                </a:lnTo>
                <a:lnTo>
                  <a:pt x="177546" y="1028700"/>
                </a:lnTo>
                <a:lnTo>
                  <a:pt x="169357" y="1043940"/>
                </a:lnTo>
                <a:close/>
              </a:path>
              <a:path w="227329" h="1085214">
                <a:moveTo>
                  <a:pt x="100584" y="1085088"/>
                </a:moveTo>
                <a:lnTo>
                  <a:pt x="53340" y="1077468"/>
                </a:lnTo>
                <a:lnTo>
                  <a:pt x="33528" y="1057656"/>
                </a:lnTo>
                <a:lnTo>
                  <a:pt x="33528" y="1050036"/>
                </a:lnTo>
                <a:lnTo>
                  <a:pt x="36576" y="1043940"/>
                </a:lnTo>
                <a:lnTo>
                  <a:pt x="45720" y="1034796"/>
                </a:lnTo>
                <a:lnTo>
                  <a:pt x="50292" y="1033272"/>
                </a:lnTo>
                <a:lnTo>
                  <a:pt x="62484" y="1033272"/>
                </a:lnTo>
                <a:lnTo>
                  <a:pt x="70104" y="1034796"/>
                </a:lnTo>
                <a:lnTo>
                  <a:pt x="79248" y="1037844"/>
                </a:lnTo>
                <a:lnTo>
                  <a:pt x="85224" y="1040725"/>
                </a:lnTo>
                <a:lnTo>
                  <a:pt x="91630" y="1042606"/>
                </a:lnTo>
                <a:lnTo>
                  <a:pt x="98321" y="1043630"/>
                </a:lnTo>
                <a:lnTo>
                  <a:pt x="105156" y="1043940"/>
                </a:lnTo>
                <a:lnTo>
                  <a:pt x="169357" y="1043940"/>
                </a:lnTo>
                <a:lnTo>
                  <a:pt x="168973" y="1044654"/>
                </a:lnTo>
                <a:lnTo>
                  <a:pt x="156972" y="1059180"/>
                </a:lnTo>
                <a:lnTo>
                  <a:pt x="143232" y="1070943"/>
                </a:lnTo>
                <a:lnTo>
                  <a:pt x="129349" y="1078992"/>
                </a:lnTo>
                <a:lnTo>
                  <a:pt x="115181" y="1083611"/>
                </a:lnTo>
                <a:lnTo>
                  <a:pt x="100584" y="10850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5311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553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892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88976"/>
                </a:lnTo>
                <a:lnTo>
                  <a:pt x="150876" y="201168"/>
                </a:lnTo>
                <a:lnTo>
                  <a:pt x="147828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100203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29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828" y="202692"/>
                </a:lnTo>
                <a:lnTo>
                  <a:pt x="144780" y="204216"/>
                </a:lnTo>
                <a:close/>
              </a:path>
              <a:path w="189229" h="946785">
                <a:moveTo>
                  <a:pt x="175540" y="890016"/>
                </a:moveTo>
                <a:lnTo>
                  <a:pt x="54864" y="890016"/>
                </a:lnTo>
                <a:lnTo>
                  <a:pt x="61745" y="888563"/>
                </a:lnTo>
                <a:lnTo>
                  <a:pt x="66484" y="884110"/>
                </a:lnTo>
                <a:lnTo>
                  <a:pt x="69222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100203" y="211836"/>
                </a:lnTo>
                <a:lnTo>
                  <a:pt x="99131" y="216122"/>
                </a:lnTo>
                <a:lnTo>
                  <a:pt x="99149" y="237934"/>
                </a:lnTo>
                <a:lnTo>
                  <a:pt x="99328" y="262643"/>
                </a:lnTo>
                <a:lnTo>
                  <a:pt x="100188" y="305364"/>
                </a:lnTo>
                <a:lnTo>
                  <a:pt x="101727" y="353758"/>
                </a:lnTo>
                <a:lnTo>
                  <a:pt x="104027" y="407867"/>
                </a:lnTo>
                <a:lnTo>
                  <a:pt x="107173" y="467733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29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29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038064" y="562413"/>
            <a:ext cx="498501" cy="597968"/>
          </a:xfrm>
          <a:custGeom>
            <a:avLst/>
            <a:gdLst/>
            <a:ahLst/>
            <a:cxnLst/>
            <a:rect l="l" t="t" r="r" b="b"/>
            <a:pathLst>
              <a:path w="352425" h="845819">
                <a:moveTo>
                  <a:pt x="228025" y="545592"/>
                </a:moveTo>
                <a:lnTo>
                  <a:pt x="178308" y="545592"/>
                </a:lnTo>
                <a:lnTo>
                  <a:pt x="182594" y="525256"/>
                </a:lnTo>
                <a:lnTo>
                  <a:pt x="188595" y="498348"/>
                </a:lnTo>
                <a:lnTo>
                  <a:pt x="196310" y="464581"/>
                </a:lnTo>
                <a:lnTo>
                  <a:pt x="205740" y="423672"/>
                </a:lnTo>
                <a:lnTo>
                  <a:pt x="214550" y="382547"/>
                </a:lnTo>
                <a:lnTo>
                  <a:pt x="229314" y="314586"/>
                </a:lnTo>
                <a:lnTo>
                  <a:pt x="245668" y="232611"/>
                </a:lnTo>
                <a:lnTo>
                  <a:pt x="254812" y="179673"/>
                </a:lnTo>
                <a:lnTo>
                  <a:pt x="262128" y="129149"/>
                </a:lnTo>
                <a:lnTo>
                  <a:pt x="267614" y="80967"/>
                </a:lnTo>
                <a:lnTo>
                  <a:pt x="271272" y="35052"/>
                </a:lnTo>
                <a:lnTo>
                  <a:pt x="271272" y="19812"/>
                </a:lnTo>
                <a:lnTo>
                  <a:pt x="275844" y="13716"/>
                </a:lnTo>
                <a:lnTo>
                  <a:pt x="283464" y="7620"/>
                </a:lnTo>
                <a:lnTo>
                  <a:pt x="291084" y="3048"/>
                </a:lnTo>
                <a:lnTo>
                  <a:pt x="298704" y="0"/>
                </a:lnTo>
                <a:lnTo>
                  <a:pt x="313944" y="0"/>
                </a:lnTo>
                <a:lnTo>
                  <a:pt x="332295" y="35052"/>
                </a:lnTo>
                <a:lnTo>
                  <a:pt x="332468" y="60007"/>
                </a:lnTo>
                <a:lnTo>
                  <a:pt x="333280" y="108870"/>
                </a:lnTo>
                <a:lnTo>
                  <a:pt x="334511" y="157829"/>
                </a:lnTo>
                <a:lnTo>
                  <a:pt x="336191" y="213360"/>
                </a:lnTo>
                <a:lnTo>
                  <a:pt x="338119" y="271103"/>
                </a:lnTo>
                <a:lnTo>
                  <a:pt x="339359" y="306324"/>
                </a:lnTo>
                <a:lnTo>
                  <a:pt x="283464" y="306324"/>
                </a:lnTo>
                <a:lnTo>
                  <a:pt x="278653" y="330612"/>
                </a:lnTo>
                <a:lnTo>
                  <a:pt x="271272" y="362331"/>
                </a:lnTo>
                <a:lnTo>
                  <a:pt x="261604" y="401478"/>
                </a:lnTo>
                <a:lnTo>
                  <a:pt x="249936" y="448056"/>
                </a:lnTo>
                <a:lnTo>
                  <a:pt x="238506" y="496371"/>
                </a:lnTo>
                <a:lnTo>
                  <a:pt x="229282" y="538962"/>
                </a:lnTo>
                <a:lnTo>
                  <a:pt x="228025" y="545592"/>
                </a:lnTo>
                <a:close/>
              </a:path>
              <a:path w="352425" h="845819">
                <a:moveTo>
                  <a:pt x="45720" y="815340"/>
                </a:moveTo>
                <a:lnTo>
                  <a:pt x="9144" y="797052"/>
                </a:lnTo>
                <a:lnTo>
                  <a:pt x="0" y="749808"/>
                </a:lnTo>
                <a:lnTo>
                  <a:pt x="4572" y="579120"/>
                </a:lnTo>
                <a:lnTo>
                  <a:pt x="1637" y="184404"/>
                </a:lnTo>
                <a:lnTo>
                  <a:pt x="1547" y="134897"/>
                </a:lnTo>
                <a:lnTo>
                  <a:pt x="2166" y="66936"/>
                </a:lnTo>
                <a:lnTo>
                  <a:pt x="32004" y="16764"/>
                </a:lnTo>
                <a:lnTo>
                  <a:pt x="48553" y="28170"/>
                </a:lnTo>
                <a:lnTo>
                  <a:pt x="66103" y="60007"/>
                </a:lnTo>
                <a:lnTo>
                  <a:pt x="84510" y="112133"/>
                </a:lnTo>
                <a:lnTo>
                  <a:pt x="103632" y="184404"/>
                </a:lnTo>
                <a:lnTo>
                  <a:pt x="110344" y="213360"/>
                </a:lnTo>
                <a:lnTo>
                  <a:pt x="54864" y="213360"/>
                </a:lnTo>
                <a:lnTo>
                  <a:pt x="54625" y="253079"/>
                </a:lnTo>
                <a:lnTo>
                  <a:pt x="54020" y="292227"/>
                </a:lnTo>
                <a:lnTo>
                  <a:pt x="53578" y="317087"/>
                </a:lnTo>
                <a:lnTo>
                  <a:pt x="53445" y="330612"/>
                </a:lnTo>
                <a:lnTo>
                  <a:pt x="53440" y="346138"/>
                </a:lnTo>
                <a:lnTo>
                  <a:pt x="62484" y="775716"/>
                </a:lnTo>
                <a:lnTo>
                  <a:pt x="61364" y="786622"/>
                </a:lnTo>
                <a:lnTo>
                  <a:pt x="58102" y="796671"/>
                </a:lnTo>
                <a:lnTo>
                  <a:pt x="52839" y="806148"/>
                </a:lnTo>
                <a:lnTo>
                  <a:pt x="45720" y="815340"/>
                </a:lnTo>
                <a:close/>
              </a:path>
              <a:path w="352425" h="845819">
                <a:moveTo>
                  <a:pt x="170688" y="704088"/>
                </a:moveTo>
                <a:lnTo>
                  <a:pt x="136398" y="648152"/>
                </a:lnTo>
                <a:lnTo>
                  <a:pt x="134112" y="605028"/>
                </a:lnTo>
                <a:lnTo>
                  <a:pt x="132112" y="562758"/>
                </a:lnTo>
                <a:lnTo>
                  <a:pt x="126162" y="514490"/>
                </a:lnTo>
                <a:lnTo>
                  <a:pt x="116336" y="460077"/>
                </a:lnTo>
                <a:lnTo>
                  <a:pt x="102705" y="399373"/>
                </a:lnTo>
                <a:lnTo>
                  <a:pt x="85344" y="332232"/>
                </a:lnTo>
                <a:lnTo>
                  <a:pt x="73596" y="287655"/>
                </a:lnTo>
                <a:lnTo>
                  <a:pt x="66103" y="259080"/>
                </a:lnTo>
                <a:lnTo>
                  <a:pt x="59370" y="232611"/>
                </a:lnTo>
                <a:lnTo>
                  <a:pt x="54864" y="213360"/>
                </a:lnTo>
                <a:lnTo>
                  <a:pt x="110344" y="213360"/>
                </a:lnTo>
                <a:lnTo>
                  <a:pt x="127674" y="289108"/>
                </a:lnTo>
                <a:lnTo>
                  <a:pt x="138415" y="337803"/>
                </a:lnTo>
                <a:lnTo>
                  <a:pt x="148205" y="384157"/>
                </a:lnTo>
                <a:lnTo>
                  <a:pt x="156972" y="428244"/>
                </a:lnTo>
                <a:lnTo>
                  <a:pt x="165877" y="475940"/>
                </a:lnTo>
                <a:lnTo>
                  <a:pt x="176260" y="534757"/>
                </a:lnTo>
                <a:lnTo>
                  <a:pt x="178308" y="545592"/>
                </a:lnTo>
                <a:lnTo>
                  <a:pt x="228025" y="545592"/>
                </a:lnTo>
                <a:lnTo>
                  <a:pt x="222504" y="574714"/>
                </a:lnTo>
                <a:lnTo>
                  <a:pt x="217932" y="605028"/>
                </a:lnTo>
                <a:lnTo>
                  <a:pt x="217932" y="614172"/>
                </a:lnTo>
                <a:lnTo>
                  <a:pt x="216408" y="620268"/>
                </a:lnTo>
                <a:lnTo>
                  <a:pt x="214884" y="630936"/>
                </a:lnTo>
                <a:lnTo>
                  <a:pt x="208788" y="662940"/>
                </a:lnTo>
                <a:lnTo>
                  <a:pt x="207264" y="670560"/>
                </a:lnTo>
                <a:lnTo>
                  <a:pt x="204216" y="678180"/>
                </a:lnTo>
                <a:lnTo>
                  <a:pt x="197905" y="689300"/>
                </a:lnTo>
                <a:lnTo>
                  <a:pt x="190309" y="697420"/>
                </a:lnTo>
                <a:lnTo>
                  <a:pt x="181284" y="702397"/>
                </a:lnTo>
                <a:lnTo>
                  <a:pt x="170688" y="704088"/>
                </a:lnTo>
                <a:close/>
              </a:path>
              <a:path w="352425" h="845819">
                <a:moveTo>
                  <a:pt x="312420" y="845820"/>
                </a:moveTo>
                <a:lnTo>
                  <a:pt x="286512" y="804672"/>
                </a:lnTo>
                <a:lnTo>
                  <a:pt x="283482" y="362331"/>
                </a:lnTo>
                <a:lnTo>
                  <a:pt x="283464" y="306324"/>
                </a:lnTo>
                <a:lnTo>
                  <a:pt x="339359" y="306324"/>
                </a:lnTo>
                <a:lnTo>
                  <a:pt x="342900" y="405384"/>
                </a:lnTo>
                <a:lnTo>
                  <a:pt x="345365" y="475940"/>
                </a:lnTo>
                <a:lnTo>
                  <a:pt x="347378" y="538962"/>
                </a:lnTo>
                <a:lnTo>
                  <a:pt x="349058" y="598127"/>
                </a:lnTo>
                <a:lnTo>
                  <a:pt x="350364" y="652174"/>
                </a:lnTo>
                <a:lnTo>
                  <a:pt x="351227" y="697420"/>
                </a:lnTo>
                <a:lnTo>
                  <a:pt x="351857" y="744805"/>
                </a:lnTo>
                <a:lnTo>
                  <a:pt x="352044" y="783336"/>
                </a:lnTo>
                <a:lnTo>
                  <a:pt x="351186" y="795599"/>
                </a:lnTo>
                <a:lnTo>
                  <a:pt x="331708" y="835533"/>
                </a:lnTo>
                <a:lnTo>
                  <a:pt x="312420" y="845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707300" y="1761582"/>
            <a:ext cx="105988" cy="377097"/>
          </a:xfrm>
          <a:custGeom>
            <a:avLst/>
            <a:gdLst/>
            <a:ahLst/>
            <a:cxnLst/>
            <a:rect l="l" t="t" r="r" b="b"/>
            <a:pathLst>
              <a:path w="74930" h="533400">
                <a:moveTo>
                  <a:pt x="36576" y="533400"/>
                </a:moveTo>
                <a:lnTo>
                  <a:pt x="23145" y="531971"/>
                </a:lnTo>
                <a:lnTo>
                  <a:pt x="11430" y="527685"/>
                </a:lnTo>
                <a:lnTo>
                  <a:pt x="3143" y="520541"/>
                </a:lnTo>
                <a:lnTo>
                  <a:pt x="0" y="510540"/>
                </a:lnTo>
                <a:lnTo>
                  <a:pt x="0" y="135636"/>
                </a:lnTo>
                <a:lnTo>
                  <a:pt x="3143" y="124753"/>
                </a:lnTo>
                <a:lnTo>
                  <a:pt x="11430" y="117157"/>
                </a:lnTo>
                <a:lnTo>
                  <a:pt x="23145" y="112704"/>
                </a:lnTo>
                <a:lnTo>
                  <a:pt x="36576" y="111252"/>
                </a:lnTo>
                <a:lnTo>
                  <a:pt x="50244" y="112704"/>
                </a:lnTo>
                <a:lnTo>
                  <a:pt x="62484" y="117157"/>
                </a:lnTo>
                <a:lnTo>
                  <a:pt x="71294" y="124753"/>
                </a:lnTo>
                <a:lnTo>
                  <a:pt x="74676" y="135636"/>
                </a:lnTo>
                <a:lnTo>
                  <a:pt x="74676" y="510540"/>
                </a:lnTo>
                <a:lnTo>
                  <a:pt x="71294" y="520541"/>
                </a:lnTo>
                <a:lnTo>
                  <a:pt x="62484" y="527685"/>
                </a:lnTo>
                <a:lnTo>
                  <a:pt x="50244" y="531971"/>
                </a:lnTo>
                <a:lnTo>
                  <a:pt x="36576" y="533400"/>
                </a:lnTo>
                <a:close/>
              </a:path>
              <a:path w="74930" h="533400">
                <a:moveTo>
                  <a:pt x="38100" y="60960"/>
                </a:moveTo>
                <a:lnTo>
                  <a:pt x="26503" y="58554"/>
                </a:lnTo>
                <a:lnTo>
                  <a:pt x="17335" y="52006"/>
                </a:lnTo>
                <a:lnTo>
                  <a:pt x="11310" y="42314"/>
                </a:lnTo>
                <a:lnTo>
                  <a:pt x="9144" y="30480"/>
                </a:lnTo>
                <a:lnTo>
                  <a:pt x="11310" y="19288"/>
                </a:lnTo>
                <a:lnTo>
                  <a:pt x="17335" y="9525"/>
                </a:lnTo>
                <a:lnTo>
                  <a:pt x="26503" y="2619"/>
                </a:lnTo>
                <a:lnTo>
                  <a:pt x="38100" y="0"/>
                </a:lnTo>
                <a:lnTo>
                  <a:pt x="49053" y="2619"/>
                </a:lnTo>
                <a:lnTo>
                  <a:pt x="58293" y="9525"/>
                </a:lnTo>
                <a:lnTo>
                  <a:pt x="64674" y="19288"/>
                </a:lnTo>
                <a:lnTo>
                  <a:pt x="67056" y="30480"/>
                </a:lnTo>
                <a:lnTo>
                  <a:pt x="64674" y="42314"/>
                </a:lnTo>
                <a:lnTo>
                  <a:pt x="58293" y="52006"/>
                </a:lnTo>
                <a:lnTo>
                  <a:pt x="49053" y="58554"/>
                </a:lnTo>
                <a:lnTo>
                  <a:pt x="38100" y="609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01311" y="194259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4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38" y="17192"/>
                </a:lnTo>
                <a:lnTo>
                  <a:pt x="10477" y="9525"/>
                </a:lnTo>
                <a:lnTo>
                  <a:pt x="22502" y="4714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5" h="277494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25980" y="1858551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491"/>
                </a:lnTo>
                <a:lnTo>
                  <a:pt x="156972" y="131064"/>
                </a:lnTo>
                <a:lnTo>
                  <a:pt x="160401" y="139922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461" y="317682"/>
                </a:lnTo>
                <a:lnTo>
                  <a:pt x="82105" y="327088"/>
                </a:lnTo>
                <a:lnTo>
                  <a:pt x="92035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93286" y="194258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4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002865" y="194259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4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311128" y="194259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2377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2377" y="44196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377" y="44196"/>
                </a:lnTo>
                <a:lnTo>
                  <a:pt x="234896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96" y="65532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722863" y="194258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4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130286" y="1858551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491"/>
                </a:lnTo>
                <a:lnTo>
                  <a:pt x="156972" y="131064"/>
                </a:lnTo>
                <a:lnTo>
                  <a:pt x="160401" y="139922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14836" y="1858551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8016" y="396240"/>
                </a:moveTo>
                <a:lnTo>
                  <a:pt x="106680" y="396240"/>
                </a:lnTo>
                <a:lnTo>
                  <a:pt x="60436" y="390929"/>
                </a:lnTo>
                <a:lnTo>
                  <a:pt x="27051" y="374332"/>
                </a:lnTo>
                <a:lnTo>
                  <a:pt x="6810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491"/>
                </a:lnTo>
                <a:lnTo>
                  <a:pt x="156210" y="131064"/>
                </a:lnTo>
                <a:lnTo>
                  <a:pt x="160162" y="139922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3152" y="176784"/>
                </a:lnTo>
                <a:lnTo>
                  <a:pt x="73152" y="303276"/>
                </a:lnTo>
                <a:lnTo>
                  <a:pt x="74961" y="317682"/>
                </a:lnTo>
                <a:lnTo>
                  <a:pt x="80772" y="327088"/>
                </a:lnTo>
                <a:lnTo>
                  <a:pt x="91154" y="332208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017" y="336375"/>
                </a:lnTo>
                <a:lnTo>
                  <a:pt x="152019" y="343281"/>
                </a:lnTo>
                <a:lnTo>
                  <a:pt x="158019" y="353044"/>
                </a:lnTo>
                <a:lnTo>
                  <a:pt x="160020" y="364236"/>
                </a:lnTo>
                <a:lnTo>
                  <a:pt x="158019" y="376308"/>
                </a:lnTo>
                <a:lnTo>
                  <a:pt x="152019" y="386524"/>
                </a:lnTo>
                <a:lnTo>
                  <a:pt x="142017" y="393596"/>
                </a:lnTo>
                <a:lnTo>
                  <a:pt x="128016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679984" y="194258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3396" y="1831615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1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887" y="1666"/>
                </a:lnTo>
                <a:lnTo>
                  <a:pt x="63055" y="6477"/>
                </a:lnTo>
                <a:lnTo>
                  <a:pt x="71508" y="14144"/>
                </a:lnTo>
                <a:lnTo>
                  <a:pt x="74676" y="24384"/>
                </a:lnTo>
                <a:lnTo>
                  <a:pt x="74676" y="265176"/>
                </a:lnTo>
                <a:lnTo>
                  <a:pt x="163372" y="265176"/>
                </a:lnTo>
                <a:lnTo>
                  <a:pt x="160020" y="268224"/>
                </a:lnTo>
                <a:lnTo>
                  <a:pt x="191452" y="313944"/>
                </a:lnTo>
                <a:lnTo>
                  <a:pt x="109728" y="313944"/>
                </a:lnTo>
                <a:lnTo>
                  <a:pt x="74676" y="347472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  <a:path w="248920" h="439419">
                <a:moveTo>
                  <a:pt x="163372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329"/>
                </a:lnTo>
                <a:lnTo>
                  <a:pt x="222123" y="168973"/>
                </a:lnTo>
                <a:lnTo>
                  <a:pt x="231124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3372" y="265176"/>
                </a:lnTo>
                <a:close/>
              </a:path>
              <a:path w="248920" h="439419">
                <a:moveTo>
                  <a:pt x="205740" y="438912"/>
                </a:moveTo>
                <a:lnTo>
                  <a:pt x="199644" y="438912"/>
                </a:lnTo>
                <a:lnTo>
                  <a:pt x="192024" y="435864"/>
                </a:lnTo>
                <a:lnTo>
                  <a:pt x="187452" y="429768"/>
                </a:lnTo>
                <a:lnTo>
                  <a:pt x="109728" y="313944"/>
                </a:lnTo>
                <a:lnTo>
                  <a:pt x="191452" y="313944"/>
                </a:lnTo>
                <a:lnTo>
                  <a:pt x="243840" y="390144"/>
                </a:lnTo>
                <a:lnTo>
                  <a:pt x="246888" y="394716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632795" y="1942590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60" h="283844">
                <a:moveTo>
                  <a:pt x="126492" y="283464"/>
                </a:moveTo>
                <a:lnTo>
                  <a:pt x="77795" y="273677"/>
                </a:lnTo>
                <a:lnTo>
                  <a:pt x="37528" y="247459"/>
                </a:lnTo>
                <a:lnTo>
                  <a:pt x="10120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906" y="72651"/>
                </a:lnTo>
                <a:lnTo>
                  <a:pt x="36957" y="35242"/>
                </a:lnTo>
                <a:lnTo>
                  <a:pt x="77152" y="9548"/>
                </a:lnTo>
                <a:lnTo>
                  <a:pt x="126492" y="0"/>
                </a:lnTo>
                <a:lnTo>
                  <a:pt x="174307" y="9334"/>
                </a:lnTo>
                <a:lnTo>
                  <a:pt x="214122" y="34671"/>
                </a:lnTo>
                <a:lnTo>
                  <a:pt x="236637" y="65532"/>
                </a:lnTo>
                <a:lnTo>
                  <a:pt x="126492" y="65532"/>
                </a:lnTo>
                <a:lnTo>
                  <a:pt x="106179" y="69984"/>
                </a:lnTo>
                <a:lnTo>
                  <a:pt x="89725" y="81724"/>
                </a:lnTo>
                <a:lnTo>
                  <a:pt x="78700" y="98321"/>
                </a:lnTo>
                <a:lnTo>
                  <a:pt x="74676" y="117348"/>
                </a:lnTo>
                <a:lnTo>
                  <a:pt x="74676" y="164592"/>
                </a:lnTo>
                <a:lnTo>
                  <a:pt x="78700" y="184499"/>
                </a:lnTo>
                <a:lnTo>
                  <a:pt x="89725" y="201549"/>
                </a:lnTo>
                <a:lnTo>
                  <a:pt x="106179" y="213455"/>
                </a:lnTo>
                <a:lnTo>
                  <a:pt x="126492" y="217932"/>
                </a:lnTo>
                <a:lnTo>
                  <a:pt x="235326" y="217932"/>
                </a:lnTo>
                <a:lnTo>
                  <a:pt x="214122" y="247459"/>
                </a:lnTo>
                <a:lnTo>
                  <a:pt x="174307" y="273677"/>
                </a:lnTo>
                <a:lnTo>
                  <a:pt x="126492" y="283464"/>
                </a:lnTo>
                <a:close/>
              </a:path>
              <a:path w="251460" h="283844">
                <a:moveTo>
                  <a:pt x="235326" y="217932"/>
                </a:moveTo>
                <a:lnTo>
                  <a:pt x="126492" y="217932"/>
                </a:lnTo>
                <a:lnTo>
                  <a:pt x="145923" y="213455"/>
                </a:lnTo>
                <a:lnTo>
                  <a:pt x="161925" y="201549"/>
                </a:lnTo>
                <a:lnTo>
                  <a:pt x="172783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83" y="98321"/>
                </a:lnTo>
                <a:lnTo>
                  <a:pt x="161925" y="81724"/>
                </a:lnTo>
                <a:lnTo>
                  <a:pt x="145923" y="69984"/>
                </a:lnTo>
                <a:lnTo>
                  <a:pt x="126492" y="65532"/>
                </a:lnTo>
                <a:lnTo>
                  <a:pt x="236637" y="65532"/>
                </a:lnTo>
                <a:lnTo>
                  <a:pt x="241363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1363" y="209526"/>
                </a:lnTo>
                <a:lnTo>
                  <a:pt x="235326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055309" y="194259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77824" y="1944744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69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887" y="2095"/>
                </a:lnTo>
                <a:lnTo>
                  <a:pt x="63055" y="7620"/>
                </a:lnTo>
                <a:lnTo>
                  <a:pt x="71508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462" y="182094"/>
                </a:lnTo>
                <a:lnTo>
                  <a:pt x="88963" y="198691"/>
                </a:lnTo>
                <a:lnTo>
                  <a:pt x="104894" y="210431"/>
                </a:lnTo>
                <a:lnTo>
                  <a:pt x="124968" y="214884"/>
                </a:lnTo>
                <a:lnTo>
                  <a:pt x="234654" y="214884"/>
                </a:lnTo>
                <a:lnTo>
                  <a:pt x="212598" y="245173"/>
                </a:lnTo>
                <a:lnTo>
                  <a:pt x="172783" y="270867"/>
                </a:lnTo>
                <a:lnTo>
                  <a:pt x="124968" y="280416"/>
                </a:lnTo>
                <a:close/>
              </a:path>
              <a:path w="250189" h="280669">
                <a:moveTo>
                  <a:pt x="234654" y="214884"/>
                </a:moveTo>
                <a:lnTo>
                  <a:pt x="124968" y="214884"/>
                </a:lnTo>
                <a:lnTo>
                  <a:pt x="144399" y="210645"/>
                </a:lnTo>
                <a:lnTo>
                  <a:pt x="160401" y="199263"/>
                </a:lnTo>
                <a:lnTo>
                  <a:pt x="171259" y="182737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188" y="15430"/>
                </a:lnTo>
                <a:lnTo>
                  <a:pt x="186118" y="7620"/>
                </a:lnTo>
                <a:lnTo>
                  <a:pt x="197762" y="2095"/>
                </a:lnTo>
                <a:lnTo>
                  <a:pt x="211836" y="0"/>
                </a:lnTo>
                <a:lnTo>
                  <a:pt x="227433" y="2095"/>
                </a:lnTo>
                <a:lnTo>
                  <a:pt x="239458" y="7620"/>
                </a:lnTo>
                <a:lnTo>
                  <a:pt x="247197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39839" y="207764"/>
                </a:lnTo>
                <a:lnTo>
                  <a:pt x="234654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87401" y="1942589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43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0977" y="48077"/>
                </a:lnTo>
                <a:lnTo>
                  <a:pt x="197276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5443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7276" y="56388"/>
                </a:lnTo>
                <a:lnTo>
                  <a:pt x="195834" y="59626"/>
                </a:lnTo>
                <a:lnTo>
                  <a:pt x="187261" y="69175"/>
                </a:lnTo>
                <a:lnTo>
                  <a:pt x="175260" y="73152"/>
                </a:lnTo>
                <a:close/>
              </a:path>
              <a:path w="210820" h="402589">
                <a:moveTo>
                  <a:pt x="170206" y="371856"/>
                </a:moveTo>
                <a:lnTo>
                  <a:pt x="112776" y="371856"/>
                </a:lnTo>
                <a:lnTo>
                  <a:pt x="124134" y="370713"/>
                </a:lnTo>
                <a:lnTo>
                  <a:pt x="132778" y="367284"/>
                </a:lnTo>
                <a:lnTo>
                  <a:pt x="138279" y="361569"/>
                </a:lnTo>
                <a:lnTo>
                  <a:pt x="140208" y="353568"/>
                </a:lnTo>
                <a:lnTo>
                  <a:pt x="138469" y="345305"/>
                </a:lnTo>
                <a:lnTo>
                  <a:pt x="133159" y="338899"/>
                </a:lnTo>
                <a:lnTo>
                  <a:pt x="124134" y="334494"/>
                </a:lnTo>
                <a:lnTo>
                  <a:pt x="111252" y="332232"/>
                </a:lnTo>
                <a:lnTo>
                  <a:pt x="79248" y="329184"/>
                </a:lnTo>
                <a:lnTo>
                  <a:pt x="92964" y="281940"/>
                </a:lnTo>
                <a:lnTo>
                  <a:pt x="55935" y="276463"/>
                </a:lnTo>
                <a:lnTo>
                  <a:pt x="26479" y="265557"/>
                </a:lnTo>
                <a:lnTo>
                  <a:pt x="7024" y="250650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443" y="225552"/>
                </a:lnTo>
                <a:lnTo>
                  <a:pt x="204716" y="229647"/>
                </a:lnTo>
                <a:lnTo>
                  <a:pt x="188404" y="254889"/>
                </a:lnTo>
                <a:lnTo>
                  <a:pt x="162091" y="272700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3756" y="312181"/>
                </a:lnTo>
                <a:lnTo>
                  <a:pt x="161353" y="321945"/>
                </a:lnTo>
                <a:lnTo>
                  <a:pt x="171807" y="335708"/>
                </a:lnTo>
                <a:lnTo>
                  <a:pt x="175260" y="352044"/>
                </a:lnTo>
                <a:lnTo>
                  <a:pt x="172378" y="368260"/>
                </a:lnTo>
                <a:lnTo>
                  <a:pt x="170206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321" y="401431"/>
                </a:lnTo>
                <a:lnTo>
                  <a:pt x="82486" y="398526"/>
                </a:lnTo>
                <a:lnTo>
                  <a:pt x="70365" y="393334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640"/>
                </a:lnTo>
                <a:lnTo>
                  <a:pt x="90868" y="368617"/>
                </a:lnTo>
                <a:lnTo>
                  <a:pt x="100036" y="371308"/>
                </a:lnTo>
                <a:lnTo>
                  <a:pt x="112776" y="371856"/>
                </a:lnTo>
                <a:lnTo>
                  <a:pt x="170206" y="371856"/>
                </a:lnTo>
                <a:lnTo>
                  <a:pt x="162496" y="384619"/>
                </a:lnTo>
                <a:lnTo>
                  <a:pt x="143756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45247" y="1858551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929"/>
                </a:lnTo>
                <a:lnTo>
                  <a:pt x="27051" y="374332"/>
                </a:lnTo>
                <a:lnTo>
                  <a:pt x="6810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491"/>
                </a:lnTo>
                <a:lnTo>
                  <a:pt x="156210" y="131064"/>
                </a:lnTo>
                <a:lnTo>
                  <a:pt x="160162" y="139922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6308"/>
                </a:lnTo>
                <a:lnTo>
                  <a:pt x="152781" y="386524"/>
                </a:lnTo>
                <a:lnTo>
                  <a:pt x="143303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525485" y="1944744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69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52" y="15430"/>
                </a:lnTo>
                <a:lnTo>
                  <a:pt x="11049" y="7620"/>
                </a:lnTo>
                <a:lnTo>
                  <a:pt x="23145" y="2095"/>
                </a:lnTo>
                <a:lnTo>
                  <a:pt x="38100" y="0"/>
                </a:lnTo>
                <a:lnTo>
                  <a:pt x="52173" y="2095"/>
                </a:lnTo>
                <a:lnTo>
                  <a:pt x="63817" y="7620"/>
                </a:lnTo>
                <a:lnTo>
                  <a:pt x="71747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676" y="182094"/>
                </a:lnTo>
                <a:lnTo>
                  <a:pt x="89535" y="198691"/>
                </a:lnTo>
                <a:lnTo>
                  <a:pt x="105537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69">
                <a:moveTo>
                  <a:pt x="234937" y="214884"/>
                </a:moveTo>
                <a:lnTo>
                  <a:pt x="124968" y="214884"/>
                </a:lnTo>
                <a:lnTo>
                  <a:pt x="145041" y="210645"/>
                </a:lnTo>
                <a:lnTo>
                  <a:pt x="160972" y="199263"/>
                </a:lnTo>
                <a:lnTo>
                  <a:pt x="171473" y="182737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427" y="15430"/>
                </a:lnTo>
                <a:lnTo>
                  <a:pt x="186880" y="7620"/>
                </a:lnTo>
                <a:lnTo>
                  <a:pt x="199048" y="2095"/>
                </a:lnTo>
                <a:lnTo>
                  <a:pt x="213360" y="0"/>
                </a:lnTo>
                <a:lnTo>
                  <a:pt x="228076" y="2095"/>
                </a:lnTo>
                <a:lnTo>
                  <a:pt x="239649" y="7620"/>
                </a:lnTo>
                <a:lnTo>
                  <a:pt x="247221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30754" y="1844544"/>
            <a:ext cx="358382" cy="384729"/>
          </a:xfrm>
          <a:custGeom>
            <a:avLst/>
            <a:gdLst/>
            <a:ahLst/>
            <a:cxnLst/>
            <a:rect l="l" t="t" r="r" b="b"/>
            <a:pathLst>
              <a:path w="253364" h="544194">
                <a:moveTo>
                  <a:pt x="243840" y="155448"/>
                </a:moveTo>
                <a:lnTo>
                  <a:pt x="188976" y="155448"/>
                </a:lnTo>
                <a:lnTo>
                  <a:pt x="198739" y="136398"/>
                </a:lnTo>
                <a:lnTo>
                  <a:pt x="207645" y="124206"/>
                </a:lnTo>
                <a:lnTo>
                  <a:pt x="215979" y="117729"/>
                </a:lnTo>
                <a:lnTo>
                  <a:pt x="224028" y="115824"/>
                </a:lnTo>
                <a:lnTo>
                  <a:pt x="236267" y="118133"/>
                </a:lnTo>
                <a:lnTo>
                  <a:pt x="245364" y="124015"/>
                </a:lnTo>
                <a:lnTo>
                  <a:pt x="251031" y="131897"/>
                </a:lnTo>
                <a:lnTo>
                  <a:pt x="252888" y="139803"/>
                </a:lnTo>
                <a:lnTo>
                  <a:pt x="252984" y="146304"/>
                </a:lnTo>
                <a:lnTo>
                  <a:pt x="248412" y="152400"/>
                </a:lnTo>
                <a:lnTo>
                  <a:pt x="243840" y="155448"/>
                </a:lnTo>
                <a:close/>
              </a:path>
              <a:path w="253364" h="544194">
                <a:moveTo>
                  <a:pt x="126492" y="544068"/>
                </a:moveTo>
                <a:lnTo>
                  <a:pt x="77795" y="538734"/>
                </a:lnTo>
                <a:lnTo>
                  <a:pt x="37528" y="523113"/>
                </a:lnTo>
                <a:lnTo>
                  <a:pt x="10120" y="497776"/>
                </a:lnTo>
                <a:lnTo>
                  <a:pt x="0" y="463296"/>
                </a:lnTo>
                <a:lnTo>
                  <a:pt x="3214" y="443269"/>
                </a:lnTo>
                <a:lnTo>
                  <a:pt x="12001" y="426529"/>
                </a:lnTo>
                <a:lnTo>
                  <a:pt x="25074" y="412932"/>
                </a:lnTo>
                <a:lnTo>
                  <a:pt x="41148" y="402336"/>
                </a:lnTo>
                <a:lnTo>
                  <a:pt x="30908" y="395978"/>
                </a:lnTo>
                <a:lnTo>
                  <a:pt x="23241" y="388048"/>
                </a:lnTo>
                <a:lnTo>
                  <a:pt x="18430" y="378118"/>
                </a:lnTo>
                <a:lnTo>
                  <a:pt x="16764" y="365760"/>
                </a:lnTo>
                <a:lnTo>
                  <a:pt x="18930" y="351329"/>
                </a:lnTo>
                <a:lnTo>
                  <a:pt x="24955" y="339471"/>
                </a:lnTo>
                <a:lnTo>
                  <a:pt x="34123" y="329326"/>
                </a:lnTo>
                <a:lnTo>
                  <a:pt x="45720" y="320040"/>
                </a:lnTo>
                <a:lnTo>
                  <a:pt x="30599" y="304966"/>
                </a:lnTo>
                <a:lnTo>
                  <a:pt x="19621" y="287464"/>
                </a:lnTo>
                <a:lnTo>
                  <a:pt x="12930" y="267962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645" y="195905"/>
                </a:lnTo>
                <a:lnTo>
                  <a:pt x="41338" y="165544"/>
                </a:lnTo>
                <a:lnTo>
                  <a:pt x="76890" y="145756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59877"/>
                </a:lnTo>
                <a:lnTo>
                  <a:pt x="230695" y="164592"/>
                </a:lnTo>
                <a:lnTo>
                  <a:pt x="223480" y="170449"/>
                </a:lnTo>
                <a:lnTo>
                  <a:pt x="216408" y="178308"/>
                </a:lnTo>
                <a:lnTo>
                  <a:pt x="220831" y="184404"/>
                </a:lnTo>
                <a:lnTo>
                  <a:pt x="123444" y="184404"/>
                </a:lnTo>
                <a:lnTo>
                  <a:pt x="106084" y="188404"/>
                </a:lnTo>
                <a:lnTo>
                  <a:pt x="93154" y="199263"/>
                </a:lnTo>
                <a:lnTo>
                  <a:pt x="85082" y="215265"/>
                </a:lnTo>
                <a:lnTo>
                  <a:pt x="82296" y="234696"/>
                </a:lnTo>
                <a:lnTo>
                  <a:pt x="82296" y="245364"/>
                </a:lnTo>
                <a:lnTo>
                  <a:pt x="85082" y="266319"/>
                </a:lnTo>
                <a:lnTo>
                  <a:pt x="93154" y="282702"/>
                </a:lnTo>
                <a:lnTo>
                  <a:pt x="106084" y="293370"/>
                </a:lnTo>
                <a:lnTo>
                  <a:pt x="123444" y="297180"/>
                </a:lnTo>
                <a:lnTo>
                  <a:pt x="218829" y="297180"/>
                </a:lnTo>
                <a:lnTo>
                  <a:pt x="204978" y="315468"/>
                </a:lnTo>
                <a:lnTo>
                  <a:pt x="169354" y="335613"/>
                </a:lnTo>
                <a:lnTo>
                  <a:pt x="152250" y="338328"/>
                </a:lnTo>
                <a:lnTo>
                  <a:pt x="85344" y="338328"/>
                </a:lnTo>
                <a:lnTo>
                  <a:pt x="80772" y="341376"/>
                </a:lnTo>
                <a:lnTo>
                  <a:pt x="77724" y="344424"/>
                </a:lnTo>
                <a:lnTo>
                  <a:pt x="77724" y="348996"/>
                </a:lnTo>
                <a:lnTo>
                  <a:pt x="90593" y="362500"/>
                </a:lnTo>
                <a:lnTo>
                  <a:pt x="122766" y="369146"/>
                </a:lnTo>
                <a:lnTo>
                  <a:pt x="164592" y="375285"/>
                </a:lnTo>
                <a:lnTo>
                  <a:pt x="206417" y="387265"/>
                </a:lnTo>
                <a:lnTo>
                  <a:pt x="238590" y="411437"/>
                </a:lnTo>
                <a:lnTo>
                  <a:pt x="239980" y="416052"/>
                </a:lnTo>
                <a:lnTo>
                  <a:pt x="100584" y="416052"/>
                </a:lnTo>
                <a:lnTo>
                  <a:pt x="87868" y="423529"/>
                </a:lnTo>
                <a:lnTo>
                  <a:pt x="77724" y="432435"/>
                </a:lnTo>
                <a:lnTo>
                  <a:pt x="71008" y="443055"/>
                </a:lnTo>
                <a:lnTo>
                  <a:pt x="68580" y="455676"/>
                </a:lnTo>
                <a:lnTo>
                  <a:pt x="73104" y="473035"/>
                </a:lnTo>
                <a:lnTo>
                  <a:pt x="85344" y="485965"/>
                </a:lnTo>
                <a:lnTo>
                  <a:pt x="103298" y="494037"/>
                </a:lnTo>
                <a:lnTo>
                  <a:pt x="124968" y="496824"/>
                </a:lnTo>
                <a:lnTo>
                  <a:pt x="239547" y="496824"/>
                </a:lnTo>
                <a:lnTo>
                  <a:pt x="213550" y="523113"/>
                </a:lnTo>
                <a:lnTo>
                  <a:pt x="173664" y="539019"/>
                </a:lnTo>
                <a:lnTo>
                  <a:pt x="126492" y="544068"/>
                </a:lnTo>
                <a:close/>
              </a:path>
              <a:path w="253364" h="544194">
                <a:moveTo>
                  <a:pt x="218829" y="297180"/>
                </a:moveTo>
                <a:lnTo>
                  <a:pt x="123444" y="297180"/>
                </a:lnTo>
                <a:lnTo>
                  <a:pt x="141041" y="293393"/>
                </a:lnTo>
                <a:lnTo>
                  <a:pt x="154495" y="282892"/>
                </a:lnTo>
                <a:lnTo>
                  <a:pt x="163091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06" y="215265"/>
                </a:lnTo>
                <a:lnTo>
                  <a:pt x="155067" y="199263"/>
                </a:lnTo>
                <a:lnTo>
                  <a:pt x="141684" y="188404"/>
                </a:lnTo>
                <a:lnTo>
                  <a:pt x="123444" y="184404"/>
                </a:lnTo>
                <a:lnTo>
                  <a:pt x="220831" y="184404"/>
                </a:lnTo>
                <a:lnTo>
                  <a:pt x="225290" y="190547"/>
                </a:lnTo>
                <a:lnTo>
                  <a:pt x="231457" y="204216"/>
                </a:lnTo>
                <a:lnTo>
                  <a:pt x="235053" y="219027"/>
                </a:lnTo>
                <a:lnTo>
                  <a:pt x="236220" y="234696"/>
                </a:lnTo>
                <a:lnTo>
                  <a:pt x="236220" y="246888"/>
                </a:lnTo>
                <a:lnTo>
                  <a:pt x="228028" y="285035"/>
                </a:lnTo>
                <a:lnTo>
                  <a:pt x="218829" y="297180"/>
                </a:lnTo>
                <a:close/>
              </a:path>
              <a:path w="253364" h="544194">
                <a:moveTo>
                  <a:pt x="123444" y="342900"/>
                </a:moveTo>
                <a:lnTo>
                  <a:pt x="113204" y="342614"/>
                </a:lnTo>
                <a:lnTo>
                  <a:pt x="103251" y="341757"/>
                </a:lnTo>
                <a:lnTo>
                  <a:pt x="93868" y="340328"/>
                </a:lnTo>
                <a:lnTo>
                  <a:pt x="85344" y="338328"/>
                </a:lnTo>
                <a:lnTo>
                  <a:pt x="152250" y="338328"/>
                </a:lnTo>
                <a:lnTo>
                  <a:pt x="123444" y="342900"/>
                </a:lnTo>
                <a:close/>
              </a:path>
              <a:path w="253364" h="544194">
                <a:moveTo>
                  <a:pt x="239547" y="496824"/>
                </a:moveTo>
                <a:lnTo>
                  <a:pt x="124968" y="496824"/>
                </a:lnTo>
                <a:lnTo>
                  <a:pt x="147280" y="494061"/>
                </a:lnTo>
                <a:lnTo>
                  <a:pt x="165163" y="486156"/>
                </a:lnTo>
                <a:lnTo>
                  <a:pt x="177045" y="473678"/>
                </a:lnTo>
                <a:lnTo>
                  <a:pt x="181356" y="457200"/>
                </a:lnTo>
                <a:lnTo>
                  <a:pt x="173878" y="437268"/>
                </a:lnTo>
                <a:lnTo>
                  <a:pt x="154686" y="425767"/>
                </a:lnTo>
                <a:lnTo>
                  <a:pt x="128635" y="419695"/>
                </a:lnTo>
                <a:lnTo>
                  <a:pt x="100584" y="416052"/>
                </a:lnTo>
                <a:lnTo>
                  <a:pt x="239980" y="416052"/>
                </a:lnTo>
                <a:lnTo>
                  <a:pt x="251460" y="454152"/>
                </a:lnTo>
                <a:lnTo>
                  <a:pt x="241149" y="495204"/>
                </a:lnTo>
                <a:lnTo>
                  <a:pt x="239547" y="496824"/>
                </a:lnTo>
                <a:close/>
              </a:path>
              <a:path w="253364" h="544194">
                <a:moveTo>
                  <a:pt x="124968" y="76200"/>
                </a:moveTo>
                <a:lnTo>
                  <a:pt x="96345" y="70080"/>
                </a:lnTo>
                <a:lnTo>
                  <a:pt x="72009" y="53530"/>
                </a:lnTo>
                <a:lnTo>
                  <a:pt x="55102" y="29265"/>
                </a:lnTo>
                <a:lnTo>
                  <a:pt x="48768" y="0"/>
                </a:lnTo>
                <a:lnTo>
                  <a:pt x="88392" y="0"/>
                </a:lnTo>
                <a:lnTo>
                  <a:pt x="91535" y="17597"/>
                </a:lnTo>
                <a:lnTo>
                  <a:pt x="99822" y="31051"/>
                </a:lnTo>
                <a:lnTo>
                  <a:pt x="111537" y="39647"/>
                </a:lnTo>
                <a:lnTo>
                  <a:pt x="124968" y="42672"/>
                </a:lnTo>
                <a:lnTo>
                  <a:pt x="185492" y="42672"/>
                </a:lnTo>
                <a:lnTo>
                  <a:pt x="177927" y="53530"/>
                </a:lnTo>
                <a:lnTo>
                  <a:pt x="153590" y="70080"/>
                </a:lnTo>
                <a:lnTo>
                  <a:pt x="124968" y="76200"/>
                </a:lnTo>
                <a:close/>
              </a:path>
              <a:path w="253364" h="544194">
                <a:moveTo>
                  <a:pt x="185492" y="42672"/>
                </a:moveTo>
                <a:lnTo>
                  <a:pt x="124968" y="42672"/>
                </a:lnTo>
                <a:lnTo>
                  <a:pt x="138398" y="39647"/>
                </a:lnTo>
                <a:lnTo>
                  <a:pt x="150114" y="31051"/>
                </a:lnTo>
                <a:lnTo>
                  <a:pt x="158400" y="17597"/>
                </a:lnTo>
                <a:lnTo>
                  <a:pt x="161544" y="0"/>
                </a:lnTo>
                <a:lnTo>
                  <a:pt x="201168" y="0"/>
                </a:lnTo>
                <a:lnTo>
                  <a:pt x="194833" y="29265"/>
                </a:lnTo>
                <a:lnTo>
                  <a:pt x="185492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38177" y="1944744"/>
            <a:ext cx="352095" cy="198425"/>
          </a:xfrm>
          <a:custGeom>
            <a:avLst/>
            <a:gdLst/>
            <a:ahLst/>
            <a:cxnLst/>
            <a:rect l="l" t="t" r="r" b="b"/>
            <a:pathLst>
              <a:path w="248920" h="280669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649" y="2095"/>
                </a:lnTo>
                <a:lnTo>
                  <a:pt x="62293" y="7620"/>
                </a:lnTo>
                <a:lnTo>
                  <a:pt x="70223" y="15430"/>
                </a:lnTo>
                <a:lnTo>
                  <a:pt x="73152" y="24384"/>
                </a:lnTo>
                <a:lnTo>
                  <a:pt x="73152" y="163068"/>
                </a:lnTo>
                <a:lnTo>
                  <a:pt x="77176" y="182094"/>
                </a:lnTo>
                <a:lnTo>
                  <a:pt x="88201" y="198691"/>
                </a:lnTo>
                <a:lnTo>
                  <a:pt x="104655" y="210431"/>
                </a:lnTo>
                <a:lnTo>
                  <a:pt x="124968" y="214884"/>
                </a:lnTo>
                <a:lnTo>
                  <a:pt x="233468" y="214884"/>
                </a:lnTo>
                <a:lnTo>
                  <a:pt x="211836" y="245173"/>
                </a:lnTo>
                <a:lnTo>
                  <a:pt x="172545" y="270867"/>
                </a:lnTo>
                <a:lnTo>
                  <a:pt x="124968" y="280416"/>
                </a:lnTo>
                <a:close/>
              </a:path>
              <a:path w="248920" h="280669">
                <a:moveTo>
                  <a:pt x="233468" y="214884"/>
                </a:moveTo>
                <a:lnTo>
                  <a:pt x="124968" y="214884"/>
                </a:lnTo>
                <a:lnTo>
                  <a:pt x="144399" y="210645"/>
                </a:lnTo>
                <a:lnTo>
                  <a:pt x="160401" y="199263"/>
                </a:lnTo>
                <a:lnTo>
                  <a:pt x="171259" y="182737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188" y="15430"/>
                </a:lnTo>
                <a:lnTo>
                  <a:pt x="186118" y="7620"/>
                </a:lnTo>
                <a:lnTo>
                  <a:pt x="197762" y="2095"/>
                </a:lnTo>
                <a:lnTo>
                  <a:pt x="211836" y="0"/>
                </a:lnTo>
                <a:lnTo>
                  <a:pt x="227195" y="2095"/>
                </a:lnTo>
                <a:lnTo>
                  <a:pt x="238696" y="7620"/>
                </a:lnTo>
                <a:lnTo>
                  <a:pt x="245911" y="15430"/>
                </a:lnTo>
                <a:lnTo>
                  <a:pt x="248412" y="24384"/>
                </a:lnTo>
                <a:lnTo>
                  <a:pt x="248412" y="163068"/>
                </a:lnTo>
                <a:lnTo>
                  <a:pt x="238553" y="207764"/>
                </a:lnTo>
                <a:lnTo>
                  <a:pt x="23346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752068" y="2085886"/>
            <a:ext cx="109940" cy="9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90510" y="1942590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59" h="405764">
                <a:moveTo>
                  <a:pt x="226986" y="44196"/>
                </a:moveTo>
                <a:lnTo>
                  <a:pt x="70104" y="44196"/>
                </a:lnTo>
                <a:lnTo>
                  <a:pt x="82034" y="27646"/>
                </a:lnTo>
                <a:lnTo>
                  <a:pt x="99250" y="13525"/>
                </a:lnTo>
                <a:lnTo>
                  <a:pt x="121324" y="3690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986" y="44196"/>
                </a:lnTo>
                <a:close/>
              </a:path>
              <a:path w="251459" h="405764">
                <a:moveTo>
                  <a:pt x="36576" y="405384"/>
                </a:moveTo>
                <a:lnTo>
                  <a:pt x="21859" y="403526"/>
                </a:lnTo>
                <a:lnTo>
                  <a:pt x="10287" y="398526"/>
                </a:lnTo>
                <a:lnTo>
                  <a:pt x="2714" y="391239"/>
                </a:lnTo>
                <a:lnTo>
                  <a:pt x="0" y="382524"/>
                </a:lnTo>
                <a:lnTo>
                  <a:pt x="0" y="27432"/>
                </a:lnTo>
                <a:lnTo>
                  <a:pt x="2690" y="17192"/>
                </a:lnTo>
                <a:lnTo>
                  <a:pt x="10096" y="9525"/>
                </a:lnTo>
                <a:lnTo>
                  <a:pt x="21216" y="4714"/>
                </a:lnTo>
                <a:lnTo>
                  <a:pt x="35052" y="3048"/>
                </a:lnTo>
                <a:lnTo>
                  <a:pt x="48887" y="4714"/>
                </a:lnTo>
                <a:lnTo>
                  <a:pt x="60007" y="9525"/>
                </a:lnTo>
                <a:lnTo>
                  <a:pt x="67413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6986" y="44196"/>
                </a:lnTo>
                <a:lnTo>
                  <a:pt x="239586" y="65532"/>
                </a:lnTo>
                <a:lnTo>
                  <a:pt x="123444" y="65532"/>
                </a:lnTo>
                <a:lnTo>
                  <a:pt x="105537" y="69127"/>
                </a:lnTo>
                <a:lnTo>
                  <a:pt x="89916" y="79438"/>
                </a:lnTo>
                <a:lnTo>
                  <a:pt x="78867" y="95750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62" y="187071"/>
                </a:lnTo>
                <a:lnTo>
                  <a:pt x="88963" y="201168"/>
                </a:lnTo>
                <a:lnTo>
                  <a:pt x="104894" y="212979"/>
                </a:lnTo>
                <a:lnTo>
                  <a:pt x="124968" y="217932"/>
                </a:lnTo>
                <a:lnTo>
                  <a:pt x="238292" y="217932"/>
                </a:lnTo>
                <a:lnTo>
                  <a:pt x="226676" y="237744"/>
                </a:lnTo>
                <a:lnTo>
                  <a:pt x="74676" y="237744"/>
                </a:lnTo>
                <a:lnTo>
                  <a:pt x="74676" y="382524"/>
                </a:lnTo>
                <a:lnTo>
                  <a:pt x="71508" y="391239"/>
                </a:lnTo>
                <a:lnTo>
                  <a:pt x="63055" y="398526"/>
                </a:lnTo>
                <a:lnTo>
                  <a:pt x="50887" y="403526"/>
                </a:lnTo>
                <a:lnTo>
                  <a:pt x="36576" y="405384"/>
                </a:lnTo>
                <a:close/>
              </a:path>
              <a:path w="251459" h="405764">
                <a:moveTo>
                  <a:pt x="23829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21" y="98321"/>
                </a:lnTo>
                <a:lnTo>
                  <a:pt x="160972" y="81724"/>
                </a:lnTo>
                <a:lnTo>
                  <a:pt x="143994" y="69984"/>
                </a:lnTo>
                <a:lnTo>
                  <a:pt x="123444" y="65532"/>
                </a:lnTo>
                <a:lnTo>
                  <a:pt x="239586" y="65532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20" y="209526"/>
                </a:lnTo>
                <a:lnTo>
                  <a:pt x="238292" y="217932"/>
                </a:lnTo>
                <a:close/>
              </a:path>
              <a:path w="251459" h="405764">
                <a:moveTo>
                  <a:pt x="149352" y="283464"/>
                </a:moveTo>
                <a:lnTo>
                  <a:pt x="124396" y="279749"/>
                </a:lnTo>
                <a:lnTo>
                  <a:pt x="102870" y="269748"/>
                </a:lnTo>
                <a:lnTo>
                  <a:pt x="85915" y="255174"/>
                </a:lnTo>
                <a:lnTo>
                  <a:pt x="74676" y="237744"/>
                </a:lnTo>
                <a:lnTo>
                  <a:pt x="226676" y="237744"/>
                </a:lnTo>
                <a:lnTo>
                  <a:pt x="220980" y="247459"/>
                </a:lnTo>
                <a:lnTo>
                  <a:pt x="188452" y="273677"/>
                </a:lnTo>
                <a:lnTo>
                  <a:pt x="149352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89310" y="194366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69">
                <a:moveTo>
                  <a:pt x="41148" y="76200"/>
                </a:moveTo>
                <a:lnTo>
                  <a:pt x="30265" y="72866"/>
                </a:lnTo>
                <a:lnTo>
                  <a:pt x="22669" y="64389"/>
                </a:lnTo>
                <a:lnTo>
                  <a:pt x="18216" y="53054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39"/>
                </a:lnTo>
                <a:lnTo>
                  <a:pt x="204978" y="33909"/>
                </a:lnTo>
                <a:lnTo>
                  <a:pt x="220444" y="59436"/>
                </a:lnTo>
                <a:lnTo>
                  <a:pt x="108204" y="59436"/>
                </a:lnTo>
                <a:lnTo>
                  <a:pt x="80581" y="62269"/>
                </a:lnTo>
                <a:lnTo>
                  <a:pt x="63246" y="68389"/>
                </a:lnTo>
                <a:lnTo>
                  <a:pt x="51625" y="74223"/>
                </a:lnTo>
                <a:lnTo>
                  <a:pt x="41148" y="76200"/>
                </a:lnTo>
                <a:close/>
              </a:path>
              <a:path w="233679" h="280669">
                <a:moveTo>
                  <a:pt x="74676" y="280416"/>
                </a:moveTo>
                <a:lnTo>
                  <a:pt x="46291" y="276010"/>
                </a:lnTo>
                <a:lnTo>
                  <a:pt x="22479" y="262318"/>
                </a:lnTo>
                <a:lnTo>
                  <a:pt x="6096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444" y="59436"/>
                </a:lnTo>
                <a:lnTo>
                  <a:pt x="226504" y="69437"/>
                </a:lnTo>
                <a:lnTo>
                  <a:pt x="233172" y="111252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69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69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855777" y="1942590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5052" y="405384"/>
                </a:moveTo>
                <a:lnTo>
                  <a:pt x="21216" y="404241"/>
                </a:lnTo>
                <a:lnTo>
                  <a:pt x="10096" y="399669"/>
                </a:lnTo>
                <a:lnTo>
                  <a:pt x="2690" y="389953"/>
                </a:lnTo>
                <a:lnTo>
                  <a:pt x="0" y="373380"/>
                </a:lnTo>
                <a:lnTo>
                  <a:pt x="1166" y="362188"/>
                </a:lnTo>
                <a:lnTo>
                  <a:pt x="4762" y="352425"/>
                </a:lnTo>
                <a:lnTo>
                  <a:pt x="10929" y="345519"/>
                </a:lnTo>
                <a:lnTo>
                  <a:pt x="19812" y="342900"/>
                </a:lnTo>
                <a:lnTo>
                  <a:pt x="42957" y="339447"/>
                </a:lnTo>
                <a:lnTo>
                  <a:pt x="68961" y="326707"/>
                </a:lnTo>
                <a:lnTo>
                  <a:pt x="90963" y="301109"/>
                </a:lnTo>
                <a:lnTo>
                  <a:pt x="102108" y="259080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072" y="22502"/>
                </a:lnTo>
                <a:lnTo>
                  <a:pt x="17716" y="10858"/>
                </a:lnTo>
                <a:lnTo>
                  <a:pt x="34075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3716"/>
                </a:lnTo>
                <a:lnTo>
                  <a:pt x="140208" y="185928"/>
                </a:lnTo>
                <a:lnTo>
                  <a:pt x="210484" y="185928"/>
                </a:lnTo>
                <a:lnTo>
                  <a:pt x="181356" y="260604"/>
                </a:lnTo>
                <a:lnTo>
                  <a:pt x="165555" y="302581"/>
                </a:lnTo>
                <a:lnTo>
                  <a:pt x="147852" y="341851"/>
                </a:lnTo>
                <a:lnTo>
                  <a:pt x="123419" y="374611"/>
                </a:lnTo>
                <a:lnTo>
                  <a:pt x="87428" y="397056"/>
                </a:lnTo>
                <a:lnTo>
                  <a:pt x="35052" y="405384"/>
                </a:lnTo>
                <a:close/>
              </a:path>
              <a:path w="266700" h="405764">
                <a:moveTo>
                  <a:pt x="210484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4572"/>
                </a:lnTo>
                <a:lnTo>
                  <a:pt x="208788" y="0"/>
                </a:lnTo>
                <a:lnTo>
                  <a:pt x="216408" y="0"/>
                </a:lnTo>
                <a:lnTo>
                  <a:pt x="231981" y="2952"/>
                </a:lnTo>
                <a:lnTo>
                  <a:pt x="248412" y="11049"/>
                </a:lnTo>
                <a:lnTo>
                  <a:pt x="261413" y="23145"/>
                </a:lnTo>
                <a:lnTo>
                  <a:pt x="266700" y="38100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484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286913" y="1831615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38" y="14144"/>
                </a:lnTo>
                <a:lnTo>
                  <a:pt x="10477" y="6477"/>
                </a:lnTo>
                <a:lnTo>
                  <a:pt x="22502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59367" y="194366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69">
                <a:moveTo>
                  <a:pt x="41148" y="76200"/>
                </a:moveTo>
                <a:lnTo>
                  <a:pt x="30265" y="72866"/>
                </a:lnTo>
                <a:lnTo>
                  <a:pt x="22669" y="64389"/>
                </a:lnTo>
                <a:lnTo>
                  <a:pt x="18216" y="53054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5663" y="9239"/>
                </a:lnTo>
                <a:lnTo>
                  <a:pt x="204406" y="33909"/>
                </a:lnTo>
                <a:lnTo>
                  <a:pt x="220129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3679" h="280669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71" y="94154"/>
                </a:lnTo>
                <a:lnTo>
                  <a:pt x="147447" y="76962"/>
                </a:lnTo>
                <a:lnTo>
                  <a:pt x="131492" y="64341"/>
                </a:lnTo>
                <a:lnTo>
                  <a:pt x="106680" y="59436"/>
                </a:lnTo>
                <a:lnTo>
                  <a:pt x="220129" y="59436"/>
                </a:lnTo>
                <a:lnTo>
                  <a:pt x="226290" y="69437"/>
                </a:lnTo>
                <a:lnTo>
                  <a:pt x="233172" y="111252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69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69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45233" y="1942589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629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8077"/>
                </a:lnTo>
                <a:lnTo>
                  <a:pt x="197420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5629" y="225552"/>
                </a:lnTo>
                <a:close/>
              </a:path>
              <a:path w="21082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420" y="56388"/>
                </a:lnTo>
                <a:lnTo>
                  <a:pt x="196024" y="59626"/>
                </a:lnTo>
                <a:lnTo>
                  <a:pt x="187904" y="69175"/>
                </a:lnTo>
                <a:lnTo>
                  <a:pt x="176784" y="73152"/>
                </a:lnTo>
                <a:close/>
              </a:path>
              <a:path w="210820" h="402589">
                <a:moveTo>
                  <a:pt x="170206" y="371856"/>
                </a:moveTo>
                <a:lnTo>
                  <a:pt x="112776" y="371856"/>
                </a:lnTo>
                <a:lnTo>
                  <a:pt x="124134" y="370713"/>
                </a:lnTo>
                <a:lnTo>
                  <a:pt x="132778" y="367284"/>
                </a:lnTo>
                <a:lnTo>
                  <a:pt x="138279" y="361569"/>
                </a:lnTo>
                <a:lnTo>
                  <a:pt x="140208" y="353568"/>
                </a:lnTo>
                <a:lnTo>
                  <a:pt x="138469" y="345305"/>
                </a:lnTo>
                <a:lnTo>
                  <a:pt x="133159" y="338899"/>
                </a:lnTo>
                <a:lnTo>
                  <a:pt x="124134" y="334494"/>
                </a:lnTo>
                <a:lnTo>
                  <a:pt x="111252" y="332232"/>
                </a:lnTo>
                <a:lnTo>
                  <a:pt x="79248" y="329184"/>
                </a:lnTo>
                <a:lnTo>
                  <a:pt x="92964" y="281940"/>
                </a:lnTo>
                <a:lnTo>
                  <a:pt x="55935" y="276463"/>
                </a:lnTo>
                <a:lnTo>
                  <a:pt x="26479" y="265557"/>
                </a:lnTo>
                <a:lnTo>
                  <a:pt x="7024" y="250650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629" y="225552"/>
                </a:lnTo>
                <a:lnTo>
                  <a:pt x="204930" y="229647"/>
                </a:lnTo>
                <a:lnTo>
                  <a:pt x="188976" y="254889"/>
                </a:lnTo>
                <a:lnTo>
                  <a:pt x="162734" y="272700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4399" y="312181"/>
                </a:lnTo>
                <a:lnTo>
                  <a:pt x="161925" y="321945"/>
                </a:lnTo>
                <a:lnTo>
                  <a:pt x="172021" y="335708"/>
                </a:lnTo>
                <a:lnTo>
                  <a:pt x="175260" y="352044"/>
                </a:lnTo>
                <a:lnTo>
                  <a:pt x="172378" y="368260"/>
                </a:lnTo>
                <a:lnTo>
                  <a:pt x="170206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964" y="401431"/>
                </a:lnTo>
                <a:lnTo>
                  <a:pt x="83058" y="398526"/>
                </a:lnTo>
                <a:lnTo>
                  <a:pt x="70580" y="393334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640"/>
                </a:lnTo>
                <a:lnTo>
                  <a:pt x="90868" y="368617"/>
                </a:lnTo>
                <a:lnTo>
                  <a:pt x="100036" y="371308"/>
                </a:lnTo>
                <a:lnTo>
                  <a:pt x="112776" y="371856"/>
                </a:lnTo>
                <a:lnTo>
                  <a:pt x="170206" y="371856"/>
                </a:lnTo>
                <a:lnTo>
                  <a:pt x="162496" y="384619"/>
                </a:lnTo>
                <a:lnTo>
                  <a:pt x="143756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05233" y="1944744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19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92778" y="1943667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4" h="276225">
                <a:moveTo>
                  <a:pt x="209464" y="42672"/>
                </a:moveTo>
                <a:lnTo>
                  <a:pt x="70104" y="42672"/>
                </a:lnTo>
                <a:lnTo>
                  <a:pt x="81557" y="26360"/>
                </a:lnTo>
                <a:lnTo>
                  <a:pt x="97726" y="12763"/>
                </a:lnTo>
                <a:lnTo>
                  <a:pt x="118752" y="3452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7034" h="276225">
                <a:moveTo>
                  <a:pt x="391954" y="56388"/>
                </a:moveTo>
                <a:lnTo>
                  <a:pt x="216408" y="56388"/>
                </a:lnTo>
                <a:lnTo>
                  <a:pt x="234267" y="31503"/>
                </a:lnTo>
                <a:lnTo>
                  <a:pt x="255270" y="13906"/>
                </a:lnTo>
                <a:lnTo>
                  <a:pt x="278558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4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5668"/>
                </a:lnTo>
                <a:lnTo>
                  <a:pt x="10287" y="8001"/>
                </a:lnTo>
                <a:lnTo>
                  <a:pt x="21859" y="3190"/>
                </a:lnTo>
                <a:lnTo>
                  <a:pt x="36576" y="1524"/>
                </a:lnTo>
                <a:lnTo>
                  <a:pt x="49530" y="3190"/>
                </a:lnTo>
                <a:lnTo>
                  <a:pt x="60198" y="8001"/>
                </a:lnTo>
                <a:lnTo>
                  <a:pt x="67437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1954" y="56388"/>
                </a:lnTo>
                <a:lnTo>
                  <a:pt x="395836" y="62484"/>
                </a:lnTo>
                <a:lnTo>
                  <a:pt x="284988" y="62484"/>
                </a:lnTo>
                <a:lnTo>
                  <a:pt x="278019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056"/>
                </a:lnTo>
                <a:lnTo>
                  <a:pt x="63055" y="268414"/>
                </a:lnTo>
                <a:lnTo>
                  <a:pt x="50887" y="273772"/>
                </a:lnTo>
                <a:lnTo>
                  <a:pt x="36576" y="275844"/>
                </a:lnTo>
                <a:close/>
              </a:path>
              <a:path w="407034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702"/>
                </a:lnTo>
                <a:lnTo>
                  <a:pt x="317182" y="76009"/>
                </a:lnTo>
                <a:lnTo>
                  <a:pt x="302013" y="65889"/>
                </a:lnTo>
                <a:lnTo>
                  <a:pt x="284988" y="62484"/>
                </a:lnTo>
                <a:lnTo>
                  <a:pt x="395836" y="62484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056"/>
                </a:lnTo>
                <a:lnTo>
                  <a:pt x="395287" y="268414"/>
                </a:lnTo>
                <a:lnTo>
                  <a:pt x="383119" y="273772"/>
                </a:lnTo>
                <a:lnTo>
                  <a:pt x="368808" y="275844"/>
                </a:lnTo>
                <a:close/>
              </a:path>
              <a:path w="407034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8019" y="64008"/>
                </a:lnTo>
                <a:lnTo>
                  <a:pt x="268438" y="66103"/>
                </a:lnTo>
                <a:lnTo>
                  <a:pt x="254317" y="76581"/>
                </a:lnTo>
                <a:lnTo>
                  <a:pt x="244482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033016" y="1831615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36" y="14144"/>
                </a:lnTo>
                <a:lnTo>
                  <a:pt x="189166" y="6477"/>
                </a:lnTo>
                <a:lnTo>
                  <a:pt x="200810" y="1666"/>
                </a:lnTo>
                <a:lnTo>
                  <a:pt x="214884" y="0"/>
                </a:lnTo>
                <a:lnTo>
                  <a:pt x="229838" y="1666"/>
                </a:lnTo>
                <a:lnTo>
                  <a:pt x="241935" y="6477"/>
                </a:lnTo>
                <a:lnTo>
                  <a:pt x="250031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5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449063" y="1943666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69">
                <a:moveTo>
                  <a:pt x="41148" y="76200"/>
                </a:moveTo>
                <a:lnTo>
                  <a:pt x="30027" y="72866"/>
                </a:lnTo>
                <a:lnTo>
                  <a:pt x="21907" y="64389"/>
                </a:lnTo>
                <a:lnTo>
                  <a:pt x="16930" y="53054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39"/>
                </a:lnTo>
                <a:lnTo>
                  <a:pt x="203644" y="33909"/>
                </a:lnTo>
                <a:lnTo>
                  <a:pt x="218991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1775" h="280669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8991" y="59436"/>
                </a:lnTo>
                <a:lnTo>
                  <a:pt x="225004" y="69437"/>
                </a:lnTo>
                <a:lnTo>
                  <a:pt x="231648" y="111252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8835"/>
                </a:lnTo>
                <a:lnTo>
                  <a:pt x="82296" y="218313"/>
                </a:lnTo>
                <a:lnTo>
                  <a:pt x="92440" y="223789"/>
                </a:lnTo>
                <a:lnTo>
                  <a:pt x="105156" y="225552"/>
                </a:lnTo>
                <a:lnTo>
                  <a:pt x="231648" y="225552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69">
                <a:moveTo>
                  <a:pt x="231648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5552"/>
                </a:lnTo>
                <a:close/>
              </a:path>
              <a:path w="231775" h="280669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1699"/>
                </a:lnTo>
                <a:lnTo>
                  <a:pt x="221551" y="268986"/>
                </a:lnTo>
                <a:lnTo>
                  <a:pt x="210431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058675" y="2321842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60" h="439420">
                <a:moveTo>
                  <a:pt x="36576" y="432816"/>
                </a:moveTo>
                <a:lnTo>
                  <a:pt x="7" y="409979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760" y="199644"/>
                </a:lnTo>
                <a:lnTo>
                  <a:pt x="239443" y="220980"/>
                </a:lnTo>
                <a:lnTo>
                  <a:pt x="126492" y="220980"/>
                </a:lnTo>
                <a:lnTo>
                  <a:pt x="107465" y="224599"/>
                </a:lnTo>
                <a:lnTo>
                  <a:pt x="90868" y="235077"/>
                </a:lnTo>
                <a:lnTo>
                  <a:pt x="79128" y="251841"/>
                </a:lnTo>
                <a:lnTo>
                  <a:pt x="74676" y="274320"/>
                </a:lnTo>
                <a:lnTo>
                  <a:pt x="74676" y="330708"/>
                </a:lnTo>
                <a:lnTo>
                  <a:pt x="78700" y="342519"/>
                </a:lnTo>
                <a:lnTo>
                  <a:pt x="89725" y="356616"/>
                </a:lnTo>
                <a:lnTo>
                  <a:pt x="106179" y="368427"/>
                </a:lnTo>
                <a:lnTo>
                  <a:pt x="126492" y="373380"/>
                </a:lnTo>
                <a:lnTo>
                  <a:pt x="238353" y="373380"/>
                </a:lnTo>
                <a:lnTo>
                  <a:pt x="226824" y="393192"/>
                </a:lnTo>
                <a:lnTo>
                  <a:pt x="70104" y="393192"/>
                </a:lnTo>
                <a:lnTo>
                  <a:pt x="70096" y="409979"/>
                </a:lnTo>
                <a:lnTo>
                  <a:pt x="67437" y="418671"/>
                </a:lnTo>
                <a:lnTo>
                  <a:pt x="60198" y="425958"/>
                </a:lnTo>
                <a:lnTo>
                  <a:pt x="49530" y="430958"/>
                </a:lnTo>
                <a:lnTo>
                  <a:pt x="36576" y="432816"/>
                </a:lnTo>
                <a:close/>
              </a:path>
              <a:path w="251460" h="439420">
                <a:moveTo>
                  <a:pt x="226760" y="199644"/>
                </a:moveTo>
                <a:lnTo>
                  <a:pt x="74676" y="199644"/>
                </a:lnTo>
                <a:lnTo>
                  <a:pt x="86344" y="183975"/>
                </a:lnTo>
                <a:lnTo>
                  <a:pt x="102870" y="170307"/>
                </a:lnTo>
                <a:lnTo>
                  <a:pt x="123967" y="160639"/>
                </a:lnTo>
                <a:lnTo>
                  <a:pt x="149352" y="156972"/>
                </a:lnTo>
                <a:lnTo>
                  <a:pt x="189095" y="166068"/>
                </a:lnTo>
                <a:lnTo>
                  <a:pt x="221551" y="190881"/>
                </a:lnTo>
                <a:lnTo>
                  <a:pt x="226760" y="199644"/>
                </a:lnTo>
                <a:close/>
              </a:path>
              <a:path w="251460" h="439420">
                <a:moveTo>
                  <a:pt x="238353" y="373380"/>
                </a:moveTo>
                <a:lnTo>
                  <a:pt x="126492" y="373380"/>
                </a:lnTo>
                <a:lnTo>
                  <a:pt x="145923" y="368903"/>
                </a:lnTo>
                <a:lnTo>
                  <a:pt x="161925" y="356997"/>
                </a:lnTo>
                <a:lnTo>
                  <a:pt x="172783" y="339947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83" y="254412"/>
                </a:lnTo>
                <a:lnTo>
                  <a:pt x="161925" y="237363"/>
                </a:lnTo>
                <a:lnTo>
                  <a:pt x="145923" y="225456"/>
                </a:lnTo>
                <a:lnTo>
                  <a:pt x="126492" y="220980"/>
                </a:lnTo>
                <a:lnTo>
                  <a:pt x="239443" y="220980"/>
                </a:lnTo>
                <a:lnTo>
                  <a:pt x="243435" y="227695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974"/>
                </a:lnTo>
                <a:lnTo>
                  <a:pt x="238353" y="373380"/>
                </a:lnTo>
                <a:close/>
              </a:path>
              <a:path w="251460" h="439420">
                <a:moveTo>
                  <a:pt x="150876" y="438912"/>
                </a:moveTo>
                <a:lnTo>
                  <a:pt x="124539" y="434982"/>
                </a:lnTo>
                <a:lnTo>
                  <a:pt x="101346" y="424624"/>
                </a:lnTo>
                <a:lnTo>
                  <a:pt x="82706" y="409956"/>
                </a:lnTo>
                <a:lnTo>
                  <a:pt x="70104" y="393192"/>
                </a:lnTo>
                <a:lnTo>
                  <a:pt x="226824" y="393192"/>
                </a:lnTo>
                <a:lnTo>
                  <a:pt x="221170" y="402907"/>
                </a:lnTo>
                <a:lnTo>
                  <a:pt x="189095" y="429125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479034" y="2434971"/>
            <a:ext cx="352095" cy="197527"/>
          </a:xfrm>
          <a:custGeom>
            <a:avLst/>
            <a:gdLst/>
            <a:ahLst/>
            <a:cxnLst/>
            <a:rect l="l" t="t" r="r" b="b"/>
            <a:pathLst>
              <a:path w="248919" h="279400">
                <a:moveTo>
                  <a:pt x="124968" y="278892"/>
                </a:moveTo>
                <a:lnTo>
                  <a:pt x="76509" y="269343"/>
                </a:lnTo>
                <a:lnTo>
                  <a:pt x="36766" y="243649"/>
                </a:lnTo>
                <a:lnTo>
                  <a:pt x="9882" y="206240"/>
                </a:lnTo>
                <a:lnTo>
                  <a:pt x="0" y="161544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649" y="2071"/>
                </a:lnTo>
                <a:lnTo>
                  <a:pt x="62293" y="7429"/>
                </a:lnTo>
                <a:lnTo>
                  <a:pt x="70223" y="14787"/>
                </a:lnTo>
                <a:lnTo>
                  <a:pt x="73152" y="22860"/>
                </a:lnTo>
                <a:lnTo>
                  <a:pt x="73152" y="161544"/>
                </a:lnTo>
                <a:lnTo>
                  <a:pt x="77176" y="181451"/>
                </a:lnTo>
                <a:lnTo>
                  <a:pt x="88201" y="198501"/>
                </a:lnTo>
                <a:lnTo>
                  <a:pt x="104655" y="210407"/>
                </a:lnTo>
                <a:lnTo>
                  <a:pt x="124968" y="214884"/>
                </a:lnTo>
                <a:lnTo>
                  <a:pt x="232828" y="214884"/>
                </a:lnTo>
                <a:lnTo>
                  <a:pt x="211836" y="244221"/>
                </a:lnTo>
                <a:lnTo>
                  <a:pt x="172545" y="269557"/>
                </a:lnTo>
                <a:lnTo>
                  <a:pt x="124968" y="278892"/>
                </a:lnTo>
                <a:close/>
              </a:path>
              <a:path w="248919" h="279400">
                <a:moveTo>
                  <a:pt x="232828" y="214884"/>
                </a:moveTo>
                <a:lnTo>
                  <a:pt x="124968" y="214884"/>
                </a:lnTo>
                <a:lnTo>
                  <a:pt x="144399" y="210407"/>
                </a:lnTo>
                <a:lnTo>
                  <a:pt x="160401" y="198501"/>
                </a:lnTo>
                <a:lnTo>
                  <a:pt x="171259" y="181451"/>
                </a:lnTo>
                <a:lnTo>
                  <a:pt x="175260" y="161544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195" y="1857"/>
                </a:lnTo>
                <a:lnTo>
                  <a:pt x="238696" y="6858"/>
                </a:lnTo>
                <a:lnTo>
                  <a:pt x="245911" y="14144"/>
                </a:lnTo>
                <a:lnTo>
                  <a:pt x="248412" y="22860"/>
                </a:lnTo>
                <a:lnTo>
                  <a:pt x="248412" y="161544"/>
                </a:lnTo>
                <a:lnTo>
                  <a:pt x="238553" y="206883"/>
                </a:lnTo>
                <a:lnTo>
                  <a:pt x="23282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16637" y="232184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108491" y="2434971"/>
            <a:ext cx="352095" cy="197527"/>
          </a:xfrm>
          <a:custGeom>
            <a:avLst/>
            <a:gdLst/>
            <a:ahLst/>
            <a:cxnLst/>
            <a:rect l="l" t="t" r="r" b="b"/>
            <a:pathLst>
              <a:path w="248919" h="279400">
                <a:moveTo>
                  <a:pt x="124968" y="278892"/>
                </a:moveTo>
                <a:lnTo>
                  <a:pt x="76509" y="269343"/>
                </a:lnTo>
                <a:lnTo>
                  <a:pt x="36766" y="243649"/>
                </a:lnTo>
                <a:lnTo>
                  <a:pt x="9882" y="206240"/>
                </a:lnTo>
                <a:lnTo>
                  <a:pt x="0" y="161544"/>
                </a:lnTo>
                <a:lnTo>
                  <a:pt x="0" y="22860"/>
                </a:lnTo>
                <a:lnTo>
                  <a:pt x="2714" y="14787"/>
                </a:lnTo>
                <a:lnTo>
                  <a:pt x="10287" y="7429"/>
                </a:lnTo>
                <a:lnTo>
                  <a:pt x="21859" y="2071"/>
                </a:lnTo>
                <a:lnTo>
                  <a:pt x="36576" y="0"/>
                </a:lnTo>
                <a:lnTo>
                  <a:pt x="50649" y="2071"/>
                </a:lnTo>
                <a:lnTo>
                  <a:pt x="62293" y="7429"/>
                </a:lnTo>
                <a:lnTo>
                  <a:pt x="70223" y="14787"/>
                </a:lnTo>
                <a:lnTo>
                  <a:pt x="73152" y="22860"/>
                </a:lnTo>
                <a:lnTo>
                  <a:pt x="73152" y="161544"/>
                </a:lnTo>
                <a:lnTo>
                  <a:pt x="77176" y="181451"/>
                </a:lnTo>
                <a:lnTo>
                  <a:pt x="88201" y="198501"/>
                </a:lnTo>
                <a:lnTo>
                  <a:pt x="104655" y="210407"/>
                </a:lnTo>
                <a:lnTo>
                  <a:pt x="124968" y="214884"/>
                </a:lnTo>
                <a:lnTo>
                  <a:pt x="232828" y="214884"/>
                </a:lnTo>
                <a:lnTo>
                  <a:pt x="211836" y="244221"/>
                </a:lnTo>
                <a:lnTo>
                  <a:pt x="172545" y="269557"/>
                </a:lnTo>
                <a:lnTo>
                  <a:pt x="124968" y="278892"/>
                </a:lnTo>
                <a:close/>
              </a:path>
              <a:path w="248919" h="279400">
                <a:moveTo>
                  <a:pt x="232828" y="214884"/>
                </a:moveTo>
                <a:lnTo>
                  <a:pt x="124968" y="214884"/>
                </a:lnTo>
                <a:lnTo>
                  <a:pt x="144399" y="210407"/>
                </a:lnTo>
                <a:lnTo>
                  <a:pt x="160401" y="198501"/>
                </a:lnTo>
                <a:lnTo>
                  <a:pt x="171259" y="181451"/>
                </a:lnTo>
                <a:lnTo>
                  <a:pt x="175260" y="161544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195" y="1857"/>
                </a:lnTo>
                <a:lnTo>
                  <a:pt x="238696" y="6858"/>
                </a:lnTo>
                <a:lnTo>
                  <a:pt x="245911" y="14144"/>
                </a:lnTo>
                <a:lnTo>
                  <a:pt x="248412" y="22860"/>
                </a:lnTo>
                <a:lnTo>
                  <a:pt x="248412" y="161544"/>
                </a:lnTo>
                <a:lnTo>
                  <a:pt x="238553" y="206883"/>
                </a:lnTo>
                <a:lnTo>
                  <a:pt x="23282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39629" y="2432816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00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096"/>
                </a:lnTo>
                <a:lnTo>
                  <a:pt x="216789" y="33909"/>
                </a:lnTo>
                <a:lnTo>
                  <a:pt x="222003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003" y="42672"/>
                </a:lnTo>
                <a:lnTo>
                  <a:pt x="234700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700" y="64008"/>
                </a:lnTo>
                <a:lnTo>
                  <a:pt x="238696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951365" y="2321842"/>
            <a:ext cx="358382" cy="310656"/>
          </a:xfrm>
          <a:custGeom>
            <a:avLst/>
            <a:gdLst/>
            <a:ahLst/>
            <a:cxnLst/>
            <a:rect l="l" t="t" r="r" b="b"/>
            <a:pathLst>
              <a:path w="253364" h="439420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8158" y="160639"/>
                </a:lnTo>
                <a:lnTo>
                  <a:pt x="148971" y="170307"/>
                </a:lnTo>
                <a:lnTo>
                  <a:pt x="165782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4968" y="220980"/>
                </a:lnTo>
                <a:lnTo>
                  <a:pt x="105537" y="225432"/>
                </a:lnTo>
                <a:lnTo>
                  <a:pt x="89535" y="237172"/>
                </a:lnTo>
                <a:lnTo>
                  <a:pt x="78676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1265"/>
                </a:lnTo>
                <a:lnTo>
                  <a:pt x="151447" y="425386"/>
                </a:lnTo>
                <a:lnTo>
                  <a:pt x="127801" y="435221"/>
                </a:lnTo>
                <a:lnTo>
                  <a:pt x="100584" y="438912"/>
                </a:lnTo>
                <a:close/>
              </a:path>
              <a:path w="253364" h="439420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16" y="251198"/>
                </a:lnTo>
                <a:lnTo>
                  <a:pt x="161353" y="234886"/>
                </a:lnTo>
                <a:lnTo>
                  <a:pt x="144232" y="224575"/>
                </a:lnTo>
                <a:lnTo>
                  <a:pt x="124968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39420">
                <a:moveTo>
                  <a:pt x="216408" y="434340"/>
                </a:moveTo>
                <a:lnTo>
                  <a:pt x="202811" y="432268"/>
                </a:lnTo>
                <a:lnTo>
                  <a:pt x="192214" y="426910"/>
                </a:lnTo>
                <a:lnTo>
                  <a:pt x="185332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386811" y="2434971"/>
            <a:ext cx="353891" cy="197527"/>
          </a:xfrm>
          <a:custGeom>
            <a:avLst/>
            <a:gdLst/>
            <a:ahLst/>
            <a:cxnLst/>
            <a:rect l="l" t="t" r="r" b="b"/>
            <a:pathLst>
              <a:path w="250189" h="279400">
                <a:moveTo>
                  <a:pt x="124968" y="278892"/>
                </a:moveTo>
                <a:lnTo>
                  <a:pt x="76509" y="269343"/>
                </a:lnTo>
                <a:lnTo>
                  <a:pt x="36766" y="243649"/>
                </a:lnTo>
                <a:lnTo>
                  <a:pt x="9882" y="206240"/>
                </a:lnTo>
                <a:lnTo>
                  <a:pt x="0" y="161544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887" y="2071"/>
                </a:lnTo>
                <a:lnTo>
                  <a:pt x="63055" y="7429"/>
                </a:lnTo>
                <a:lnTo>
                  <a:pt x="71508" y="14787"/>
                </a:lnTo>
                <a:lnTo>
                  <a:pt x="74676" y="22860"/>
                </a:lnTo>
                <a:lnTo>
                  <a:pt x="74676" y="161544"/>
                </a:lnTo>
                <a:lnTo>
                  <a:pt x="78462" y="181451"/>
                </a:lnTo>
                <a:lnTo>
                  <a:pt x="88963" y="198501"/>
                </a:lnTo>
                <a:lnTo>
                  <a:pt x="104894" y="210407"/>
                </a:lnTo>
                <a:lnTo>
                  <a:pt x="124968" y="214884"/>
                </a:lnTo>
                <a:lnTo>
                  <a:pt x="234292" y="214884"/>
                </a:lnTo>
                <a:lnTo>
                  <a:pt x="213169" y="244221"/>
                </a:lnTo>
                <a:lnTo>
                  <a:pt x="173426" y="269557"/>
                </a:lnTo>
                <a:lnTo>
                  <a:pt x="124968" y="278892"/>
                </a:lnTo>
                <a:close/>
              </a:path>
              <a:path w="250189" h="279400">
                <a:moveTo>
                  <a:pt x="234292" y="214884"/>
                </a:moveTo>
                <a:lnTo>
                  <a:pt x="124968" y="214884"/>
                </a:lnTo>
                <a:lnTo>
                  <a:pt x="144399" y="210407"/>
                </a:lnTo>
                <a:lnTo>
                  <a:pt x="160401" y="198501"/>
                </a:lnTo>
                <a:lnTo>
                  <a:pt x="171259" y="181451"/>
                </a:lnTo>
                <a:lnTo>
                  <a:pt x="175260" y="161544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1544"/>
                </a:lnTo>
                <a:lnTo>
                  <a:pt x="240053" y="206883"/>
                </a:lnTo>
                <a:lnTo>
                  <a:pt x="234292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789926" y="2334771"/>
            <a:ext cx="360178" cy="383831"/>
          </a:xfrm>
          <a:custGeom>
            <a:avLst/>
            <a:gdLst/>
            <a:ahLst/>
            <a:cxnLst/>
            <a:rect l="l" t="t" r="r" b="b"/>
            <a:pathLst>
              <a:path w="254635" h="542925">
                <a:moveTo>
                  <a:pt x="245364" y="155448"/>
                </a:moveTo>
                <a:lnTo>
                  <a:pt x="190500" y="155448"/>
                </a:lnTo>
                <a:lnTo>
                  <a:pt x="199596" y="135755"/>
                </a:lnTo>
                <a:lnTo>
                  <a:pt x="208407" y="123634"/>
                </a:lnTo>
                <a:lnTo>
                  <a:pt x="216646" y="117514"/>
                </a:lnTo>
                <a:lnTo>
                  <a:pt x="224028" y="115824"/>
                </a:lnTo>
                <a:lnTo>
                  <a:pt x="237148" y="118110"/>
                </a:lnTo>
                <a:lnTo>
                  <a:pt x="246697" y="123825"/>
                </a:lnTo>
                <a:lnTo>
                  <a:pt x="252531" y="131254"/>
                </a:lnTo>
                <a:lnTo>
                  <a:pt x="254508" y="138684"/>
                </a:lnTo>
                <a:lnTo>
                  <a:pt x="254508" y="144780"/>
                </a:lnTo>
                <a:lnTo>
                  <a:pt x="249936" y="150876"/>
                </a:lnTo>
                <a:lnTo>
                  <a:pt x="245364" y="155448"/>
                </a:lnTo>
                <a:close/>
              </a:path>
              <a:path w="254635" h="542925">
                <a:moveTo>
                  <a:pt x="128016" y="542544"/>
                </a:moveTo>
                <a:lnTo>
                  <a:pt x="79081" y="537210"/>
                </a:lnTo>
                <a:lnTo>
                  <a:pt x="38290" y="521589"/>
                </a:lnTo>
                <a:lnTo>
                  <a:pt x="10358" y="496252"/>
                </a:lnTo>
                <a:lnTo>
                  <a:pt x="0" y="461772"/>
                </a:lnTo>
                <a:lnTo>
                  <a:pt x="3214" y="441745"/>
                </a:lnTo>
                <a:lnTo>
                  <a:pt x="12001" y="425005"/>
                </a:lnTo>
                <a:lnTo>
                  <a:pt x="25074" y="411408"/>
                </a:lnTo>
                <a:lnTo>
                  <a:pt x="41148" y="400812"/>
                </a:lnTo>
                <a:lnTo>
                  <a:pt x="31551" y="395097"/>
                </a:lnTo>
                <a:lnTo>
                  <a:pt x="23812" y="387096"/>
                </a:lnTo>
                <a:lnTo>
                  <a:pt x="18645" y="376809"/>
                </a:lnTo>
                <a:lnTo>
                  <a:pt x="16764" y="364236"/>
                </a:lnTo>
                <a:lnTo>
                  <a:pt x="18954" y="349805"/>
                </a:lnTo>
                <a:lnTo>
                  <a:pt x="25146" y="337947"/>
                </a:lnTo>
                <a:lnTo>
                  <a:pt x="34766" y="327802"/>
                </a:lnTo>
                <a:lnTo>
                  <a:pt x="47244" y="318516"/>
                </a:lnTo>
                <a:lnTo>
                  <a:pt x="31884" y="304299"/>
                </a:lnTo>
                <a:lnTo>
                  <a:pt x="20383" y="287083"/>
                </a:lnTo>
                <a:lnTo>
                  <a:pt x="13168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859" y="194619"/>
                </a:lnTo>
                <a:lnTo>
                  <a:pt x="41910" y="164782"/>
                </a:lnTo>
                <a:lnTo>
                  <a:pt x="77533" y="145518"/>
                </a:lnTo>
                <a:lnTo>
                  <a:pt x="123444" y="138684"/>
                </a:lnTo>
                <a:lnTo>
                  <a:pt x="142279" y="139803"/>
                </a:lnTo>
                <a:lnTo>
                  <a:pt x="159829" y="143065"/>
                </a:lnTo>
                <a:lnTo>
                  <a:pt x="175950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59210"/>
                </a:lnTo>
                <a:lnTo>
                  <a:pt x="232219" y="163830"/>
                </a:lnTo>
                <a:lnTo>
                  <a:pt x="225004" y="169592"/>
                </a:lnTo>
                <a:lnTo>
                  <a:pt x="217932" y="176784"/>
                </a:lnTo>
                <a:lnTo>
                  <a:pt x="222355" y="182880"/>
                </a:lnTo>
                <a:lnTo>
                  <a:pt x="124968" y="182880"/>
                </a:lnTo>
                <a:lnTo>
                  <a:pt x="106965" y="186880"/>
                </a:lnTo>
                <a:lnTo>
                  <a:pt x="94107" y="197739"/>
                </a:lnTo>
                <a:lnTo>
                  <a:pt x="86391" y="213741"/>
                </a:lnTo>
                <a:lnTo>
                  <a:pt x="83820" y="233172"/>
                </a:lnTo>
                <a:lnTo>
                  <a:pt x="83820" y="245364"/>
                </a:lnTo>
                <a:lnTo>
                  <a:pt x="86606" y="265676"/>
                </a:lnTo>
                <a:lnTo>
                  <a:pt x="94678" y="282130"/>
                </a:lnTo>
                <a:lnTo>
                  <a:pt x="107608" y="293155"/>
                </a:lnTo>
                <a:lnTo>
                  <a:pt x="124968" y="297180"/>
                </a:lnTo>
                <a:lnTo>
                  <a:pt x="218726" y="297180"/>
                </a:lnTo>
                <a:lnTo>
                  <a:pt x="205740" y="313944"/>
                </a:lnTo>
                <a:lnTo>
                  <a:pt x="169592" y="334089"/>
                </a:lnTo>
                <a:lnTo>
                  <a:pt x="152400" y="336804"/>
                </a:lnTo>
                <a:lnTo>
                  <a:pt x="85344" y="336804"/>
                </a:lnTo>
                <a:lnTo>
                  <a:pt x="82296" y="339852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1858"/>
                </a:lnTo>
                <a:lnTo>
                  <a:pt x="124290" y="368074"/>
                </a:lnTo>
                <a:lnTo>
                  <a:pt x="166116" y="373951"/>
                </a:lnTo>
                <a:lnTo>
                  <a:pt x="207941" y="385797"/>
                </a:lnTo>
                <a:lnTo>
                  <a:pt x="240114" y="409920"/>
                </a:lnTo>
                <a:lnTo>
                  <a:pt x="241503" y="414528"/>
                </a:lnTo>
                <a:lnTo>
                  <a:pt x="102108" y="414528"/>
                </a:lnTo>
                <a:lnTo>
                  <a:pt x="88749" y="422219"/>
                </a:lnTo>
                <a:lnTo>
                  <a:pt x="78676" y="431482"/>
                </a:lnTo>
                <a:lnTo>
                  <a:pt x="72318" y="442174"/>
                </a:lnTo>
                <a:lnTo>
                  <a:pt x="70104" y="454152"/>
                </a:lnTo>
                <a:lnTo>
                  <a:pt x="74628" y="472154"/>
                </a:lnTo>
                <a:lnTo>
                  <a:pt x="86868" y="485013"/>
                </a:lnTo>
                <a:lnTo>
                  <a:pt x="104822" y="492728"/>
                </a:lnTo>
                <a:lnTo>
                  <a:pt x="126492" y="495300"/>
                </a:lnTo>
                <a:lnTo>
                  <a:pt x="240836" y="495300"/>
                </a:lnTo>
                <a:lnTo>
                  <a:pt x="214503" y="521589"/>
                </a:lnTo>
                <a:lnTo>
                  <a:pt x="174545" y="537495"/>
                </a:lnTo>
                <a:lnTo>
                  <a:pt x="128016" y="542544"/>
                </a:lnTo>
                <a:close/>
              </a:path>
              <a:path w="254635" h="542925">
                <a:moveTo>
                  <a:pt x="218726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29" y="213741"/>
                </a:lnTo>
                <a:lnTo>
                  <a:pt x="155257" y="197739"/>
                </a:lnTo>
                <a:lnTo>
                  <a:pt x="142327" y="186880"/>
                </a:lnTo>
                <a:lnTo>
                  <a:pt x="124968" y="182880"/>
                </a:lnTo>
                <a:lnTo>
                  <a:pt x="222355" y="182880"/>
                </a:lnTo>
                <a:lnTo>
                  <a:pt x="226814" y="189023"/>
                </a:lnTo>
                <a:lnTo>
                  <a:pt x="232981" y="202692"/>
                </a:lnTo>
                <a:lnTo>
                  <a:pt x="236577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314" y="283511"/>
                </a:lnTo>
                <a:lnTo>
                  <a:pt x="218726" y="297180"/>
                </a:lnTo>
                <a:close/>
              </a:path>
              <a:path w="254635" h="542925">
                <a:moveTo>
                  <a:pt x="123444" y="341376"/>
                </a:moveTo>
                <a:lnTo>
                  <a:pt x="113418" y="341090"/>
                </a:lnTo>
                <a:lnTo>
                  <a:pt x="103822" y="340233"/>
                </a:lnTo>
                <a:lnTo>
                  <a:pt x="94511" y="338804"/>
                </a:lnTo>
                <a:lnTo>
                  <a:pt x="85344" y="336804"/>
                </a:lnTo>
                <a:lnTo>
                  <a:pt x="152400" y="336804"/>
                </a:lnTo>
                <a:lnTo>
                  <a:pt x="123444" y="341376"/>
                </a:lnTo>
                <a:close/>
              </a:path>
              <a:path w="254635" h="542925">
                <a:moveTo>
                  <a:pt x="240836" y="495300"/>
                </a:moveTo>
                <a:lnTo>
                  <a:pt x="126492" y="495300"/>
                </a:lnTo>
                <a:lnTo>
                  <a:pt x="147923" y="492537"/>
                </a:lnTo>
                <a:lnTo>
                  <a:pt x="165354" y="484632"/>
                </a:lnTo>
                <a:lnTo>
                  <a:pt x="177069" y="472154"/>
                </a:lnTo>
                <a:lnTo>
                  <a:pt x="181356" y="455676"/>
                </a:lnTo>
                <a:lnTo>
                  <a:pt x="174117" y="436387"/>
                </a:lnTo>
                <a:lnTo>
                  <a:pt x="155448" y="424815"/>
                </a:lnTo>
                <a:lnTo>
                  <a:pt x="129921" y="418385"/>
                </a:lnTo>
                <a:lnTo>
                  <a:pt x="102108" y="414528"/>
                </a:lnTo>
                <a:lnTo>
                  <a:pt x="241503" y="414528"/>
                </a:lnTo>
                <a:lnTo>
                  <a:pt x="252984" y="452628"/>
                </a:lnTo>
                <a:lnTo>
                  <a:pt x="242458" y="493680"/>
                </a:lnTo>
                <a:lnTo>
                  <a:pt x="240836" y="495300"/>
                </a:lnTo>
                <a:close/>
              </a:path>
              <a:path w="254635" h="542925">
                <a:moveTo>
                  <a:pt x="126492" y="76200"/>
                </a:moveTo>
                <a:lnTo>
                  <a:pt x="97631" y="69865"/>
                </a:lnTo>
                <a:lnTo>
                  <a:pt x="72771" y="52959"/>
                </a:lnTo>
                <a:lnTo>
                  <a:pt x="55340" y="28622"/>
                </a:lnTo>
                <a:lnTo>
                  <a:pt x="48768" y="0"/>
                </a:lnTo>
                <a:lnTo>
                  <a:pt x="89916" y="0"/>
                </a:lnTo>
                <a:lnTo>
                  <a:pt x="93059" y="16954"/>
                </a:lnTo>
                <a:lnTo>
                  <a:pt x="101346" y="30480"/>
                </a:lnTo>
                <a:lnTo>
                  <a:pt x="113061" y="39433"/>
                </a:lnTo>
                <a:lnTo>
                  <a:pt x="126492" y="42672"/>
                </a:lnTo>
                <a:lnTo>
                  <a:pt x="186597" y="42672"/>
                </a:lnTo>
                <a:lnTo>
                  <a:pt x="179451" y="52959"/>
                </a:lnTo>
                <a:lnTo>
                  <a:pt x="155114" y="69865"/>
                </a:lnTo>
                <a:lnTo>
                  <a:pt x="126492" y="76200"/>
                </a:lnTo>
                <a:close/>
              </a:path>
              <a:path w="254635" h="542925">
                <a:moveTo>
                  <a:pt x="186597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8622"/>
                </a:lnTo>
                <a:lnTo>
                  <a:pt x="186597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97349" y="2434971"/>
            <a:ext cx="353891" cy="197527"/>
          </a:xfrm>
          <a:custGeom>
            <a:avLst/>
            <a:gdLst/>
            <a:ahLst/>
            <a:cxnLst/>
            <a:rect l="l" t="t" r="r" b="b"/>
            <a:pathLst>
              <a:path w="250189" h="279400">
                <a:moveTo>
                  <a:pt x="124968" y="278892"/>
                </a:moveTo>
                <a:lnTo>
                  <a:pt x="76509" y="269343"/>
                </a:lnTo>
                <a:lnTo>
                  <a:pt x="36766" y="243649"/>
                </a:lnTo>
                <a:lnTo>
                  <a:pt x="9882" y="206240"/>
                </a:lnTo>
                <a:lnTo>
                  <a:pt x="0" y="161544"/>
                </a:lnTo>
                <a:lnTo>
                  <a:pt x="0" y="22860"/>
                </a:lnTo>
                <a:lnTo>
                  <a:pt x="2952" y="14787"/>
                </a:lnTo>
                <a:lnTo>
                  <a:pt x="11049" y="7429"/>
                </a:lnTo>
                <a:lnTo>
                  <a:pt x="23145" y="2071"/>
                </a:lnTo>
                <a:lnTo>
                  <a:pt x="38100" y="0"/>
                </a:lnTo>
                <a:lnTo>
                  <a:pt x="52173" y="2071"/>
                </a:lnTo>
                <a:lnTo>
                  <a:pt x="63817" y="7429"/>
                </a:lnTo>
                <a:lnTo>
                  <a:pt x="71747" y="14787"/>
                </a:lnTo>
                <a:lnTo>
                  <a:pt x="74676" y="22860"/>
                </a:lnTo>
                <a:lnTo>
                  <a:pt x="74676" y="161544"/>
                </a:lnTo>
                <a:lnTo>
                  <a:pt x="78676" y="181451"/>
                </a:lnTo>
                <a:lnTo>
                  <a:pt x="89535" y="198501"/>
                </a:lnTo>
                <a:lnTo>
                  <a:pt x="105537" y="210407"/>
                </a:lnTo>
                <a:lnTo>
                  <a:pt x="124968" y="214884"/>
                </a:lnTo>
                <a:lnTo>
                  <a:pt x="234292" y="214884"/>
                </a:lnTo>
                <a:lnTo>
                  <a:pt x="213169" y="244221"/>
                </a:lnTo>
                <a:lnTo>
                  <a:pt x="173426" y="269557"/>
                </a:lnTo>
                <a:lnTo>
                  <a:pt x="124968" y="278892"/>
                </a:lnTo>
                <a:close/>
              </a:path>
              <a:path w="250189" h="279400">
                <a:moveTo>
                  <a:pt x="234292" y="214884"/>
                </a:moveTo>
                <a:lnTo>
                  <a:pt x="124968" y="214884"/>
                </a:lnTo>
                <a:lnTo>
                  <a:pt x="145041" y="210407"/>
                </a:lnTo>
                <a:lnTo>
                  <a:pt x="160972" y="198501"/>
                </a:lnTo>
                <a:lnTo>
                  <a:pt x="171473" y="181451"/>
                </a:lnTo>
                <a:lnTo>
                  <a:pt x="175260" y="161544"/>
                </a:lnTo>
                <a:lnTo>
                  <a:pt x="175260" y="22860"/>
                </a:lnTo>
                <a:lnTo>
                  <a:pt x="178212" y="14144"/>
                </a:lnTo>
                <a:lnTo>
                  <a:pt x="186309" y="6858"/>
                </a:lnTo>
                <a:lnTo>
                  <a:pt x="198405" y="1857"/>
                </a:lnTo>
                <a:lnTo>
                  <a:pt x="213360" y="0"/>
                </a:lnTo>
                <a:lnTo>
                  <a:pt x="228076" y="1857"/>
                </a:lnTo>
                <a:lnTo>
                  <a:pt x="239649" y="6858"/>
                </a:lnTo>
                <a:lnTo>
                  <a:pt x="247221" y="14144"/>
                </a:lnTo>
                <a:lnTo>
                  <a:pt x="249936" y="22860"/>
                </a:lnTo>
                <a:lnTo>
                  <a:pt x="249936" y="161544"/>
                </a:lnTo>
                <a:lnTo>
                  <a:pt x="240053" y="206883"/>
                </a:lnTo>
                <a:lnTo>
                  <a:pt x="234292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77228" y="2321842"/>
            <a:ext cx="358382" cy="310656"/>
          </a:xfrm>
          <a:custGeom>
            <a:avLst/>
            <a:gdLst/>
            <a:ahLst/>
            <a:cxnLst/>
            <a:rect l="l" t="t" r="r" b="b"/>
            <a:pathLst>
              <a:path w="253364" h="439420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39420">
                <a:moveTo>
                  <a:pt x="102108" y="438912"/>
                </a:moveTo>
                <a:lnTo>
                  <a:pt x="63007" y="429148"/>
                </a:lnTo>
                <a:lnTo>
                  <a:pt x="30480" y="403098"/>
                </a:lnTo>
                <a:lnTo>
                  <a:pt x="8239" y="365617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265"/>
                </a:lnTo>
                <a:lnTo>
                  <a:pt x="151638" y="425386"/>
                </a:lnTo>
                <a:lnTo>
                  <a:pt x="128444" y="435221"/>
                </a:lnTo>
                <a:lnTo>
                  <a:pt x="102108" y="438912"/>
                </a:lnTo>
                <a:close/>
              </a:path>
              <a:path w="253364" h="439420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39420">
                <a:moveTo>
                  <a:pt x="216408" y="434340"/>
                </a:moveTo>
                <a:lnTo>
                  <a:pt x="203454" y="432268"/>
                </a:lnTo>
                <a:lnTo>
                  <a:pt x="192786" y="426910"/>
                </a:lnTo>
                <a:lnTo>
                  <a:pt x="185547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10519" y="2340158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376506" y="2334771"/>
            <a:ext cx="358382" cy="383831"/>
          </a:xfrm>
          <a:custGeom>
            <a:avLst/>
            <a:gdLst/>
            <a:ahLst/>
            <a:cxnLst/>
            <a:rect l="l" t="t" r="r" b="b"/>
            <a:pathLst>
              <a:path w="253364" h="542925">
                <a:moveTo>
                  <a:pt x="243840" y="155448"/>
                </a:moveTo>
                <a:lnTo>
                  <a:pt x="188976" y="155448"/>
                </a:lnTo>
                <a:lnTo>
                  <a:pt x="198739" y="135755"/>
                </a:lnTo>
                <a:lnTo>
                  <a:pt x="207645" y="123634"/>
                </a:lnTo>
                <a:lnTo>
                  <a:pt x="215979" y="117514"/>
                </a:lnTo>
                <a:lnTo>
                  <a:pt x="224028" y="115824"/>
                </a:lnTo>
                <a:lnTo>
                  <a:pt x="236267" y="118110"/>
                </a:lnTo>
                <a:lnTo>
                  <a:pt x="245364" y="123825"/>
                </a:lnTo>
                <a:lnTo>
                  <a:pt x="251031" y="131254"/>
                </a:lnTo>
                <a:lnTo>
                  <a:pt x="252984" y="138684"/>
                </a:lnTo>
                <a:lnTo>
                  <a:pt x="252984" y="144780"/>
                </a:lnTo>
                <a:lnTo>
                  <a:pt x="249936" y="150876"/>
                </a:lnTo>
                <a:lnTo>
                  <a:pt x="243840" y="155448"/>
                </a:lnTo>
                <a:close/>
              </a:path>
              <a:path w="253364" h="542925">
                <a:moveTo>
                  <a:pt x="126492" y="542544"/>
                </a:moveTo>
                <a:lnTo>
                  <a:pt x="77795" y="537210"/>
                </a:lnTo>
                <a:lnTo>
                  <a:pt x="37528" y="521589"/>
                </a:lnTo>
                <a:lnTo>
                  <a:pt x="10120" y="496252"/>
                </a:lnTo>
                <a:lnTo>
                  <a:pt x="0" y="461772"/>
                </a:lnTo>
                <a:lnTo>
                  <a:pt x="3214" y="441745"/>
                </a:lnTo>
                <a:lnTo>
                  <a:pt x="12001" y="425005"/>
                </a:lnTo>
                <a:lnTo>
                  <a:pt x="25074" y="411408"/>
                </a:lnTo>
                <a:lnTo>
                  <a:pt x="41148" y="400812"/>
                </a:lnTo>
                <a:lnTo>
                  <a:pt x="30908" y="395097"/>
                </a:lnTo>
                <a:lnTo>
                  <a:pt x="23241" y="387096"/>
                </a:lnTo>
                <a:lnTo>
                  <a:pt x="18430" y="376809"/>
                </a:lnTo>
                <a:lnTo>
                  <a:pt x="16764" y="364236"/>
                </a:lnTo>
                <a:lnTo>
                  <a:pt x="18930" y="349805"/>
                </a:lnTo>
                <a:lnTo>
                  <a:pt x="24955" y="337947"/>
                </a:lnTo>
                <a:lnTo>
                  <a:pt x="34123" y="327802"/>
                </a:lnTo>
                <a:lnTo>
                  <a:pt x="45720" y="318516"/>
                </a:lnTo>
                <a:lnTo>
                  <a:pt x="31242" y="304299"/>
                </a:lnTo>
                <a:lnTo>
                  <a:pt x="20193" y="287083"/>
                </a:lnTo>
                <a:lnTo>
                  <a:pt x="13144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645" y="194619"/>
                </a:lnTo>
                <a:lnTo>
                  <a:pt x="41338" y="164782"/>
                </a:lnTo>
                <a:lnTo>
                  <a:pt x="76890" y="145518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59210"/>
                </a:lnTo>
                <a:lnTo>
                  <a:pt x="230695" y="163830"/>
                </a:lnTo>
                <a:lnTo>
                  <a:pt x="223480" y="169592"/>
                </a:lnTo>
                <a:lnTo>
                  <a:pt x="216408" y="176784"/>
                </a:lnTo>
                <a:lnTo>
                  <a:pt x="220950" y="182880"/>
                </a:lnTo>
                <a:lnTo>
                  <a:pt x="123444" y="182880"/>
                </a:lnTo>
                <a:lnTo>
                  <a:pt x="106084" y="186880"/>
                </a:lnTo>
                <a:lnTo>
                  <a:pt x="93154" y="197739"/>
                </a:lnTo>
                <a:lnTo>
                  <a:pt x="85082" y="213741"/>
                </a:lnTo>
                <a:lnTo>
                  <a:pt x="82296" y="233172"/>
                </a:lnTo>
                <a:lnTo>
                  <a:pt x="82296" y="245364"/>
                </a:lnTo>
                <a:lnTo>
                  <a:pt x="85105" y="265676"/>
                </a:lnTo>
                <a:lnTo>
                  <a:pt x="93345" y="282130"/>
                </a:lnTo>
                <a:lnTo>
                  <a:pt x="106727" y="293155"/>
                </a:lnTo>
                <a:lnTo>
                  <a:pt x="124968" y="297180"/>
                </a:lnTo>
                <a:lnTo>
                  <a:pt x="218726" y="297180"/>
                </a:lnTo>
                <a:lnTo>
                  <a:pt x="205740" y="313944"/>
                </a:lnTo>
                <a:lnTo>
                  <a:pt x="169592" y="334089"/>
                </a:lnTo>
                <a:lnTo>
                  <a:pt x="152400" y="336804"/>
                </a:lnTo>
                <a:lnTo>
                  <a:pt x="85344" y="336804"/>
                </a:lnTo>
                <a:lnTo>
                  <a:pt x="80772" y="339852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1858"/>
                </a:lnTo>
                <a:lnTo>
                  <a:pt x="124290" y="368074"/>
                </a:lnTo>
                <a:lnTo>
                  <a:pt x="166116" y="373951"/>
                </a:lnTo>
                <a:lnTo>
                  <a:pt x="207941" y="385797"/>
                </a:lnTo>
                <a:lnTo>
                  <a:pt x="240114" y="409920"/>
                </a:lnTo>
                <a:lnTo>
                  <a:pt x="241503" y="414528"/>
                </a:lnTo>
                <a:lnTo>
                  <a:pt x="100584" y="414528"/>
                </a:lnTo>
                <a:lnTo>
                  <a:pt x="88106" y="422219"/>
                </a:lnTo>
                <a:lnTo>
                  <a:pt x="78486" y="431482"/>
                </a:lnTo>
                <a:lnTo>
                  <a:pt x="72294" y="442174"/>
                </a:lnTo>
                <a:lnTo>
                  <a:pt x="70104" y="454152"/>
                </a:lnTo>
                <a:lnTo>
                  <a:pt x="74414" y="472154"/>
                </a:lnTo>
                <a:lnTo>
                  <a:pt x="86296" y="485013"/>
                </a:lnTo>
                <a:lnTo>
                  <a:pt x="104179" y="492728"/>
                </a:lnTo>
                <a:lnTo>
                  <a:pt x="126492" y="495300"/>
                </a:lnTo>
                <a:lnTo>
                  <a:pt x="240803" y="495300"/>
                </a:lnTo>
                <a:lnTo>
                  <a:pt x="214312" y="521589"/>
                </a:lnTo>
                <a:lnTo>
                  <a:pt x="173902" y="537495"/>
                </a:lnTo>
                <a:lnTo>
                  <a:pt x="126492" y="542544"/>
                </a:lnTo>
                <a:close/>
              </a:path>
              <a:path w="253364" h="542925">
                <a:moveTo>
                  <a:pt x="218726" y="297180"/>
                </a:moveTo>
                <a:lnTo>
                  <a:pt x="124968" y="297180"/>
                </a:lnTo>
                <a:lnTo>
                  <a:pt x="141684" y="293370"/>
                </a:lnTo>
                <a:lnTo>
                  <a:pt x="154686" y="282702"/>
                </a:lnTo>
                <a:lnTo>
                  <a:pt x="163115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06" y="213741"/>
                </a:lnTo>
                <a:lnTo>
                  <a:pt x="155067" y="197739"/>
                </a:lnTo>
                <a:lnTo>
                  <a:pt x="141684" y="186880"/>
                </a:lnTo>
                <a:lnTo>
                  <a:pt x="123444" y="182880"/>
                </a:lnTo>
                <a:lnTo>
                  <a:pt x="220950" y="182880"/>
                </a:lnTo>
                <a:lnTo>
                  <a:pt x="225528" y="189023"/>
                </a:lnTo>
                <a:lnTo>
                  <a:pt x="232219" y="202692"/>
                </a:lnTo>
                <a:lnTo>
                  <a:pt x="236339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314" y="283511"/>
                </a:lnTo>
                <a:lnTo>
                  <a:pt x="218726" y="297180"/>
                </a:lnTo>
                <a:close/>
              </a:path>
              <a:path w="253364" h="542925">
                <a:moveTo>
                  <a:pt x="123444" y="341376"/>
                </a:moveTo>
                <a:lnTo>
                  <a:pt x="113204" y="341090"/>
                </a:lnTo>
                <a:lnTo>
                  <a:pt x="103251" y="340233"/>
                </a:lnTo>
                <a:lnTo>
                  <a:pt x="93868" y="338804"/>
                </a:lnTo>
                <a:lnTo>
                  <a:pt x="85344" y="336804"/>
                </a:lnTo>
                <a:lnTo>
                  <a:pt x="152400" y="336804"/>
                </a:lnTo>
                <a:lnTo>
                  <a:pt x="123444" y="341376"/>
                </a:lnTo>
                <a:close/>
              </a:path>
              <a:path w="253364" h="542925">
                <a:moveTo>
                  <a:pt x="240803" y="495300"/>
                </a:moveTo>
                <a:lnTo>
                  <a:pt x="126492" y="495300"/>
                </a:lnTo>
                <a:lnTo>
                  <a:pt x="147923" y="492537"/>
                </a:lnTo>
                <a:lnTo>
                  <a:pt x="165354" y="484632"/>
                </a:lnTo>
                <a:lnTo>
                  <a:pt x="177069" y="472154"/>
                </a:lnTo>
                <a:lnTo>
                  <a:pt x="181356" y="455676"/>
                </a:lnTo>
                <a:lnTo>
                  <a:pt x="173878" y="436387"/>
                </a:lnTo>
                <a:lnTo>
                  <a:pt x="154686" y="424815"/>
                </a:lnTo>
                <a:lnTo>
                  <a:pt x="128635" y="418385"/>
                </a:lnTo>
                <a:lnTo>
                  <a:pt x="100584" y="414528"/>
                </a:lnTo>
                <a:lnTo>
                  <a:pt x="241503" y="414528"/>
                </a:lnTo>
                <a:lnTo>
                  <a:pt x="252984" y="452628"/>
                </a:lnTo>
                <a:lnTo>
                  <a:pt x="242435" y="493680"/>
                </a:lnTo>
                <a:lnTo>
                  <a:pt x="240803" y="495300"/>
                </a:lnTo>
                <a:close/>
              </a:path>
              <a:path w="253364" h="542925">
                <a:moveTo>
                  <a:pt x="124968" y="76200"/>
                </a:moveTo>
                <a:lnTo>
                  <a:pt x="96345" y="69865"/>
                </a:lnTo>
                <a:lnTo>
                  <a:pt x="72009" y="52959"/>
                </a:lnTo>
                <a:lnTo>
                  <a:pt x="55102" y="28622"/>
                </a:lnTo>
                <a:lnTo>
                  <a:pt x="48768" y="0"/>
                </a:lnTo>
                <a:lnTo>
                  <a:pt x="89916" y="0"/>
                </a:lnTo>
                <a:lnTo>
                  <a:pt x="92844" y="16954"/>
                </a:lnTo>
                <a:lnTo>
                  <a:pt x="100774" y="30480"/>
                </a:lnTo>
                <a:lnTo>
                  <a:pt x="112418" y="39433"/>
                </a:lnTo>
                <a:lnTo>
                  <a:pt x="126492" y="42672"/>
                </a:lnTo>
                <a:lnTo>
                  <a:pt x="186056" y="42672"/>
                </a:lnTo>
                <a:lnTo>
                  <a:pt x="178689" y="52959"/>
                </a:lnTo>
                <a:lnTo>
                  <a:pt x="153828" y="69865"/>
                </a:lnTo>
                <a:lnTo>
                  <a:pt x="124968" y="76200"/>
                </a:lnTo>
                <a:close/>
              </a:path>
              <a:path w="253364" h="542925">
                <a:moveTo>
                  <a:pt x="186056" y="42672"/>
                </a:moveTo>
                <a:lnTo>
                  <a:pt x="126492" y="42672"/>
                </a:lnTo>
                <a:lnTo>
                  <a:pt x="139065" y="39433"/>
                </a:lnTo>
                <a:lnTo>
                  <a:pt x="150495" y="30480"/>
                </a:lnTo>
                <a:lnTo>
                  <a:pt x="159067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119" y="28622"/>
                </a:lnTo>
                <a:lnTo>
                  <a:pt x="18605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73152" y="243281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91" y="70080"/>
                </a:lnTo>
                <a:lnTo>
                  <a:pt x="36385" y="33718"/>
                </a:lnTo>
                <a:lnTo>
                  <a:pt x="76509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35" y="81224"/>
                </a:lnTo>
                <a:lnTo>
                  <a:pt x="160210" y="67246"/>
                </a:lnTo>
                <a:lnTo>
                  <a:pt x="143756" y="58126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82731" y="2432816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652670" y="2321842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50189" h="439420">
                <a:moveTo>
                  <a:pt x="163365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50189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0812"/>
                </a:lnTo>
                <a:lnTo>
                  <a:pt x="245840" y="414480"/>
                </a:lnTo>
                <a:lnTo>
                  <a:pt x="235458" y="426720"/>
                </a:lnTo>
                <a:lnTo>
                  <a:pt x="221646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049314" y="2340158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864" y="135755"/>
                </a:lnTo>
                <a:lnTo>
                  <a:pt x="67437" y="140398"/>
                </a:lnTo>
                <a:lnTo>
                  <a:pt x="75009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5009" y="393001"/>
                </a:lnTo>
                <a:lnTo>
                  <a:pt x="67437" y="400812"/>
                </a:lnTo>
                <a:lnTo>
                  <a:pt x="55864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219613" y="243281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94" y="225552"/>
                </a:moveTo>
                <a:lnTo>
                  <a:pt x="102108" y="225552"/>
                </a:lnTo>
                <a:lnTo>
                  <a:pt x="123563" y="223218"/>
                </a:lnTo>
                <a:lnTo>
                  <a:pt x="136588" y="217170"/>
                </a:lnTo>
                <a:lnTo>
                  <a:pt x="143041" y="208835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494" y="225552"/>
                </a:lnTo>
                <a:close/>
              </a:path>
              <a:path w="21082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20" h="402589">
                <a:moveTo>
                  <a:pt x="169887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2964" y="280416"/>
                </a:lnTo>
                <a:lnTo>
                  <a:pt x="55935" y="275582"/>
                </a:lnTo>
                <a:lnTo>
                  <a:pt x="26479" y="264604"/>
                </a:lnTo>
                <a:lnTo>
                  <a:pt x="7024" y="249340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57" y="203692"/>
                </a:lnTo>
                <a:lnTo>
                  <a:pt x="51816" y="212598"/>
                </a:lnTo>
                <a:lnTo>
                  <a:pt x="72390" y="221503"/>
                </a:lnTo>
                <a:lnTo>
                  <a:pt x="102108" y="225552"/>
                </a:lnTo>
                <a:lnTo>
                  <a:pt x="205494" y="225552"/>
                </a:lnTo>
                <a:lnTo>
                  <a:pt x="204930" y="228766"/>
                </a:lnTo>
                <a:lnTo>
                  <a:pt x="188976" y="253555"/>
                </a:lnTo>
                <a:lnTo>
                  <a:pt x="162734" y="271200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2158"/>
                </a:lnTo>
                <a:lnTo>
                  <a:pt x="161925" y="321754"/>
                </a:lnTo>
                <a:lnTo>
                  <a:pt x="172021" y="335065"/>
                </a:lnTo>
                <a:lnTo>
                  <a:pt x="175260" y="350520"/>
                </a:lnTo>
                <a:lnTo>
                  <a:pt x="172378" y="367617"/>
                </a:lnTo>
                <a:lnTo>
                  <a:pt x="169887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964" y="401216"/>
                </a:lnTo>
                <a:lnTo>
                  <a:pt x="83058" y="397954"/>
                </a:lnTo>
                <a:lnTo>
                  <a:pt x="70580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69887" y="371856"/>
                </a:lnTo>
                <a:lnTo>
                  <a:pt x="162496" y="384429"/>
                </a:lnTo>
                <a:lnTo>
                  <a:pt x="143756" y="397240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73145" y="2340158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73623" y="232184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52545" y="243281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364282" y="2432816"/>
            <a:ext cx="261376" cy="196180"/>
          </a:xfrm>
          <a:custGeom>
            <a:avLst/>
            <a:gdLst/>
            <a:ahLst/>
            <a:cxnLst/>
            <a:rect l="l" t="t" r="r" b="b"/>
            <a:pathLst>
              <a:path w="184784" h="277495">
                <a:moveTo>
                  <a:pt x="179158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330" y="2428"/>
                </a:lnTo>
                <a:lnTo>
                  <a:pt x="176593" y="9144"/>
                </a:lnTo>
                <a:lnTo>
                  <a:pt x="182284" y="19288"/>
                </a:lnTo>
                <a:lnTo>
                  <a:pt x="184404" y="32004"/>
                </a:lnTo>
                <a:lnTo>
                  <a:pt x="182284" y="44719"/>
                </a:lnTo>
                <a:lnTo>
                  <a:pt x="179158" y="50292"/>
                </a:lnTo>
                <a:close/>
              </a:path>
              <a:path w="184784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79158" y="50292"/>
                </a:lnTo>
                <a:lnTo>
                  <a:pt x="176593" y="54864"/>
                </a:lnTo>
                <a:lnTo>
                  <a:pt x="168330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76854" y="232184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857933" y="243281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91" y="70080"/>
                </a:lnTo>
                <a:lnTo>
                  <a:pt x="36385" y="33718"/>
                </a:lnTo>
                <a:lnTo>
                  <a:pt x="76509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5537" y="57912"/>
                </a:lnTo>
                <a:lnTo>
                  <a:pt x="89535" y="66675"/>
                </a:lnTo>
                <a:lnTo>
                  <a:pt x="78676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407630" y="2432815"/>
            <a:ext cx="299999" cy="199323"/>
          </a:xfrm>
          <a:custGeom>
            <a:avLst/>
            <a:gdLst/>
            <a:ahLst/>
            <a:cxnLst/>
            <a:rect l="l" t="t" r="r" b="b"/>
            <a:pathLst>
              <a:path w="212090" h="281939">
                <a:moveTo>
                  <a:pt x="206220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714"/>
                </a:lnTo>
                <a:lnTo>
                  <a:pt x="175641" y="10287"/>
                </a:lnTo>
                <a:lnTo>
                  <a:pt x="196357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7966"/>
                </a:lnTo>
                <a:lnTo>
                  <a:pt x="109107" y="107583"/>
                </a:lnTo>
                <a:lnTo>
                  <a:pt x="142494" y="116776"/>
                </a:lnTo>
                <a:lnTo>
                  <a:pt x="175880" y="131176"/>
                </a:lnTo>
                <a:lnTo>
                  <a:pt x="201563" y="156414"/>
                </a:lnTo>
                <a:lnTo>
                  <a:pt x="211836" y="198120"/>
                </a:lnTo>
                <a:lnTo>
                  <a:pt x="206220" y="225552"/>
                </a:lnTo>
                <a:close/>
              </a:path>
              <a:path w="21209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2090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220" y="225552"/>
                </a:lnTo>
                <a:lnTo>
                  <a:pt x="204811" y="232433"/>
                </a:lnTo>
                <a:lnTo>
                  <a:pt x="184213" y="258889"/>
                </a:lnTo>
                <a:lnTo>
                  <a:pt x="150756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743919" y="243281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007"/>
                </a:lnTo>
                <a:lnTo>
                  <a:pt x="127063" y="267652"/>
                </a:lnTo>
                <a:lnTo>
                  <a:pt x="103703" y="278010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12538" y="2432815"/>
            <a:ext cx="377244" cy="285516"/>
          </a:xfrm>
          <a:custGeom>
            <a:avLst/>
            <a:gdLst/>
            <a:ahLst/>
            <a:cxnLst/>
            <a:rect l="l" t="t" r="r" b="b"/>
            <a:pathLst>
              <a:path w="266700" h="403860">
                <a:moveTo>
                  <a:pt x="33528" y="403860"/>
                </a:moveTo>
                <a:lnTo>
                  <a:pt x="20574" y="402955"/>
                </a:lnTo>
                <a:lnTo>
                  <a:pt x="9906" y="398907"/>
                </a:lnTo>
                <a:lnTo>
                  <a:pt x="2667" y="389715"/>
                </a:lnTo>
                <a:lnTo>
                  <a:pt x="0" y="373380"/>
                </a:lnTo>
                <a:lnTo>
                  <a:pt x="928" y="361545"/>
                </a:lnTo>
                <a:lnTo>
                  <a:pt x="4000" y="351853"/>
                </a:lnTo>
                <a:lnTo>
                  <a:pt x="9644" y="345305"/>
                </a:lnTo>
                <a:lnTo>
                  <a:pt x="18288" y="342900"/>
                </a:lnTo>
                <a:lnTo>
                  <a:pt x="41648" y="339209"/>
                </a:lnTo>
                <a:lnTo>
                  <a:pt x="68008" y="325945"/>
                </a:lnTo>
                <a:lnTo>
                  <a:pt x="90082" y="299823"/>
                </a:lnTo>
                <a:lnTo>
                  <a:pt x="100584" y="257556"/>
                </a:lnTo>
                <a:lnTo>
                  <a:pt x="1524" y="45720"/>
                </a:lnTo>
                <a:lnTo>
                  <a:pt x="0" y="42672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555" y="184404"/>
                </a:lnTo>
                <a:lnTo>
                  <a:pt x="179832" y="260604"/>
                </a:lnTo>
                <a:lnTo>
                  <a:pt x="164031" y="301837"/>
                </a:lnTo>
                <a:lnTo>
                  <a:pt x="146328" y="340656"/>
                </a:lnTo>
                <a:lnTo>
                  <a:pt x="121895" y="373184"/>
                </a:lnTo>
                <a:lnTo>
                  <a:pt x="85904" y="395545"/>
                </a:lnTo>
                <a:lnTo>
                  <a:pt x="33528" y="403860"/>
                </a:lnTo>
                <a:close/>
              </a:path>
              <a:path w="266700" h="403860">
                <a:moveTo>
                  <a:pt x="209555" y="184404"/>
                </a:moveTo>
                <a:lnTo>
                  <a:pt x="140208" y="184404"/>
                </a:lnTo>
                <a:lnTo>
                  <a:pt x="195072" y="12192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695" y="2714"/>
                </a:lnTo>
                <a:lnTo>
                  <a:pt x="247650" y="10287"/>
                </a:lnTo>
                <a:lnTo>
                  <a:pt x="261175" y="21859"/>
                </a:lnTo>
                <a:lnTo>
                  <a:pt x="266700" y="36576"/>
                </a:lnTo>
                <a:lnTo>
                  <a:pt x="266700" y="38100"/>
                </a:lnTo>
                <a:lnTo>
                  <a:pt x="265176" y="42672"/>
                </a:lnTo>
                <a:lnTo>
                  <a:pt x="263652" y="45720"/>
                </a:lnTo>
                <a:lnTo>
                  <a:pt x="209555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509184" y="2416654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5" h="426720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267" y="2286"/>
                </a:lnTo>
                <a:lnTo>
                  <a:pt x="245364" y="8001"/>
                </a:lnTo>
                <a:lnTo>
                  <a:pt x="251031" y="15430"/>
                </a:lnTo>
                <a:lnTo>
                  <a:pt x="252984" y="22860"/>
                </a:lnTo>
                <a:lnTo>
                  <a:pt x="252984" y="28956"/>
                </a:lnTo>
                <a:lnTo>
                  <a:pt x="249936" y="35052"/>
                </a:lnTo>
                <a:lnTo>
                  <a:pt x="243840" y="39624"/>
                </a:lnTo>
                <a:close/>
              </a:path>
              <a:path w="253365" h="426720">
                <a:moveTo>
                  <a:pt x="126492" y="426720"/>
                </a:moveTo>
                <a:lnTo>
                  <a:pt x="77795" y="421386"/>
                </a:lnTo>
                <a:lnTo>
                  <a:pt x="37528" y="405765"/>
                </a:lnTo>
                <a:lnTo>
                  <a:pt x="10120" y="380428"/>
                </a:lnTo>
                <a:lnTo>
                  <a:pt x="0" y="345948"/>
                </a:lnTo>
                <a:lnTo>
                  <a:pt x="3214" y="325921"/>
                </a:lnTo>
                <a:lnTo>
                  <a:pt x="12001" y="309181"/>
                </a:lnTo>
                <a:lnTo>
                  <a:pt x="25074" y="295584"/>
                </a:lnTo>
                <a:lnTo>
                  <a:pt x="41148" y="284988"/>
                </a:lnTo>
                <a:lnTo>
                  <a:pt x="30908" y="279273"/>
                </a:lnTo>
                <a:lnTo>
                  <a:pt x="23241" y="271272"/>
                </a:lnTo>
                <a:lnTo>
                  <a:pt x="18430" y="260985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1242" y="188475"/>
                </a:lnTo>
                <a:lnTo>
                  <a:pt x="20193" y="171259"/>
                </a:lnTo>
                <a:lnTo>
                  <a:pt x="13144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795"/>
                </a:lnTo>
                <a:lnTo>
                  <a:pt x="41338" y="48958"/>
                </a:lnTo>
                <a:lnTo>
                  <a:pt x="76890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24" y="43386"/>
                </a:lnTo>
                <a:lnTo>
                  <a:pt x="230695" y="48006"/>
                </a:lnTo>
                <a:lnTo>
                  <a:pt x="223480" y="53768"/>
                </a:lnTo>
                <a:lnTo>
                  <a:pt x="216408" y="60960"/>
                </a:lnTo>
                <a:lnTo>
                  <a:pt x="220950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8726" y="181356"/>
                </a:lnTo>
                <a:lnTo>
                  <a:pt x="205740" y="198120"/>
                </a:lnTo>
                <a:lnTo>
                  <a:pt x="169592" y="218265"/>
                </a:lnTo>
                <a:lnTo>
                  <a:pt x="152400" y="220980"/>
                </a:lnTo>
                <a:lnTo>
                  <a:pt x="85344" y="220980"/>
                </a:lnTo>
                <a:lnTo>
                  <a:pt x="80772" y="224028"/>
                </a:lnTo>
                <a:lnTo>
                  <a:pt x="77724" y="228600"/>
                </a:lnTo>
                <a:lnTo>
                  <a:pt x="77724" y="233172"/>
                </a:lnTo>
                <a:lnTo>
                  <a:pt x="90600" y="246034"/>
                </a:lnTo>
                <a:lnTo>
                  <a:pt x="122823" y="252250"/>
                </a:lnTo>
                <a:lnTo>
                  <a:pt x="164782" y="258127"/>
                </a:lnTo>
                <a:lnTo>
                  <a:pt x="206868" y="269973"/>
                </a:lnTo>
                <a:lnTo>
                  <a:pt x="239472" y="294096"/>
                </a:lnTo>
                <a:lnTo>
                  <a:pt x="240930" y="298704"/>
                </a:lnTo>
                <a:lnTo>
                  <a:pt x="100584" y="298704"/>
                </a:lnTo>
                <a:lnTo>
                  <a:pt x="88106" y="306395"/>
                </a:lnTo>
                <a:lnTo>
                  <a:pt x="78486" y="315658"/>
                </a:lnTo>
                <a:lnTo>
                  <a:pt x="72294" y="326350"/>
                </a:lnTo>
                <a:lnTo>
                  <a:pt x="70104" y="338328"/>
                </a:lnTo>
                <a:lnTo>
                  <a:pt x="74414" y="356330"/>
                </a:lnTo>
                <a:lnTo>
                  <a:pt x="86296" y="369189"/>
                </a:lnTo>
                <a:lnTo>
                  <a:pt x="104179" y="376904"/>
                </a:lnTo>
                <a:lnTo>
                  <a:pt x="126492" y="379476"/>
                </a:lnTo>
                <a:lnTo>
                  <a:pt x="240803" y="379476"/>
                </a:lnTo>
                <a:lnTo>
                  <a:pt x="214312" y="405765"/>
                </a:lnTo>
                <a:lnTo>
                  <a:pt x="173902" y="421671"/>
                </a:lnTo>
                <a:lnTo>
                  <a:pt x="126492" y="426720"/>
                </a:lnTo>
                <a:close/>
              </a:path>
              <a:path w="253365" h="426720">
                <a:moveTo>
                  <a:pt x="218726" y="181356"/>
                </a:moveTo>
                <a:lnTo>
                  <a:pt x="124968" y="181356"/>
                </a:lnTo>
                <a:lnTo>
                  <a:pt x="141684" y="177546"/>
                </a:lnTo>
                <a:lnTo>
                  <a:pt x="154686" y="166878"/>
                </a:lnTo>
                <a:lnTo>
                  <a:pt x="163115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0950" y="67056"/>
                </a:lnTo>
                <a:lnTo>
                  <a:pt x="225528" y="73199"/>
                </a:lnTo>
                <a:lnTo>
                  <a:pt x="232219" y="86868"/>
                </a:lnTo>
                <a:lnTo>
                  <a:pt x="236339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314" y="167687"/>
                </a:lnTo>
                <a:lnTo>
                  <a:pt x="218726" y="181356"/>
                </a:lnTo>
                <a:close/>
              </a:path>
              <a:path w="253365" h="426720">
                <a:moveTo>
                  <a:pt x="123444" y="225552"/>
                </a:moveTo>
                <a:lnTo>
                  <a:pt x="113204" y="225266"/>
                </a:lnTo>
                <a:lnTo>
                  <a:pt x="103251" y="224409"/>
                </a:lnTo>
                <a:lnTo>
                  <a:pt x="93868" y="222980"/>
                </a:lnTo>
                <a:lnTo>
                  <a:pt x="85344" y="220980"/>
                </a:lnTo>
                <a:lnTo>
                  <a:pt x="152400" y="220980"/>
                </a:lnTo>
                <a:lnTo>
                  <a:pt x="123444" y="225552"/>
                </a:lnTo>
                <a:close/>
              </a:path>
              <a:path w="253365" h="426720">
                <a:moveTo>
                  <a:pt x="240803" y="379476"/>
                </a:moveTo>
                <a:lnTo>
                  <a:pt x="126492" y="379476"/>
                </a:lnTo>
                <a:lnTo>
                  <a:pt x="147923" y="376713"/>
                </a:lnTo>
                <a:lnTo>
                  <a:pt x="165354" y="368808"/>
                </a:lnTo>
                <a:lnTo>
                  <a:pt x="177069" y="356330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40930" y="298704"/>
                </a:lnTo>
                <a:lnTo>
                  <a:pt x="252984" y="336804"/>
                </a:lnTo>
                <a:lnTo>
                  <a:pt x="242435" y="377856"/>
                </a:lnTo>
                <a:lnTo>
                  <a:pt x="240803" y="3794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920919" y="2434971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292" y="1643"/>
                </a:lnTo>
                <a:lnTo>
                  <a:pt x="62865" y="6286"/>
                </a:lnTo>
                <a:lnTo>
                  <a:pt x="70437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437" y="258889"/>
                </a:lnTo>
                <a:lnTo>
                  <a:pt x="62865" y="266700"/>
                </a:lnTo>
                <a:lnTo>
                  <a:pt x="51292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112775" y="232184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2308942" y="2434971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043586" y="2810990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5052" y="434340"/>
                </a:moveTo>
                <a:lnTo>
                  <a:pt x="20574" y="432244"/>
                </a:lnTo>
                <a:lnTo>
                  <a:pt x="9525" y="426720"/>
                </a:lnTo>
                <a:lnTo>
                  <a:pt x="2476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476" y="13501"/>
                </a:lnTo>
                <a:lnTo>
                  <a:pt x="9525" y="6286"/>
                </a:lnTo>
                <a:lnTo>
                  <a:pt x="20574" y="1643"/>
                </a:lnTo>
                <a:lnTo>
                  <a:pt x="35052" y="0"/>
                </a:lnTo>
                <a:lnTo>
                  <a:pt x="50006" y="1643"/>
                </a:lnTo>
                <a:lnTo>
                  <a:pt x="62103" y="6286"/>
                </a:lnTo>
                <a:lnTo>
                  <a:pt x="70199" y="13501"/>
                </a:lnTo>
                <a:lnTo>
                  <a:pt x="73152" y="22860"/>
                </a:lnTo>
                <a:lnTo>
                  <a:pt x="73152" y="201168"/>
                </a:lnTo>
                <a:lnTo>
                  <a:pt x="225610" y="201168"/>
                </a:lnTo>
                <a:lnTo>
                  <a:pt x="238115" y="222504"/>
                </a:lnTo>
                <a:lnTo>
                  <a:pt x="124968" y="222504"/>
                </a:lnTo>
                <a:lnTo>
                  <a:pt x="106584" y="226099"/>
                </a:lnTo>
                <a:lnTo>
                  <a:pt x="89916" y="236410"/>
                </a:lnTo>
                <a:lnTo>
                  <a:pt x="77819" y="252722"/>
                </a:lnTo>
                <a:lnTo>
                  <a:pt x="73152" y="274320"/>
                </a:lnTo>
                <a:lnTo>
                  <a:pt x="73152" y="332232"/>
                </a:lnTo>
                <a:lnTo>
                  <a:pt x="77200" y="344043"/>
                </a:lnTo>
                <a:lnTo>
                  <a:pt x="88392" y="358140"/>
                </a:lnTo>
                <a:lnTo>
                  <a:pt x="105298" y="369951"/>
                </a:lnTo>
                <a:lnTo>
                  <a:pt x="126492" y="374904"/>
                </a:lnTo>
                <a:lnTo>
                  <a:pt x="236251" y="374904"/>
                </a:lnTo>
                <a:lnTo>
                  <a:pt x="225480" y="393192"/>
                </a:lnTo>
                <a:lnTo>
                  <a:pt x="68580" y="393192"/>
                </a:lnTo>
                <a:lnTo>
                  <a:pt x="68580" y="409956"/>
                </a:lnTo>
                <a:lnTo>
                  <a:pt x="66127" y="418909"/>
                </a:lnTo>
                <a:lnTo>
                  <a:pt x="59245" y="426720"/>
                </a:lnTo>
                <a:lnTo>
                  <a:pt x="48648" y="432244"/>
                </a:lnTo>
                <a:lnTo>
                  <a:pt x="35052" y="434340"/>
                </a:lnTo>
                <a:close/>
              </a:path>
              <a:path w="250189" h="439420">
                <a:moveTo>
                  <a:pt x="225610" y="201168"/>
                </a:moveTo>
                <a:lnTo>
                  <a:pt x="73152" y="201168"/>
                </a:lnTo>
                <a:lnTo>
                  <a:pt x="84820" y="184618"/>
                </a:lnTo>
                <a:lnTo>
                  <a:pt x="101346" y="170497"/>
                </a:lnTo>
                <a:lnTo>
                  <a:pt x="122443" y="160662"/>
                </a:lnTo>
                <a:lnTo>
                  <a:pt x="147828" y="156972"/>
                </a:lnTo>
                <a:lnTo>
                  <a:pt x="187571" y="166306"/>
                </a:lnTo>
                <a:lnTo>
                  <a:pt x="220027" y="191643"/>
                </a:lnTo>
                <a:lnTo>
                  <a:pt x="225610" y="201168"/>
                </a:lnTo>
                <a:close/>
              </a:path>
              <a:path w="250189" h="439420">
                <a:moveTo>
                  <a:pt x="236251" y="374904"/>
                </a:moveTo>
                <a:lnTo>
                  <a:pt x="126492" y="374904"/>
                </a:lnTo>
                <a:lnTo>
                  <a:pt x="145923" y="370212"/>
                </a:lnTo>
                <a:lnTo>
                  <a:pt x="161925" y="357949"/>
                </a:lnTo>
                <a:lnTo>
                  <a:pt x="172783" y="340828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59" y="255293"/>
                </a:lnTo>
                <a:lnTo>
                  <a:pt x="161734" y="238696"/>
                </a:lnTo>
                <a:lnTo>
                  <a:pt x="145280" y="226956"/>
                </a:lnTo>
                <a:lnTo>
                  <a:pt x="124968" y="222504"/>
                </a:lnTo>
                <a:lnTo>
                  <a:pt x="238115" y="222504"/>
                </a:lnTo>
                <a:lnTo>
                  <a:pt x="241911" y="228981"/>
                </a:lnTo>
                <a:lnTo>
                  <a:pt x="249936" y="274320"/>
                </a:lnTo>
                <a:lnTo>
                  <a:pt x="249936" y="321564"/>
                </a:lnTo>
                <a:lnTo>
                  <a:pt x="241720" y="365617"/>
                </a:lnTo>
                <a:lnTo>
                  <a:pt x="236251" y="374904"/>
                </a:lnTo>
                <a:close/>
              </a:path>
              <a:path w="250189" h="439420">
                <a:moveTo>
                  <a:pt x="149352" y="438912"/>
                </a:moveTo>
                <a:lnTo>
                  <a:pt x="123015" y="435197"/>
                </a:lnTo>
                <a:lnTo>
                  <a:pt x="99822" y="425196"/>
                </a:lnTo>
                <a:lnTo>
                  <a:pt x="81200" y="410622"/>
                </a:lnTo>
                <a:lnTo>
                  <a:pt x="68580" y="393192"/>
                </a:lnTo>
                <a:lnTo>
                  <a:pt x="225480" y="393192"/>
                </a:lnTo>
                <a:lnTo>
                  <a:pt x="219646" y="403098"/>
                </a:lnTo>
                <a:lnTo>
                  <a:pt x="187571" y="429148"/>
                </a:lnTo>
                <a:lnTo>
                  <a:pt x="149352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59631" y="282930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653645" y="292196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119270" y="282930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80" h="408939">
                <a:moveTo>
                  <a:pt x="39624" y="73152"/>
                </a:moveTo>
                <a:lnTo>
                  <a:pt x="23788" y="70008"/>
                </a:lnTo>
                <a:lnTo>
                  <a:pt x="11239" y="61722"/>
                </a:lnTo>
                <a:lnTo>
                  <a:pt x="2976" y="50006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006"/>
                </a:lnTo>
                <a:lnTo>
                  <a:pt x="68770" y="61722"/>
                </a:lnTo>
                <a:lnTo>
                  <a:pt x="55697" y="70008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17593" y="2810990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6515" y="292196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4934" y="249793"/>
                </a:lnTo>
                <a:lnTo>
                  <a:pt x="214122" y="265176"/>
                </a:lnTo>
                <a:lnTo>
                  <a:pt x="181879" y="277129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39991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906096" y="283792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8016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3152" y="176784"/>
                </a:lnTo>
                <a:lnTo>
                  <a:pt x="73152" y="303276"/>
                </a:lnTo>
                <a:lnTo>
                  <a:pt x="74961" y="317682"/>
                </a:lnTo>
                <a:lnTo>
                  <a:pt x="80772" y="327088"/>
                </a:lnTo>
                <a:lnTo>
                  <a:pt x="91154" y="332208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017" y="336375"/>
                </a:lnTo>
                <a:lnTo>
                  <a:pt x="152019" y="343281"/>
                </a:lnTo>
                <a:lnTo>
                  <a:pt x="158019" y="353044"/>
                </a:lnTo>
                <a:lnTo>
                  <a:pt x="160020" y="364236"/>
                </a:lnTo>
                <a:lnTo>
                  <a:pt x="158019" y="376308"/>
                </a:lnTo>
                <a:lnTo>
                  <a:pt x="152019" y="386524"/>
                </a:lnTo>
                <a:lnTo>
                  <a:pt x="142017" y="393596"/>
                </a:lnTo>
                <a:lnTo>
                  <a:pt x="128016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4184177" y="282930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354476" y="2921965"/>
            <a:ext cx="299999" cy="284619"/>
          </a:xfrm>
          <a:custGeom>
            <a:avLst/>
            <a:gdLst/>
            <a:ahLst/>
            <a:cxnLst/>
            <a:rect l="l" t="t" r="r" b="b"/>
            <a:pathLst>
              <a:path w="212089" h="402589">
                <a:moveTo>
                  <a:pt x="206909" y="225552"/>
                </a:moveTo>
                <a:lnTo>
                  <a:pt x="103632" y="225552"/>
                </a:lnTo>
                <a:lnTo>
                  <a:pt x="124444" y="223242"/>
                </a:lnTo>
                <a:lnTo>
                  <a:pt x="137541" y="217360"/>
                </a:lnTo>
                <a:lnTo>
                  <a:pt x="144351" y="209478"/>
                </a:lnTo>
                <a:lnTo>
                  <a:pt x="146304" y="201168"/>
                </a:lnTo>
                <a:lnTo>
                  <a:pt x="136144" y="181793"/>
                </a:lnTo>
                <a:lnTo>
                  <a:pt x="110744" y="170123"/>
                </a:lnTo>
                <a:lnTo>
                  <a:pt x="77724" y="160401"/>
                </a:lnTo>
                <a:lnTo>
                  <a:pt x="44704" y="146868"/>
                </a:lnTo>
                <a:lnTo>
                  <a:pt x="19304" y="123768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952"/>
                </a:lnTo>
                <a:lnTo>
                  <a:pt x="175641" y="11049"/>
                </a:lnTo>
                <a:lnTo>
                  <a:pt x="196357" y="23145"/>
                </a:lnTo>
                <a:lnTo>
                  <a:pt x="204216" y="38100"/>
                </a:lnTo>
                <a:lnTo>
                  <a:pt x="202287" y="47434"/>
                </a:lnTo>
                <a:lnTo>
                  <a:pt x="198048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8601"/>
                </a:lnTo>
                <a:lnTo>
                  <a:pt x="109107" y="108599"/>
                </a:lnTo>
                <a:lnTo>
                  <a:pt x="142494" y="117919"/>
                </a:lnTo>
                <a:lnTo>
                  <a:pt x="175880" y="132192"/>
                </a:lnTo>
                <a:lnTo>
                  <a:pt x="201563" y="157049"/>
                </a:lnTo>
                <a:lnTo>
                  <a:pt x="211836" y="198120"/>
                </a:lnTo>
                <a:lnTo>
                  <a:pt x="206909" y="225552"/>
                </a:lnTo>
                <a:close/>
              </a:path>
              <a:path w="212089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048" y="56388"/>
                </a:lnTo>
                <a:lnTo>
                  <a:pt x="196786" y="59055"/>
                </a:lnTo>
                <a:lnTo>
                  <a:pt x="188142" y="68961"/>
                </a:lnTo>
                <a:lnTo>
                  <a:pt x="176784" y="73152"/>
                </a:lnTo>
                <a:close/>
              </a:path>
              <a:path w="212089" h="402589">
                <a:moveTo>
                  <a:pt x="171437" y="371856"/>
                </a:moveTo>
                <a:lnTo>
                  <a:pt x="112776" y="371856"/>
                </a:lnTo>
                <a:lnTo>
                  <a:pt x="124777" y="370713"/>
                </a:lnTo>
                <a:lnTo>
                  <a:pt x="133350" y="367284"/>
                </a:lnTo>
                <a:lnTo>
                  <a:pt x="138493" y="361569"/>
                </a:lnTo>
                <a:lnTo>
                  <a:pt x="140208" y="353568"/>
                </a:lnTo>
                <a:lnTo>
                  <a:pt x="138493" y="345281"/>
                </a:lnTo>
                <a:lnTo>
                  <a:pt x="133350" y="338709"/>
                </a:lnTo>
                <a:lnTo>
                  <a:pt x="124777" y="333851"/>
                </a:lnTo>
                <a:lnTo>
                  <a:pt x="112776" y="330708"/>
                </a:lnTo>
                <a:lnTo>
                  <a:pt x="80772" y="329184"/>
                </a:lnTo>
                <a:lnTo>
                  <a:pt x="94488" y="281940"/>
                </a:lnTo>
                <a:lnTo>
                  <a:pt x="56578" y="276248"/>
                </a:lnTo>
                <a:lnTo>
                  <a:pt x="26670" y="264985"/>
                </a:lnTo>
                <a:lnTo>
                  <a:pt x="7048" y="250007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909" y="225552"/>
                </a:lnTo>
                <a:lnTo>
                  <a:pt x="206216" y="229409"/>
                </a:lnTo>
                <a:lnTo>
                  <a:pt x="189738" y="254127"/>
                </a:lnTo>
                <a:lnTo>
                  <a:pt x="162972" y="271414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637" y="312181"/>
                </a:lnTo>
                <a:lnTo>
                  <a:pt x="162687" y="321945"/>
                </a:lnTo>
                <a:lnTo>
                  <a:pt x="173307" y="335708"/>
                </a:lnTo>
                <a:lnTo>
                  <a:pt x="176784" y="352044"/>
                </a:lnTo>
                <a:lnTo>
                  <a:pt x="173688" y="368260"/>
                </a:lnTo>
                <a:lnTo>
                  <a:pt x="171437" y="371856"/>
                </a:lnTo>
                <a:close/>
              </a:path>
              <a:path w="212089" h="402589">
                <a:moveTo>
                  <a:pt x="115824" y="402336"/>
                </a:moveTo>
                <a:lnTo>
                  <a:pt x="99845" y="401216"/>
                </a:lnTo>
                <a:lnTo>
                  <a:pt x="84010" y="397954"/>
                </a:lnTo>
                <a:lnTo>
                  <a:pt x="71889" y="392691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5129" y="365426"/>
                </a:lnTo>
                <a:lnTo>
                  <a:pt x="92011" y="368046"/>
                </a:lnTo>
                <a:lnTo>
                  <a:pt x="100893" y="370665"/>
                </a:lnTo>
                <a:lnTo>
                  <a:pt x="112776" y="371856"/>
                </a:lnTo>
                <a:lnTo>
                  <a:pt x="171437" y="371856"/>
                </a:lnTo>
                <a:lnTo>
                  <a:pt x="163449" y="384619"/>
                </a:lnTo>
                <a:lnTo>
                  <a:pt x="144637" y="397263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710164" y="282930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902020" y="292196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10933" y="44196"/>
                </a:moveTo>
                <a:lnTo>
                  <a:pt x="70104" y="44196"/>
                </a:lnTo>
                <a:lnTo>
                  <a:pt x="81795" y="27646"/>
                </a:lnTo>
                <a:lnTo>
                  <a:pt x="98488" y="13525"/>
                </a:lnTo>
                <a:lnTo>
                  <a:pt x="120038" y="3690"/>
                </a:lnTo>
                <a:lnTo>
                  <a:pt x="146304" y="0"/>
                </a:lnTo>
                <a:lnTo>
                  <a:pt x="169283" y="4333"/>
                </a:lnTo>
                <a:lnTo>
                  <a:pt x="189547" y="16383"/>
                </a:lnTo>
                <a:lnTo>
                  <a:pt x="206097" y="34718"/>
                </a:lnTo>
                <a:lnTo>
                  <a:pt x="210933" y="44196"/>
                </a:lnTo>
                <a:close/>
              </a:path>
              <a:path w="407035" h="277495">
                <a:moveTo>
                  <a:pt x="392650" y="57912"/>
                </a:moveTo>
                <a:lnTo>
                  <a:pt x="217932" y="57912"/>
                </a:lnTo>
                <a:lnTo>
                  <a:pt x="235148" y="32146"/>
                </a:lnTo>
                <a:lnTo>
                  <a:pt x="256222" y="14097"/>
                </a:lnTo>
                <a:lnTo>
                  <a:pt x="279868" y="3476"/>
                </a:lnTo>
                <a:lnTo>
                  <a:pt x="304800" y="0"/>
                </a:lnTo>
                <a:lnTo>
                  <a:pt x="342614" y="7620"/>
                </a:lnTo>
                <a:lnTo>
                  <a:pt x="375285" y="30099"/>
                </a:lnTo>
                <a:lnTo>
                  <a:pt x="392650" y="57912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10933" y="44196"/>
                </a:lnTo>
                <a:lnTo>
                  <a:pt x="217932" y="57912"/>
                </a:lnTo>
                <a:lnTo>
                  <a:pt x="392650" y="57912"/>
                </a:lnTo>
                <a:lnTo>
                  <a:pt x="396456" y="64008"/>
                </a:lnTo>
                <a:lnTo>
                  <a:pt x="118872" y="64008"/>
                </a:lnTo>
                <a:lnTo>
                  <a:pt x="102965" y="67413"/>
                </a:lnTo>
                <a:lnTo>
                  <a:pt x="88773" y="77533"/>
                </a:lnTo>
                <a:lnTo>
                  <a:pt x="78581" y="94226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39"/>
                </a:lnTo>
                <a:lnTo>
                  <a:pt x="178117" y="271653"/>
                </a:lnTo>
                <a:lnTo>
                  <a:pt x="169473" y="264509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4869"/>
                </a:lnTo>
                <a:lnTo>
                  <a:pt x="151638" y="78105"/>
                </a:lnTo>
                <a:lnTo>
                  <a:pt x="136540" y="67627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410" y="264509"/>
                </a:lnTo>
                <a:lnTo>
                  <a:pt x="228600" y="271653"/>
                </a:lnTo>
                <a:lnTo>
                  <a:pt x="216360" y="275939"/>
                </a:lnTo>
                <a:lnTo>
                  <a:pt x="202692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5377" y="275272"/>
                </a:lnTo>
                <a:lnTo>
                  <a:pt x="343662" y="269748"/>
                </a:lnTo>
                <a:lnTo>
                  <a:pt x="335375" y="261937"/>
                </a:lnTo>
                <a:lnTo>
                  <a:pt x="332232" y="252984"/>
                </a:lnTo>
                <a:lnTo>
                  <a:pt x="332232" y="117348"/>
                </a:lnTo>
                <a:lnTo>
                  <a:pt x="328302" y="94226"/>
                </a:lnTo>
                <a:lnTo>
                  <a:pt x="317944" y="77533"/>
                </a:lnTo>
                <a:lnTo>
                  <a:pt x="303299" y="67413"/>
                </a:lnTo>
                <a:lnTo>
                  <a:pt x="286512" y="64008"/>
                </a:lnTo>
                <a:lnTo>
                  <a:pt x="396456" y="64008"/>
                </a:lnTo>
                <a:lnTo>
                  <a:pt x="398240" y="66865"/>
                </a:lnTo>
                <a:lnTo>
                  <a:pt x="406908" y="117348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21179" y="281099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72" y="265176"/>
                </a:lnTo>
                <a:lnTo>
                  <a:pt x="160020" y="268224"/>
                </a:lnTo>
                <a:lnTo>
                  <a:pt x="191452" y="313944"/>
                </a:lnTo>
                <a:lnTo>
                  <a:pt x="109728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372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091"/>
                </a:lnTo>
                <a:lnTo>
                  <a:pt x="222123" y="168211"/>
                </a:lnTo>
                <a:lnTo>
                  <a:pt x="231124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3372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1452" y="313944"/>
                </a:lnTo>
                <a:lnTo>
                  <a:pt x="243840" y="390144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115669" y="2924119"/>
            <a:ext cx="352095" cy="198425"/>
          </a:xfrm>
          <a:custGeom>
            <a:avLst/>
            <a:gdLst/>
            <a:ahLst/>
            <a:cxnLst/>
            <a:rect l="l" t="t" r="r" b="b"/>
            <a:pathLst>
              <a:path w="248920" h="280670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649" y="2095"/>
                </a:lnTo>
                <a:lnTo>
                  <a:pt x="62293" y="7620"/>
                </a:lnTo>
                <a:lnTo>
                  <a:pt x="70223" y="15430"/>
                </a:lnTo>
                <a:lnTo>
                  <a:pt x="73152" y="24384"/>
                </a:lnTo>
                <a:lnTo>
                  <a:pt x="73152" y="163068"/>
                </a:lnTo>
                <a:lnTo>
                  <a:pt x="77176" y="182094"/>
                </a:lnTo>
                <a:lnTo>
                  <a:pt x="88201" y="198691"/>
                </a:lnTo>
                <a:lnTo>
                  <a:pt x="104655" y="210431"/>
                </a:lnTo>
                <a:lnTo>
                  <a:pt x="124968" y="214884"/>
                </a:lnTo>
                <a:lnTo>
                  <a:pt x="233468" y="214884"/>
                </a:lnTo>
                <a:lnTo>
                  <a:pt x="211836" y="245173"/>
                </a:lnTo>
                <a:lnTo>
                  <a:pt x="172545" y="270867"/>
                </a:lnTo>
                <a:lnTo>
                  <a:pt x="124968" y="280416"/>
                </a:lnTo>
                <a:close/>
              </a:path>
              <a:path w="248920" h="280670">
                <a:moveTo>
                  <a:pt x="233468" y="214884"/>
                </a:moveTo>
                <a:lnTo>
                  <a:pt x="124968" y="214884"/>
                </a:lnTo>
                <a:lnTo>
                  <a:pt x="144399" y="210431"/>
                </a:lnTo>
                <a:lnTo>
                  <a:pt x="160401" y="198691"/>
                </a:lnTo>
                <a:lnTo>
                  <a:pt x="171259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195" y="1857"/>
                </a:lnTo>
                <a:lnTo>
                  <a:pt x="238696" y="6858"/>
                </a:lnTo>
                <a:lnTo>
                  <a:pt x="245911" y="14144"/>
                </a:lnTo>
                <a:lnTo>
                  <a:pt x="248412" y="22860"/>
                </a:lnTo>
                <a:lnTo>
                  <a:pt x="248412" y="163068"/>
                </a:lnTo>
                <a:lnTo>
                  <a:pt x="238553" y="207764"/>
                </a:lnTo>
                <a:lnTo>
                  <a:pt x="23346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546806" y="292196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272" y="32146"/>
                </a:lnTo>
                <a:lnTo>
                  <a:pt x="97726" y="16002"/>
                </a:lnTo>
                <a:lnTo>
                  <a:pt x="117895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831355" y="292196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2074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035"/>
                </a:lnTo>
                <a:lnTo>
                  <a:pt x="146875" y="77914"/>
                </a:lnTo>
                <a:lnTo>
                  <a:pt x="130849" y="65651"/>
                </a:lnTo>
                <a:lnTo>
                  <a:pt x="106680" y="60960"/>
                </a:lnTo>
                <a:lnTo>
                  <a:pt x="220743" y="60960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020"/>
                </a:lnTo>
                <a:lnTo>
                  <a:pt x="97726" y="165735"/>
                </a:lnTo>
                <a:lnTo>
                  <a:pt x="80986" y="176736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2580"/>
                </a:lnTo>
                <a:lnTo>
                  <a:pt x="222313" y="270319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238778" y="2810990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6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01168"/>
                </a:lnTo>
                <a:lnTo>
                  <a:pt x="226986" y="201168"/>
                </a:lnTo>
                <a:lnTo>
                  <a:pt x="239586" y="222504"/>
                </a:lnTo>
                <a:lnTo>
                  <a:pt x="126492" y="222504"/>
                </a:lnTo>
                <a:lnTo>
                  <a:pt x="107465" y="226099"/>
                </a:lnTo>
                <a:lnTo>
                  <a:pt x="90868" y="236410"/>
                </a:lnTo>
                <a:lnTo>
                  <a:pt x="79128" y="252722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4043"/>
                </a:lnTo>
                <a:lnTo>
                  <a:pt x="89725" y="358140"/>
                </a:lnTo>
                <a:lnTo>
                  <a:pt x="106179" y="369951"/>
                </a:lnTo>
                <a:lnTo>
                  <a:pt x="126492" y="374904"/>
                </a:lnTo>
                <a:lnTo>
                  <a:pt x="237775" y="374904"/>
                </a:lnTo>
                <a:lnTo>
                  <a:pt x="227004" y="393192"/>
                </a:lnTo>
                <a:lnTo>
                  <a:pt x="70104" y="393192"/>
                </a:lnTo>
                <a:lnTo>
                  <a:pt x="70104" y="409956"/>
                </a:lnTo>
                <a:lnTo>
                  <a:pt x="67437" y="418909"/>
                </a:lnTo>
                <a:lnTo>
                  <a:pt x="60198" y="426720"/>
                </a:lnTo>
                <a:lnTo>
                  <a:pt x="49530" y="432244"/>
                </a:lnTo>
                <a:lnTo>
                  <a:pt x="36576" y="434340"/>
                </a:lnTo>
                <a:close/>
              </a:path>
              <a:path w="251460" h="439420">
                <a:moveTo>
                  <a:pt x="226986" y="201168"/>
                </a:moveTo>
                <a:lnTo>
                  <a:pt x="74676" y="201168"/>
                </a:lnTo>
                <a:lnTo>
                  <a:pt x="86320" y="184618"/>
                </a:lnTo>
                <a:lnTo>
                  <a:pt x="102679" y="170497"/>
                </a:lnTo>
                <a:lnTo>
                  <a:pt x="123324" y="160662"/>
                </a:lnTo>
                <a:lnTo>
                  <a:pt x="147828" y="156972"/>
                </a:lnTo>
                <a:lnTo>
                  <a:pt x="188452" y="166306"/>
                </a:lnTo>
                <a:lnTo>
                  <a:pt x="221361" y="191643"/>
                </a:lnTo>
                <a:lnTo>
                  <a:pt x="226986" y="201168"/>
                </a:lnTo>
                <a:close/>
              </a:path>
              <a:path w="251460" h="439420">
                <a:moveTo>
                  <a:pt x="237775" y="374904"/>
                </a:moveTo>
                <a:lnTo>
                  <a:pt x="126492" y="374904"/>
                </a:lnTo>
                <a:lnTo>
                  <a:pt x="145923" y="370212"/>
                </a:lnTo>
                <a:lnTo>
                  <a:pt x="161925" y="357949"/>
                </a:lnTo>
                <a:lnTo>
                  <a:pt x="172783" y="340828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83" y="255293"/>
                </a:lnTo>
                <a:lnTo>
                  <a:pt x="161925" y="238696"/>
                </a:lnTo>
                <a:lnTo>
                  <a:pt x="145923" y="226956"/>
                </a:lnTo>
                <a:lnTo>
                  <a:pt x="126492" y="222504"/>
                </a:lnTo>
                <a:lnTo>
                  <a:pt x="239586" y="222504"/>
                </a:lnTo>
                <a:lnTo>
                  <a:pt x="243411" y="228981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43244" y="365617"/>
                </a:lnTo>
                <a:lnTo>
                  <a:pt x="237775" y="374904"/>
                </a:lnTo>
                <a:close/>
              </a:path>
              <a:path w="251460" h="439420">
                <a:moveTo>
                  <a:pt x="150876" y="438912"/>
                </a:moveTo>
                <a:lnTo>
                  <a:pt x="124325" y="435197"/>
                </a:lnTo>
                <a:lnTo>
                  <a:pt x="100774" y="425196"/>
                </a:lnTo>
                <a:lnTo>
                  <a:pt x="82081" y="410622"/>
                </a:lnTo>
                <a:lnTo>
                  <a:pt x="70104" y="393192"/>
                </a:lnTo>
                <a:lnTo>
                  <a:pt x="227004" y="393192"/>
                </a:lnTo>
                <a:lnTo>
                  <a:pt x="221170" y="403098"/>
                </a:lnTo>
                <a:lnTo>
                  <a:pt x="189095" y="429148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56980" y="282930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855303" y="2810990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051471" y="292196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09535" y="44196"/>
                </a:moveTo>
                <a:lnTo>
                  <a:pt x="70104" y="44196"/>
                </a:lnTo>
                <a:lnTo>
                  <a:pt x="81557" y="27646"/>
                </a:lnTo>
                <a:lnTo>
                  <a:pt x="97726" y="13525"/>
                </a:lnTo>
                <a:lnTo>
                  <a:pt x="118752" y="3690"/>
                </a:lnTo>
                <a:lnTo>
                  <a:pt x="144780" y="0"/>
                </a:lnTo>
                <a:lnTo>
                  <a:pt x="168402" y="4333"/>
                </a:lnTo>
                <a:lnTo>
                  <a:pt x="188595" y="16383"/>
                </a:lnTo>
                <a:lnTo>
                  <a:pt x="204787" y="34718"/>
                </a:lnTo>
                <a:lnTo>
                  <a:pt x="209535" y="44196"/>
                </a:lnTo>
                <a:close/>
              </a:path>
              <a:path w="407035" h="277495">
                <a:moveTo>
                  <a:pt x="392585" y="57912"/>
                </a:moveTo>
                <a:lnTo>
                  <a:pt x="216408" y="57912"/>
                </a:lnTo>
                <a:lnTo>
                  <a:pt x="234481" y="32146"/>
                </a:lnTo>
                <a:lnTo>
                  <a:pt x="255841" y="14097"/>
                </a:lnTo>
                <a:lnTo>
                  <a:pt x="279201" y="3476"/>
                </a:lnTo>
                <a:lnTo>
                  <a:pt x="303276" y="0"/>
                </a:lnTo>
                <a:lnTo>
                  <a:pt x="341971" y="7620"/>
                </a:lnTo>
                <a:lnTo>
                  <a:pt x="375094" y="30099"/>
                </a:lnTo>
                <a:lnTo>
                  <a:pt x="392585" y="57912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09535" y="44196"/>
                </a:lnTo>
                <a:lnTo>
                  <a:pt x="216408" y="57912"/>
                </a:lnTo>
                <a:lnTo>
                  <a:pt x="392585" y="57912"/>
                </a:lnTo>
                <a:lnTo>
                  <a:pt x="396419" y="64008"/>
                </a:lnTo>
                <a:lnTo>
                  <a:pt x="118872" y="64008"/>
                </a:lnTo>
                <a:lnTo>
                  <a:pt x="102322" y="67413"/>
                </a:lnTo>
                <a:lnTo>
                  <a:pt x="88201" y="77533"/>
                </a:lnTo>
                <a:lnTo>
                  <a:pt x="78366" y="94226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39"/>
                </a:lnTo>
                <a:lnTo>
                  <a:pt x="178117" y="271653"/>
                </a:lnTo>
                <a:lnTo>
                  <a:pt x="169473" y="264509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4869"/>
                </a:lnTo>
                <a:lnTo>
                  <a:pt x="151638" y="78105"/>
                </a:lnTo>
                <a:lnTo>
                  <a:pt x="136540" y="67627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410" y="264509"/>
                </a:lnTo>
                <a:lnTo>
                  <a:pt x="228600" y="271653"/>
                </a:lnTo>
                <a:lnTo>
                  <a:pt x="216360" y="275939"/>
                </a:lnTo>
                <a:lnTo>
                  <a:pt x="202692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7348"/>
                </a:lnTo>
                <a:lnTo>
                  <a:pt x="328064" y="94226"/>
                </a:lnTo>
                <a:lnTo>
                  <a:pt x="317182" y="77533"/>
                </a:lnTo>
                <a:lnTo>
                  <a:pt x="302013" y="67413"/>
                </a:lnTo>
                <a:lnTo>
                  <a:pt x="284988" y="64008"/>
                </a:lnTo>
                <a:lnTo>
                  <a:pt x="396419" y="64008"/>
                </a:lnTo>
                <a:lnTo>
                  <a:pt x="398216" y="66865"/>
                </a:lnTo>
                <a:lnTo>
                  <a:pt x="406908" y="117348"/>
                </a:lnTo>
                <a:lnTo>
                  <a:pt x="406908" y="252984"/>
                </a:lnTo>
                <a:lnTo>
                  <a:pt x="403740" y="261937"/>
                </a:lnTo>
                <a:lnTo>
                  <a:pt x="395287" y="269748"/>
                </a:lnTo>
                <a:lnTo>
                  <a:pt x="383119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691708" y="292196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107755" y="2810990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297454" y="282930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472065" y="3065261"/>
            <a:ext cx="109940" cy="9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804040" y="282930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998051" y="292196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229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866"/>
                </a:lnTo>
                <a:lnTo>
                  <a:pt x="234696" y="271462"/>
                </a:lnTo>
                <a:lnTo>
                  <a:pt x="222456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22722" y="283792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8016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660" y="336375"/>
                </a:lnTo>
                <a:lnTo>
                  <a:pt x="152590" y="343281"/>
                </a:lnTo>
                <a:lnTo>
                  <a:pt x="158234" y="353044"/>
                </a:lnTo>
                <a:lnTo>
                  <a:pt x="160020" y="364236"/>
                </a:lnTo>
                <a:lnTo>
                  <a:pt x="158234" y="376308"/>
                </a:lnTo>
                <a:lnTo>
                  <a:pt x="152590" y="386524"/>
                </a:lnTo>
                <a:lnTo>
                  <a:pt x="142660" y="393596"/>
                </a:lnTo>
                <a:lnTo>
                  <a:pt x="128016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0687870" y="292196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49793"/>
                </a:lnTo>
                <a:lnTo>
                  <a:pt x="213360" y="265176"/>
                </a:lnTo>
                <a:lnTo>
                  <a:pt x="181641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1097450" y="292196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9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643"/>
                </a:lnTo>
                <a:lnTo>
                  <a:pt x="178117" y="9715"/>
                </a:lnTo>
                <a:lnTo>
                  <a:pt x="183808" y="19931"/>
                </a:lnTo>
                <a:lnTo>
                  <a:pt x="185928" y="32004"/>
                </a:lnTo>
                <a:lnTo>
                  <a:pt x="183808" y="44958"/>
                </a:lnTo>
                <a:lnTo>
                  <a:pt x="1809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963" y="50292"/>
                </a:lnTo>
                <a:lnTo>
                  <a:pt x="178117" y="55626"/>
                </a:lnTo>
                <a:lnTo>
                  <a:pt x="169854" y="62865"/>
                </a:lnTo>
                <a:lnTo>
                  <a:pt x="160020" y="65532"/>
                </a:lnTo>
                <a:lnTo>
                  <a:pt x="141732" y="65532"/>
                </a:lnTo>
                <a:lnTo>
                  <a:pt x="117109" y="71366"/>
                </a:lnTo>
                <a:lnTo>
                  <a:pt x="95631" y="88201"/>
                </a:lnTo>
                <a:lnTo>
                  <a:pt x="80438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1405711" y="292196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866"/>
                </a:lnTo>
                <a:lnTo>
                  <a:pt x="234696" y="271462"/>
                </a:lnTo>
                <a:lnTo>
                  <a:pt x="222456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1817448" y="292196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49793"/>
                </a:lnTo>
                <a:lnTo>
                  <a:pt x="213360" y="265176"/>
                </a:lnTo>
                <a:lnTo>
                  <a:pt x="181641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2224872" y="283792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461" y="317682"/>
                </a:lnTo>
                <a:lnTo>
                  <a:pt x="82105" y="327088"/>
                </a:lnTo>
                <a:lnTo>
                  <a:pt x="92035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588972" y="3411114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5">
                <a:moveTo>
                  <a:pt x="124968" y="283464"/>
                </a:moveTo>
                <a:lnTo>
                  <a:pt x="77152" y="273677"/>
                </a:lnTo>
                <a:lnTo>
                  <a:pt x="37338" y="247459"/>
                </a:lnTo>
                <a:lnTo>
                  <a:pt x="10096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4592"/>
                </a:lnTo>
                <a:lnTo>
                  <a:pt x="77176" y="184499"/>
                </a:lnTo>
                <a:lnTo>
                  <a:pt x="88201" y="201549"/>
                </a:lnTo>
                <a:lnTo>
                  <a:pt x="104655" y="213455"/>
                </a:lnTo>
                <a:lnTo>
                  <a:pt x="124968" y="217932"/>
                </a:lnTo>
                <a:lnTo>
                  <a:pt x="233802" y="217932"/>
                </a:lnTo>
                <a:lnTo>
                  <a:pt x="212598" y="247459"/>
                </a:lnTo>
                <a:lnTo>
                  <a:pt x="172783" y="273677"/>
                </a:lnTo>
                <a:lnTo>
                  <a:pt x="124968" y="283464"/>
                </a:lnTo>
                <a:close/>
              </a:path>
              <a:path w="250189" h="283845">
                <a:moveTo>
                  <a:pt x="23380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4592"/>
                </a:lnTo>
                <a:lnTo>
                  <a:pt x="239839" y="209526"/>
                </a:lnTo>
                <a:lnTo>
                  <a:pt x="23380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009332" y="341111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315438" y="332707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576277" y="341219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2672" y="76200"/>
                </a:moveTo>
                <a:lnTo>
                  <a:pt x="31551" y="72842"/>
                </a:lnTo>
                <a:lnTo>
                  <a:pt x="23431" y="64198"/>
                </a:lnTo>
                <a:lnTo>
                  <a:pt x="18454" y="52411"/>
                </a:lnTo>
                <a:lnTo>
                  <a:pt x="16764" y="39624"/>
                </a:lnTo>
                <a:lnTo>
                  <a:pt x="25503" y="23788"/>
                </a:lnTo>
                <a:lnTo>
                  <a:pt x="47815" y="11239"/>
                </a:lnTo>
                <a:lnTo>
                  <a:pt x="77843" y="2976"/>
                </a:lnTo>
                <a:lnTo>
                  <a:pt x="109728" y="0"/>
                </a:lnTo>
                <a:lnTo>
                  <a:pt x="166949" y="9239"/>
                </a:lnTo>
                <a:lnTo>
                  <a:pt x="205168" y="33909"/>
                </a:lnTo>
                <a:lnTo>
                  <a:pt x="220515" y="59436"/>
                </a:lnTo>
                <a:lnTo>
                  <a:pt x="108204" y="59436"/>
                </a:lnTo>
                <a:lnTo>
                  <a:pt x="81248" y="62269"/>
                </a:lnTo>
                <a:lnTo>
                  <a:pt x="64008" y="68389"/>
                </a:lnTo>
                <a:lnTo>
                  <a:pt x="52482" y="74223"/>
                </a:lnTo>
                <a:lnTo>
                  <a:pt x="42672" y="76200"/>
                </a:lnTo>
                <a:close/>
              </a:path>
              <a:path w="233680" h="280670">
                <a:moveTo>
                  <a:pt x="76200" y="280416"/>
                </a:moveTo>
                <a:lnTo>
                  <a:pt x="46934" y="275796"/>
                </a:lnTo>
                <a:lnTo>
                  <a:pt x="22669" y="261747"/>
                </a:lnTo>
                <a:lnTo>
                  <a:pt x="6119" y="237982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515" y="59436"/>
                </a:lnTo>
                <a:lnTo>
                  <a:pt x="226528" y="69437"/>
                </a:lnTo>
                <a:lnTo>
                  <a:pt x="233172" y="111252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3642" y="273962"/>
                </a:lnTo>
                <a:lnTo>
                  <a:pt x="172974" y="268795"/>
                </a:lnTo>
                <a:lnTo>
                  <a:pt x="165735" y="261056"/>
                </a:lnTo>
                <a:lnTo>
                  <a:pt x="163068" y="251460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985856" y="3411114"/>
            <a:ext cx="573950" cy="196180"/>
          </a:xfrm>
          <a:custGeom>
            <a:avLst/>
            <a:gdLst/>
            <a:ahLst/>
            <a:cxnLst/>
            <a:rect l="l" t="t" r="r" b="b"/>
            <a:pathLst>
              <a:path w="405764" h="277495">
                <a:moveTo>
                  <a:pt x="209535" y="44196"/>
                </a:moveTo>
                <a:lnTo>
                  <a:pt x="68580" y="44196"/>
                </a:lnTo>
                <a:lnTo>
                  <a:pt x="80914" y="27646"/>
                </a:lnTo>
                <a:lnTo>
                  <a:pt x="97536" y="13525"/>
                </a:lnTo>
                <a:lnTo>
                  <a:pt x="118729" y="3690"/>
                </a:lnTo>
                <a:lnTo>
                  <a:pt x="144780" y="0"/>
                </a:lnTo>
                <a:lnTo>
                  <a:pt x="168402" y="4333"/>
                </a:lnTo>
                <a:lnTo>
                  <a:pt x="188595" y="16383"/>
                </a:lnTo>
                <a:lnTo>
                  <a:pt x="204787" y="34718"/>
                </a:lnTo>
                <a:lnTo>
                  <a:pt x="209535" y="44196"/>
                </a:lnTo>
                <a:close/>
              </a:path>
              <a:path w="405764" h="277495">
                <a:moveTo>
                  <a:pt x="391043" y="57912"/>
                </a:moveTo>
                <a:lnTo>
                  <a:pt x="216408" y="57912"/>
                </a:lnTo>
                <a:lnTo>
                  <a:pt x="234267" y="32146"/>
                </a:lnTo>
                <a:lnTo>
                  <a:pt x="255270" y="14097"/>
                </a:lnTo>
                <a:lnTo>
                  <a:pt x="278558" y="3476"/>
                </a:lnTo>
                <a:lnTo>
                  <a:pt x="303276" y="0"/>
                </a:lnTo>
                <a:lnTo>
                  <a:pt x="341733" y="7834"/>
                </a:lnTo>
                <a:lnTo>
                  <a:pt x="374332" y="30670"/>
                </a:lnTo>
                <a:lnTo>
                  <a:pt x="391043" y="57912"/>
                </a:lnTo>
                <a:close/>
              </a:path>
              <a:path w="405764" h="277495">
                <a:moveTo>
                  <a:pt x="36576" y="277368"/>
                </a:moveTo>
                <a:lnTo>
                  <a:pt x="21216" y="275296"/>
                </a:lnTo>
                <a:lnTo>
                  <a:pt x="9715" y="269938"/>
                </a:lnTo>
                <a:lnTo>
                  <a:pt x="2500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714"/>
                </a:lnTo>
                <a:lnTo>
                  <a:pt x="59436" y="9525"/>
                </a:lnTo>
                <a:lnTo>
                  <a:pt x="66151" y="17192"/>
                </a:lnTo>
                <a:lnTo>
                  <a:pt x="68580" y="27432"/>
                </a:lnTo>
                <a:lnTo>
                  <a:pt x="68580" y="44196"/>
                </a:lnTo>
                <a:lnTo>
                  <a:pt x="209535" y="44196"/>
                </a:lnTo>
                <a:lnTo>
                  <a:pt x="216408" y="57912"/>
                </a:lnTo>
                <a:lnTo>
                  <a:pt x="391043" y="57912"/>
                </a:lnTo>
                <a:lnTo>
                  <a:pt x="394783" y="64008"/>
                </a:lnTo>
                <a:lnTo>
                  <a:pt x="284988" y="64008"/>
                </a:lnTo>
                <a:lnTo>
                  <a:pt x="277421" y="65532"/>
                </a:lnTo>
                <a:lnTo>
                  <a:pt x="118872" y="65532"/>
                </a:lnTo>
                <a:lnTo>
                  <a:pt x="102084" y="68913"/>
                </a:lnTo>
                <a:lnTo>
                  <a:pt x="87439" y="78867"/>
                </a:lnTo>
                <a:lnTo>
                  <a:pt x="77081" y="95107"/>
                </a:lnTo>
                <a:lnTo>
                  <a:pt x="73152" y="117348"/>
                </a:lnTo>
                <a:lnTo>
                  <a:pt x="73152" y="254508"/>
                </a:lnTo>
                <a:lnTo>
                  <a:pt x="70223" y="262580"/>
                </a:lnTo>
                <a:lnTo>
                  <a:pt x="62293" y="269938"/>
                </a:lnTo>
                <a:lnTo>
                  <a:pt x="50649" y="275296"/>
                </a:lnTo>
                <a:lnTo>
                  <a:pt x="36576" y="277368"/>
                </a:lnTo>
                <a:close/>
              </a:path>
              <a:path w="405764" h="277495">
                <a:moveTo>
                  <a:pt x="368808" y="277368"/>
                </a:moveTo>
                <a:lnTo>
                  <a:pt x="354734" y="275296"/>
                </a:lnTo>
                <a:lnTo>
                  <a:pt x="343090" y="269938"/>
                </a:lnTo>
                <a:lnTo>
                  <a:pt x="335160" y="262580"/>
                </a:lnTo>
                <a:lnTo>
                  <a:pt x="332232" y="254508"/>
                </a:lnTo>
                <a:lnTo>
                  <a:pt x="332232" y="117348"/>
                </a:lnTo>
                <a:lnTo>
                  <a:pt x="328064" y="94226"/>
                </a:lnTo>
                <a:lnTo>
                  <a:pt x="317182" y="77533"/>
                </a:lnTo>
                <a:lnTo>
                  <a:pt x="302013" y="67413"/>
                </a:lnTo>
                <a:lnTo>
                  <a:pt x="284988" y="64008"/>
                </a:lnTo>
                <a:lnTo>
                  <a:pt x="394783" y="64008"/>
                </a:lnTo>
                <a:lnTo>
                  <a:pt x="396930" y="67508"/>
                </a:lnTo>
                <a:lnTo>
                  <a:pt x="405384" y="117348"/>
                </a:lnTo>
                <a:lnTo>
                  <a:pt x="405384" y="254508"/>
                </a:lnTo>
                <a:lnTo>
                  <a:pt x="402455" y="262580"/>
                </a:lnTo>
                <a:lnTo>
                  <a:pt x="394525" y="269938"/>
                </a:lnTo>
                <a:lnTo>
                  <a:pt x="382881" y="275296"/>
                </a:lnTo>
                <a:lnTo>
                  <a:pt x="368808" y="277368"/>
                </a:lnTo>
                <a:close/>
              </a:path>
              <a:path w="405764" h="277495">
                <a:moveTo>
                  <a:pt x="202692" y="277368"/>
                </a:moveTo>
                <a:lnTo>
                  <a:pt x="189261" y="276153"/>
                </a:lnTo>
                <a:lnTo>
                  <a:pt x="177546" y="272224"/>
                </a:lnTo>
                <a:lnTo>
                  <a:pt x="169259" y="265152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5750"/>
                </a:lnTo>
                <a:lnTo>
                  <a:pt x="151638" y="79438"/>
                </a:lnTo>
                <a:lnTo>
                  <a:pt x="136540" y="69127"/>
                </a:lnTo>
                <a:lnTo>
                  <a:pt x="118872" y="65532"/>
                </a:lnTo>
                <a:lnTo>
                  <a:pt x="277421" y="65532"/>
                </a:lnTo>
                <a:lnTo>
                  <a:pt x="268200" y="67389"/>
                </a:lnTo>
                <a:lnTo>
                  <a:pt x="253555" y="77343"/>
                </a:lnTo>
                <a:lnTo>
                  <a:pt x="243197" y="93583"/>
                </a:lnTo>
                <a:lnTo>
                  <a:pt x="239268" y="115824"/>
                </a:lnTo>
                <a:lnTo>
                  <a:pt x="239268" y="254508"/>
                </a:lnTo>
                <a:lnTo>
                  <a:pt x="236124" y="265152"/>
                </a:lnTo>
                <a:lnTo>
                  <a:pt x="227838" y="272224"/>
                </a:lnTo>
                <a:lnTo>
                  <a:pt x="216122" y="276153"/>
                </a:lnTo>
                <a:lnTo>
                  <a:pt x="20269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641181" y="341326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826571" y="341111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238307" y="330013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007" y="430649"/>
                </a:lnTo>
                <a:lnTo>
                  <a:pt x="30480" y="404431"/>
                </a:lnTo>
                <a:lnTo>
                  <a:pt x="8239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981"/>
                </a:lnTo>
                <a:lnTo>
                  <a:pt x="30670" y="191643"/>
                </a:lnTo>
                <a:lnTo>
                  <a:pt x="63650" y="166306"/>
                </a:lnTo>
                <a:lnTo>
                  <a:pt x="103632" y="156972"/>
                </a:lnTo>
                <a:lnTo>
                  <a:pt x="129016" y="160662"/>
                </a:lnTo>
                <a:lnTo>
                  <a:pt x="150114" y="170497"/>
                </a:lnTo>
                <a:lnTo>
                  <a:pt x="166639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6492" y="222504"/>
                </a:lnTo>
                <a:lnTo>
                  <a:pt x="106179" y="226956"/>
                </a:lnTo>
                <a:lnTo>
                  <a:pt x="89725" y="238696"/>
                </a:lnTo>
                <a:lnTo>
                  <a:pt x="78700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2146"/>
                </a:lnTo>
                <a:lnTo>
                  <a:pt x="151638" y="426720"/>
                </a:lnTo>
                <a:lnTo>
                  <a:pt x="128444" y="436721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51"/>
                </a:lnTo>
                <a:lnTo>
                  <a:pt x="163068" y="358140"/>
                </a:lnTo>
                <a:lnTo>
                  <a:pt x="174259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40" y="252722"/>
                </a:lnTo>
                <a:lnTo>
                  <a:pt x="161544" y="236410"/>
                </a:lnTo>
                <a:lnTo>
                  <a:pt x="144875" y="226099"/>
                </a:lnTo>
                <a:lnTo>
                  <a:pt x="126492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203454" y="432268"/>
                </a:lnTo>
                <a:lnTo>
                  <a:pt x="192786" y="426910"/>
                </a:lnTo>
                <a:lnTo>
                  <a:pt x="185547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269" y="419552"/>
                </a:lnTo>
                <a:lnTo>
                  <a:pt x="242697" y="426910"/>
                </a:lnTo>
                <a:lnTo>
                  <a:pt x="231124" y="432268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654354" y="341219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6200"/>
                </a:moveTo>
                <a:lnTo>
                  <a:pt x="30265" y="72842"/>
                </a:lnTo>
                <a:lnTo>
                  <a:pt x="22669" y="64198"/>
                </a:lnTo>
                <a:lnTo>
                  <a:pt x="18216" y="52411"/>
                </a:lnTo>
                <a:lnTo>
                  <a:pt x="16764" y="39624"/>
                </a:lnTo>
                <a:lnTo>
                  <a:pt x="25265" y="23788"/>
                </a:lnTo>
                <a:lnTo>
                  <a:pt x="47053" y="11239"/>
                </a:lnTo>
                <a:lnTo>
                  <a:pt x="76557" y="2976"/>
                </a:lnTo>
                <a:lnTo>
                  <a:pt x="108204" y="0"/>
                </a:lnTo>
                <a:lnTo>
                  <a:pt x="166306" y="9239"/>
                </a:lnTo>
                <a:lnTo>
                  <a:pt x="204978" y="33909"/>
                </a:lnTo>
                <a:lnTo>
                  <a:pt x="220444" y="59436"/>
                </a:lnTo>
                <a:lnTo>
                  <a:pt x="108204" y="59436"/>
                </a:lnTo>
                <a:lnTo>
                  <a:pt x="80581" y="62269"/>
                </a:lnTo>
                <a:lnTo>
                  <a:pt x="63246" y="68389"/>
                </a:lnTo>
                <a:lnTo>
                  <a:pt x="51625" y="74223"/>
                </a:lnTo>
                <a:lnTo>
                  <a:pt x="41148" y="76200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6291" y="275796"/>
                </a:lnTo>
                <a:lnTo>
                  <a:pt x="22479" y="261747"/>
                </a:lnTo>
                <a:lnTo>
                  <a:pt x="6096" y="237982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444" y="59436"/>
                </a:lnTo>
                <a:lnTo>
                  <a:pt x="226504" y="69437"/>
                </a:lnTo>
                <a:lnTo>
                  <a:pt x="233172" y="111252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62"/>
                </a:lnTo>
                <a:lnTo>
                  <a:pt x="172974" y="268795"/>
                </a:lnTo>
                <a:lnTo>
                  <a:pt x="165735" y="261056"/>
                </a:lnTo>
                <a:lnTo>
                  <a:pt x="163068" y="251460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25607" y="3300139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4716"/>
                </a:lnTo>
                <a:lnTo>
                  <a:pt x="248412" y="402336"/>
                </a:lnTo>
                <a:lnTo>
                  <a:pt x="244340" y="415123"/>
                </a:lnTo>
                <a:lnTo>
                  <a:pt x="234124" y="426910"/>
                </a:lnTo>
                <a:lnTo>
                  <a:pt x="220765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622254" y="331845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60"/>
                </a:lnTo>
                <a:lnTo>
                  <a:pt x="14097" y="401002"/>
                </a:lnTo>
                <a:lnTo>
                  <a:pt x="6000" y="393644"/>
                </a:lnTo>
                <a:lnTo>
                  <a:pt x="3048" y="385572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792551" y="3411114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43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0977" y="48077"/>
                </a:lnTo>
                <a:lnTo>
                  <a:pt x="197276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5443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7276" y="56388"/>
                </a:lnTo>
                <a:lnTo>
                  <a:pt x="195834" y="59626"/>
                </a:lnTo>
                <a:lnTo>
                  <a:pt x="187261" y="69175"/>
                </a:lnTo>
                <a:lnTo>
                  <a:pt x="175260" y="73152"/>
                </a:lnTo>
                <a:close/>
              </a:path>
              <a:path w="210820" h="402589">
                <a:moveTo>
                  <a:pt x="170206" y="371856"/>
                </a:moveTo>
                <a:lnTo>
                  <a:pt x="112776" y="371856"/>
                </a:lnTo>
                <a:lnTo>
                  <a:pt x="124134" y="370713"/>
                </a:lnTo>
                <a:lnTo>
                  <a:pt x="132778" y="367284"/>
                </a:lnTo>
                <a:lnTo>
                  <a:pt x="138279" y="361569"/>
                </a:lnTo>
                <a:lnTo>
                  <a:pt x="140208" y="353568"/>
                </a:lnTo>
                <a:lnTo>
                  <a:pt x="138469" y="345305"/>
                </a:lnTo>
                <a:lnTo>
                  <a:pt x="133159" y="338899"/>
                </a:lnTo>
                <a:lnTo>
                  <a:pt x="124134" y="334494"/>
                </a:lnTo>
                <a:lnTo>
                  <a:pt x="111252" y="332232"/>
                </a:lnTo>
                <a:lnTo>
                  <a:pt x="79248" y="329184"/>
                </a:lnTo>
                <a:lnTo>
                  <a:pt x="92964" y="281940"/>
                </a:lnTo>
                <a:lnTo>
                  <a:pt x="55935" y="276248"/>
                </a:lnTo>
                <a:lnTo>
                  <a:pt x="26479" y="264985"/>
                </a:lnTo>
                <a:lnTo>
                  <a:pt x="7024" y="250007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443" y="225552"/>
                </a:lnTo>
                <a:lnTo>
                  <a:pt x="204716" y="229647"/>
                </a:lnTo>
                <a:lnTo>
                  <a:pt x="188404" y="254889"/>
                </a:lnTo>
                <a:lnTo>
                  <a:pt x="162091" y="272700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3756" y="312181"/>
                </a:lnTo>
                <a:lnTo>
                  <a:pt x="161353" y="321945"/>
                </a:lnTo>
                <a:lnTo>
                  <a:pt x="171807" y="335708"/>
                </a:lnTo>
                <a:lnTo>
                  <a:pt x="175260" y="352044"/>
                </a:lnTo>
                <a:lnTo>
                  <a:pt x="172378" y="368260"/>
                </a:lnTo>
                <a:lnTo>
                  <a:pt x="170206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321" y="401431"/>
                </a:lnTo>
                <a:lnTo>
                  <a:pt x="82486" y="398526"/>
                </a:lnTo>
                <a:lnTo>
                  <a:pt x="70365" y="393334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640"/>
                </a:lnTo>
                <a:lnTo>
                  <a:pt x="90868" y="368617"/>
                </a:lnTo>
                <a:lnTo>
                  <a:pt x="100036" y="371308"/>
                </a:lnTo>
                <a:lnTo>
                  <a:pt x="112776" y="371856"/>
                </a:lnTo>
                <a:lnTo>
                  <a:pt x="170206" y="371856"/>
                </a:lnTo>
                <a:lnTo>
                  <a:pt x="162496" y="384619"/>
                </a:lnTo>
                <a:lnTo>
                  <a:pt x="143756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146084" y="331845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16382" y="3411114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986" y="225552"/>
                </a:moveTo>
                <a:lnTo>
                  <a:pt x="103632" y="225552"/>
                </a:lnTo>
                <a:lnTo>
                  <a:pt x="124444" y="223456"/>
                </a:lnTo>
                <a:lnTo>
                  <a:pt x="137541" y="217932"/>
                </a:lnTo>
                <a:lnTo>
                  <a:pt x="144351" y="210121"/>
                </a:lnTo>
                <a:lnTo>
                  <a:pt x="146304" y="201168"/>
                </a:lnTo>
                <a:lnTo>
                  <a:pt x="136144" y="181906"/>
                </a:lnTo>
                <a:lnTo>
                  <a:pt x="110744" y="170518"/>
                </a:lnTo>
                <a:lnTo>
                  <a:pt x="77724" y="161163"/>
                </a:lnTo>
                <a:lnTo>
                  <a:pt x="44704" y="147997"/>
                </a:lnTo>
                <a:lnTo>
                  <a:pt x="19304" y="125179"/>
                </a:lnTo>
                <a:lnTo>
                  <a:pt x="9144" y="86868"/>
                </a:lnTo>
                <a:lnTo>
                  <a:pt x="14382" y="55935"/>
                </a:lnTo>
                <a:lnTo>
                  <a:pt x="31623" y="28003"/>
                </a:lnTo>
                <a:lnTo>
                  <a:pt x="63150" y="7786"/>
                </a:lnTo>
                <a:lnTo>
                  <a:pt x="111252" y="0"/>
                </a:lnTo>
                <a:lnTo>
                  <a:pt x="145708" y="2952"/>
                </a:lnTo>
                <a:lnTo>
                  <a:pt x="175450" y="11049"/>
                </a:lnTo>
                <a:lnTo>
                  <a:pt x="196334" y="23145"/>
                </a:lnTo>
                <a:lnTo>
                  <a:pt x="204216" y="38100"/>
                </a:lnTo>
                <a:lnTo>
                  <a:pt x="202287" y="48077"/>
                </a:lnTo>
                <a:lnTo>
                  <a:pt x="198328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986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328" y="56388"/>
                </a:lnTo>
                <a:lnTo>
                  <a:pt x="196786" y="59626"/>
                </a:lnTo>
                <a:lnTo>
                  <a:pt x="188142" y="69175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7623" y="203692"/>
                </a:lnTo>
                <a:lnTo>
                  <a:pt x="52197" y="212598"/>
                </a:lnTo>
                <a:lnTo>
                  <a:pt x="73056" y="221503"/>
                </a:lnTo>
                <a:lnTo>
                  <a:pt x="103632" y="225552"/>
                </a:lnTo>
                <a:lnTo>
                  <a:pt x="204986" y="225552"/>
                </a:lnTo>
                <a:lnTo>
                  <a:pt x="203525" y="233076"/>
                </a:lnTo>
                <a:lnTo>
                  <a:pt x="183451" y="259461"/>
                </a:lnTo>
                <a:lnTo>
                  <a:pt x="150518" y="276129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661293" y="341111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4934" y="250436"/>
                </a:lnTo>
                <a:lnTo>
                  <a:pt x="214122" y="265747"/>
                </a:lnTo>
                <a:lnTo>
                  <a:pt x="181879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9991" y="224028"/>
                </a:moveTo>
                <a:lnTo>
                  <a:pt x="141732" y="224028"/>
                </a:lnTo>
                <a:lnTo>
                  <a:pt x="166639" y="220670"/>
                </a:lnTo>
                <a:lnTo>
                  <a:pt x="185547" y="213169"/>
                </a:lnTo>
                <a:lnTo>
                  <a:pt x="200453" y="205382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079495" y="3300139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68"/>
                </a:lnTo>
                <a:lnTo>
                  <a:pt x="9715" y="426910"/>
                </a:lnTo>
                <a:lnTo>
                  <a:pt x="2500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11480"/>
                </a:lnTo>
                <a:lnTo>
                  <a:pt x="70223" y="419552"/>
                </a:lnTo>
                <a:lnTo>
                  <a:pt x="62293" y="426910"/>
                </a:lnTo>
                <a:lnTo>
                  <a:pt x="50649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437337" y="3300139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60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01168"/>
                </a:lnTo>
                <a:lnTo>
                  <a:pt x="226505" y="201168"/>
                </a:lnTo>
                <a:lnTo>
                  <a:pt x="239310" y="222504"/>
                </a:lnTo>
                <a:lnTo>
                  <a:pt x="124968" y="222504"/>
                </a:lnTo>
                <a:lnTo>
                  <a:pt x="106822" y="226099"/>
                </a:lnTo>
                <a:lnTo>
                  <a:pt x="90678" y="236410"/>
                </a:lnTo>
                <a:lnTo>
                  <a:pt x="79105" y="252722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486" y="344043"/>
                </a:lnTo>
                <a:lnTo>
                  <a:pt x="89154" y="358140"/>
                </a:lnTo>
                <a:lnTo>
                  <a:pt x="105537" y="369951"/>
                </a:lnTo>
                <a:lnTo>
                  <a:pt x="126492" y="374904"/>
                </a:lnTo>
                <a:lnTo>
                  <a:pt x="237710" y="374904"/>
                </a:lnTo>
                <a:lnTo>
                  <a:pt x="225953" y="394716"/>
                </a:lnTo>
                <a:lnTo>
                  <a:pt x="70104" y="394716"/>
                </a:lnTo>
                <a:lnTo>
                  <a:pt x="70104" y="411480"/>
                </a:lnTo>
                <a:lnTo>
                  <a:pt x="67437" y="419552"/>
                </a:lnTo>
                <a:lnTo>
                  <a:pt x="60198" y="426910"/>
                </a:lnTo>
                <a:lnTo>
                  <a:pt x="49530" y="432268"/>
                </a:lnTo>
                <a:lnTo>
                  <a:pt x="36576" y="434340"/>
                </a:lnTo>
                <a:close/>
              </a:path>
              <a:path w="251460" h="439420">
                <a:moveTo>
                  <a:pt x="226505" y="201168"/>
                </a:moveTo>
                <a:lnTo>
                  <a:pt x="74676" y="201168"/>
                </a:lnTo>
                <a:lnTo>
                  <a:pt x="86320" y="184618"/>
                </a:lnTo>
                <a:lnTo>
                  <a:pt x="102679" y="170497"/>
                </a:lnTo>
                <a:lnTo>
                  <a:pt x="123324" y="160662"/>
                </a:lnTo>
                <a:lnTo>
                  <a:pt x="147828" y="156972"/>
                </a:lnTo>
                <a:lnTo>
                  <a:pt x="187809" y="166306"/>
                </a:lnTo>
                <a:lnTo>
                  <a:pt x="220789" y="191643"/>
                </a:lnTo>
                <a:lnTo>
                  <a:pt x="226505" y="201168"/>
                </a:lnTo>
                <a:close/>
              </a:path>
              <a:path w="251460" h="439420">
                <a:moveTo>
                  <a:pt x="237710" y="374904"/>
                </a:moveTo>
                <a:lnTo>
                  <a:pt x="126492" y="374904"/>
                </a:lnTo>
                <a:lnTo>
                  <a:pt x="145923" y="370427"/>
                </a:lnTo>
                <a:lnTo>
                  <a:pt x="161925" y="358521"/>
                </a:lnTo>
                <a:lnTo>
                  <a:pt x="172783" y="341471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59" y="255293"/>
                </a:lnTo>
                <a:lnTo>
                  <a:pt x="161734" y="238696"/>
                </a:lnTo>
                <a:lnTo>
                  <a:pt x="145280" y="226956"/>
                </a:lnTo>
                <a:lnTo>
                  <a:pt x="124968" y="222504"/>
                </a:lnTo>
                <a:lnTo>
                  <a:pt x="239310" y="222504"/>
                </a:lnTo>
                <a:lnTo>
                  <a:pt x="243197" y="228981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43220" y="365617"/>
                </a:lnTo>
                <a:lnTo>
                  <a:pt x="237710" y="374904"/>
                </a:lnTo>
                <a:close/>
              </a:path>
              <a:path w="251460" h="439420">
                <a:moveTo>
                  <a:pt x="149352" y="438912"/>
                </a:moveTo>
                <a:lnTo>
                  <a:pt x="123039" y="435221"/>
                </a:lnTo>
                <a:lnTo>
                  <a:pt x="100012" y="425386"/>
                </a:lnTo>
                <a:lnTo>
                  <a:pt x="81843" y="411265"/>
                </a:lnTo>
                <a:lnTo>
                  <a:pt x="70104" y="394716"/>
                </a:lnTo>
                <a:lnTo>
                  <a:pt x="225953" y="394716"/>
                </a:lnTo>
                <a:lnTo>
                  <a:pt x="220980" y="403098"/>
                </a:lnTo>
                <a:lnTo>
                  <a:pt x="188452" y="429148"/>
                </a:lnTo>
                <a:lnTo>
                  <a:pt x="149352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855539" y="331845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60"/>
                </a:lnTo>
                <a:lnTo>
                  <a:pt x="14097" y="401002"/>
                </a:lnTo>
                <a:lnTo>
                  <a:pt x="6000" y="393644"/>
                </a:lnTo>
                <a:lnTo>
                  <a:pt x="3048" y="385572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223"/>
                </a:lnTo>
                <a:lnTo>
                  <a:pt x="11430" y="62293"/>
                </a:lnTo>
                <a:lnTo>
                  <a:pt x="3000" y="50649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9053863" y="330013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9222006" y="3394952"/>
            <a:ext cx="358382" cy="303025"/>
          </a:xfrm>
          <a:custGeom>
            <a:avLst/>
            <a:gdLst/>
            <a:ahLst/>
            <a:cxnLst/>
            <a:rect l="l" t="t" r="r" b="b"/>
            <a:pathLst>
              <a:path w="253365" h="428625">
                <a:moveTo>
                  <a:pt x="243840" y="39624"/>
                </a:moveTo>
                <a:lnTo>
                  <a:pt x="188976" y="39624"/>
                </a:lnTo>
                <a:lnTo>
                  <a:pt x="198739" y="20574"/>
                </a:lnTo>
                <a:lnTo>
                  <a:pt x="207645" y="8382"/>
                </a:lnTo>
                <a:lnTo>
                  <a:pt x="215979" y="1905"/>
                </a:lnTo>
                <a:lnTo>
                  <a:pt x="224028" y="0"/>
                </a:lnTo>
                <a:lnTo>
                  <a:pt x="236267" y="2309"/>
                </a:lnTo>
                <a:lnTo>
                  <a:pt x="245364" y="8191"/>
                </a:lnTo>
                <a:lnTo>
                  <a:pt x="251031" y="16073"/>
                </a:lnTo>
                <a:lnTo>
                  <a:pt x="252888" y="23979"/>
                </a:lnTo>
                <a:lnTo>
                  <a:pt x="252984" y="30480"/>
                </a:lnTo>
                <a:lnTo>
                  <a:pt x="248412" y="36576"/>
                </a:lnTo>
                <a:lnTo>
                  <a:pt x="243840" y="39624"/>
                </a:lnTo>
                <a:close/>
              </a:path>
              <a:path w="253365" h="428625">
                <a:moveTo>
                  <a:pt x="126492" y="428244"/>
                </a:moveTo>
                <a:lnTo>
                  <a:pt x="77795" y="422910"/>
                </a:lnTo>
                <a:lnTo>
                  <a:pt x="37528" y="407289"/>
                </a:lnTo>
                <a:lnTo>
                  <a:pt x="10120" y="381952"/>
                </a:lnTo>
                <a:lnTo>
                  <a:pt x="0" y="347472"/>
                </a:lnTo>
                <a:lnTo>
                  <a:pt x="3214" y="327445"/>
                </a:lnTo>
                <a:lnTo>
                  <a:pt x="12001" y="310705"/>
                </a:lnTo>
                <a:lnTo>
                  <a:pt x="25074" y="297108"/>
                </a:lnTo>
                <a:lnTo>
                  <a:pt x="41148" y="286512"/>
                </a:lnTo>
                <a:lnTo>
                  <a:pt x="30908" y="280130"/>
                </a:lnTo>
                <a:lnTo>
                  <a:pt x="23241" y="272034"/>
                </a:lnTo>
                <a:lnTo>
                  <a:pt x="18430" y="261651"/>
                </a:lnTo>
                <a:lnTo>
                  <a:pt x="16764" y="248412"/>
                </a:lnTo>
                <a:lnTo>
                  <a:pt x="18930" y="234005"/>
                </a:lnTo>
                <a:lnTo>
                  <a:pt x="24955" y="222313"/>
                </a:lnTo>
                <a:lnTo>
                  <a:pt x="34123" y="212621"/>
                </a:lnTo>
                <a:lnTo>
                  <a:pt x="45720" y="204216"/>
                </a:lnTo>
                <a:lnTo>
                  <a:pt x="30599" y="189142"/>
                </a:lnTo>
                <a:lnTo>
                  <a:pt x="19621" y="171640"/>
                </a:lnTo>
                <a:lnTo>
                  <a:pt x="12930" y="152138"/>
                </a:lnTo>
                <a:lnTo>
                  <a:pt x="10668" y="131064"/>
                </a:lnTo>
                <a:lnTo>
                  <a:pt x="10668" y="118872"/>
                </a:lnTo>
                <a:lnTo>
                  <a:pt x="18645" y="80081"/>
                </a:lnTo>
                <a:lnTo>
                  <a:pt x="41338" y="49720"/>
                </a:lnTo>
                <a:lnTo>
                  <a:pt x="76890" y="29932"/>
                </a:lnTo>
                <a:lnTo>
                  <a:pt x="123444" y="22860"/>
                </a:lnTo>
                <a:lnTo>
                  <a:pt x="141612" y="23979"/>
                </a:lnTo>
                <a:lnTo>
                  <a:pt x="159067" y="27241"/>
                </a:lnTo>
                <a:lnTo>
                  <a:pt x="175093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24" y="44053"/>
                </a:lnTo>
                <a:lnTo>
                  <a:pt x="230695" y="48768"/>
                </a:lnTo>
                <a:lnTo>
                  <a:pt x="223480" y="54625"/>
                </a:lnTo>
                <a:lnTo>
                  <a:pt x="216408" y="62484"/>
                </a:lnTo>
                <a:lnTo>
                  <a:pt x="220831" y="68580"/>
                </a:lnTo>
                <a:lnTo>
                  <a:pt x="123444" y="68580"/>
                </a:lnTo>
                <a:lnTo>
                  <a:pt x="105441" y="72580"/>
                </a:lnTo>
                <a:lnTo>
                  <a:pt x="92583" y="83439"/>
                </a:lnTo>
                <a:lnTo>
                  <a:pt x="84867" y="99441"/>
                </a:lnTo>
                <a:lnTo>
                  <a:pt x="82296" y="118872"/>
                </a:lnTo>
                <a:lnTo>
                  <a:pt x="82296" y="129540"/>
                </a:lnTo>
                <a:lnTo>
                  <a:pt x="85082" y="150495"/>
                </a:lnTo>
                <a:lnTo>
                  <a:pt x="93154" y="166878"/>
                </a:lnTo>
                <a:lnTo>
                  <a:pt x="106084" y="177546"/>
                </a:lnTo>
                <a:lnTo>
                  <a:pt x="123444" y="181356"/>
                </a:lnTo>
                <a:lnTo>
                  <a:pt x="218829" y="181356"/>
                </a:lnTo>
                <a:lnTo>
                  <a:pt x="204978" y="199644"/>
                </a:lnTo>
                <a:lnTo>
                  <a:pt x="169354" y="219789"/>
                </a:lnTo>
                <a:lnTo>
                  <a:pt x="152250" y="222504"/>
                </a:lnTo>
                <a:lnTo>
                  <a:pt x="85344" y="222504"/>
                </a:lnTo>
                <a:lnTo>
                  <a:pt x="80772" y="225552"/>
                </a:lnTo>
                <a:lnTo>
                  <a:pt x="77724" y="228600"/>
                </a:lnTo>
                <a:lnTo>
                  <a:pt x="77724" y="233172"/>
                </a:lnTo>
                <a:lnTo>
                  <a:pt x="90593" y="246676"/>
                </a:lnTo>
                <a:lnTo>
                  <a:pt x="122766" y="253322"/>
                </a:lnTo>
                <a:lnTo>
                  <a:pt x="164592" y="259461"/>
                </a:lnTo>
                <a:lnTo>
                  <a:pt x="206417" y="271441"/>
                </a:lnTo>
                <a:lnTo>
                  <a:pt x="238590" y="295613"/>
                </a:lnTo>
                <a:lnTo>
                  <a:pt x="239980" y="300228"/>
                </a:lnTo>
                <a:lnTo>
                  <a:pt x="100584" y="300228"/>
                </a:lnTo>
                <a:lnTo>
                  <a:pt x="87868" y="307705"/>
                </a:lnTo>
                <a:lnTo>
                  <a:pt x="77724" y="316611"/>
                </a:lnTo>
                <a:lnTo>
                  <a:pt x="71008" y="327231"/>
                </a:lnTo>
                <a:lnTo>
                  <a:pt x="68580" y="339852"/>
                </a:lnTo>
                <a:lnTo>
                  <a:pt x="73104" y="357211"/>
                </a:lnTo>
                <a:lnTo>
                  <a:pt x="85344" y="370141"/>
                </a:lnTo>
                <a:lnTo>
                  <a:pt x="103298" y="378213"/>
                </a:lnTo>
                <a:lnTo>
                  <a:pt x="124968" y="381000"/>
                </a:lnTo>
                <a:lnTo>
                  <a:pt x="239547" y="381000"/>
                </a:lnTo>
                <a:lnTo>
                  <a:pt x="213550" y="407289"/>
                </a:lnTo>
                <a:lnTo>
                  <a:pt x="173664" y="423195"/>
                </a:lnTo>
                <a:lnTo>
                  <a:pt x="126492" y="428244"/>
                </a:lnTo>
                <a:close/>
              </a:path>
              <a:path w="253365" h="428625">
                <a:moveTo>
                  <a:pt x="218829" y="181356"/>
                </a:moveTo>
                <a:lnTo>
                  <a:pt x="123444" y="181356"/>
                </a:lnTo>
                <a:lnTo>
                  <a:pt x="141041" y="177569"/>
                </a:lnTo>
                <a:lnTo>
                  <a:pt x="154495" y="167068"/>
                </a:lnTo>
                <a:lnTo>
                  <a:pt x="163091" y="151137"/>
                </a:lnTo>
                <a:lnTo>
                  <a:pt x="166116" y="131064"/>
                </a:lnTo>
                <a:lnTo>
                  <a:pt x="166116" y="118872"/>
                </a:lnTo>
                <a:lnTo>
                  <a:pt x="163306" y="99441"/>
                </a:lnTo>
                <a:lnTo>
                  <a:pt x="155067" y="83439"/>
                </a:lnTo>
                <a:lnTo>
                  <a:pt x="141684" y="72580"/>
                </a:lnTo>
                <a:lnTo>
                  <a:pt x="123444" y="68580"/>
                </a:lnTo>
                <a:lnTo>
                  <a:pt x="220831" y="68580"/>
                </a:lnTo>
                <a:lnTo>
                  <a:pt x="225290" y="74723"/>
                </a:lnTo>
                <a:lnTo>
                  <a:pt x="231457" y="88392"/>
                </a:lnTo>
                <a:lnTo>
                  <a:pt x="235053" y="103203"/>
                </a:lnTo>
                <a:lnTo>
                  <a:pt x="236220" y="118872"/>
                </a:lnTo>
                <a:lnTo>
                  <a:pt x="236220" y="131064"/>
                </a:lnTo>
                <a:lnTo>
                  <a:pt x="228028" y="169211"/>
                </a:lnTo>
                <a:lnTo>
                  <a:pt x="218829" y="181356"/>
                </a:lnTo>
                <a:close/>
              </a:path>
              <a:path w="253365" h="428625">
                <a:moveTo>
                  <a:pt x="123444" y="227076"/>
                </a:moveTo>
                <a:lnTo>
                  <a:pt x="113204" y="226790"/>
                </a:lnTo>
                <a:lnTo>
                  <a:pt x="103251" y="225933"/>
                </a:lnTo>
                <a:lnTo>
                  <a:pt x="93868" y="224504"/>
                </a:lnTo>
                <a:lnTo>
                  <a:pt x="85344" y="222504"/>
                </a:lnTo>
                <a:lnTo>
                  <a:pt x="152250" y="222504"/>
                </a:lnTo>
                <a:lnTo>
                  <a:pt x="123444" y="227076"/>
                </a:lnTo>
                <a:close/>
              </a:path>
              <a:path w="253365" h="428625">
                <a:moveTo>
                  <a:pt x="239547" y="381000"/>
                </a:moveTo>
                <a:lnTo>
                  <a:pt x="124968" y="381000"/>
                </a:lnTo>
                <a:lnTo>
                  <a:pt x="147280" y="378213"/>
                </a:lnTo>
                <a:lnTo>
                  <a:pt x="165163" y="370141"/>
                </a:lnTo>
                <a:lnTo>
                  <a:pt x="177045" y="357211"/>
                </a:lnTo>
                <a:lnTo>
                  <a:pt x="181356" y="339852"/>
                </a:lnTo>
                <a:lnTo>
                  <a:pt x="173878" y="320802"/>
                </a:lnTo>
                <a:lnTo>
                  <a:pt x="154686" y="309753"/>
                </a:lnTo>
                <a:lnTo>
                  <a:pt x="128635" y="303847"/>
                </a:lnTo>
                <a:lnTo>
                  <a:pt x="100584" y="300228"/>
                </a:lnTo>
                <a:lnTo>
                  <a:pt x="239980" y="300228"/>
                </a:lnTo>
                <a:lnTo>
                  <a:pt x="251460" y="338328"/>
                </a:lnTo>
                <a:lnTo>
                  <a:pt x="241149" y="379380"/>
                </a:lnTo>
                <a:lnTo>
                  <a:pt x="239547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9627273" y="331845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60"/>
                </a:lnTo>
                <a:lnTo>
                  <a:pt x="14097" y="401002"/>
                </a:lnTo>
                <a:lnTo>
                  <a:pt x="6000" y="393644"/>
                </a:lnTo>
                <a:lnTo>
                  <a:pt x="3048" y="385572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825597" y="330013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006673" y="341111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188" y="7905"/>
                </a:lnTo>
                <a:lnTo>
                  <a:pt x="208597" y="30099"/>
                </a:lnTo>
                <a:lnTo>
                  <a:pt x="227205" y="54864"/>
                </a:lnTo>
                <a:lnTo>
                  <a:pt x="123444" y="54864"/>
                </a:lnTo>
                <a:lnTo>
                  <a:pt x="104894" y="58150"/>
                </a:lnTo>
                <a:lnTo>
                  <a:pt x="89344" y="67437"/>
                </a:lnTo>
                <a:lnTo>
                  <a:pt x="78652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1238"/>
                </a:lnTo>
                <a:lnTo>
                  <a:pt x="92773" y="208978"/>
                </a:lnTo>
                <a:lnTo>
                  <a:pt x="113895" y="220146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8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7205" y="54864"/>
                </a:lnTo>
                <a:lnTo>
                  <a:pt x="234291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40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670"/>
                </a:lnTo>
                <a:lnTo>
                  <a:pt x="184785" y="213169"/>
                </a:lnTo>
                <a:lnTo>
                  <a:pt x="199167" y="205382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0416255" y="341111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0718049" y="331845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10909906" y="341111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5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1332419" y="331845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60"/>
                </a:lnTo>
                <a:lnTo>
                  <a:pt x="14097" y="401002"/>
                </a:lnTo>
                <a:lnTo>
                  <a:pt x="6000" y="393644"/>
                </a:lnTo>
                <a:lnTo>
                  <a:pt x="3048" y="385572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223"/>
                </a:lnTo>
                <a:lnTo>
                  <a:pt x="11430" y="62293"/>
                </a:lnTo>
                <a:lnTo>
                  <a:pt x="3000" y="50649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1524275" y="341111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1828019" y="3885179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5" h="426720">
                <a:moveTo>
                  <a:pt x="243840" y="38100"/>
                </a:moveTo>
                <a:lnTo>
                  <a:pt x="188976" y="38100"/>
                </a:lnTo>
                <a:lnTo>
                  <a:pt x="198739" y="19288"/>
                </a:lnTo>
                <a:lnTo>
                  <a:pt x="207645" y="7620"/>
                </a:lnTo>
                <a:lnTo>
                  <a:pt x="215979" y="1666"/>
                </a:lnTo>
                <a:lnTo>
                  <a:pt x="224028" y="0"/>
                </a:lnTo>
                <a:lnTo>
                  <a:pt x="236910" y="2286"/>
                </a:lnTo>
                <a:lnTo>
                  <a:pt x="245935" y="8001"/>
                </a:lnTo>
                <a:lnTo>
                  <a:pt x="251245" y="15430"/>
                </a:lnTo>
                <a:lnTo>
                  <a:pt x="252939" y="22669"/>
                </a:lnTo>
                <a:lnTo>
                  <a:pt x="252984" y="28956"/>
                </a:lnTo>
                <a:lnTo>
                  <a:pt x="249936" y="35052"/>
                </a:lnTo>
                <a:lnTo>
                  <a:pt x="243840" y="38100"/>
                </a:lnTo>
                <a:close/>
              </a:path>
              <a:path w="253365" h="426720">
                <a:moveTo>
                  <a:pt x="126492" y="426720"/>
                </a:moveTo>
                <a:lnTo>
                  <a:pt x="78438" y="421386"/>
                </a:lnTo>
                <a:lnTo>
                  <a:pt x="38100" y="405765"/>
                </a:lnTo>
                <a:lnTo>
                  <a:pt x="10334" y="380428"/>
                </a:lnTo>
                <a:lnTo>
                  <a:pt x="0" y="345948"/>
                </a:lnTo>
                <a:lnTo>
                  <a:pt x="3214" y="325921"/>
                </a:lnTo>
                <a:lnTo>
                  <a:pt x="12001" y="309181"/>
                </a:lnTo>
                <a:lnTo>
                  <a:pt x="25074" y="295584"/>
                </a:lnTo>
                <a:lnTo>
                  <a:pt x="41148" y="284988"/>
                </a:lnTo>
                <a:lnTo>
                  <a:pt x="31551" y="279273"/>
                </a:lnTo>
                <a:lnTo>
                  <a:pt x="23812" y="271272"/>
                </a:lnTo>
                <a:lnTo>
                  <a:pt x="18645" y="260985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1242" y="188475"/>
                </a:lnTo>
                <a:lnTo>
                  <a:pt x="20193" y="171259"/>
                </a:lnTo>
                <a:lnTo>
                  <a:pt x="13144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557"/>
                </a:lnTo>
                <a:lnTo>
                  <a:pt x="41338" y="48196"/>
                </a:lnTo>
                <a:lnTo>
                  <a:pt x="76890" y="28408"/>
                </a:lnTo>
                <a:lnTo>
                  <a:pt x="123444" y="21336"/>
                </a:lnTo>
                <a:lnTo>
                  <a:pt x="142255" y="22669"/>
                </a:lnTo>
                <a:lnTo>
                  <a:pt x="159639" y="26289"/>
                </a:lnTo>
                <a:lnTo>
                  <a:pt x="175307" y="31623"/>
                </a:lnTo>
                <a:lnTo>
                  <a:pt x="188976" y="38100"/>
                </a:lnTo>
                <a:lnTo>
                  <a:pt x="243840" y="38100"/>
                </a:lnTo>
                <a:lnTo>
                  <a:pt x="230886" y="47815"/>
                </a:lnTo>
                <a:lnTo>
                  <a:pt x="224123" y="53744"/>
                </a:lnTo>
                <a:lnTo>
                  <a:pt x="217932" y="60960"/>
                </a:lnTo>
                <a:lnTo>
                  <a:pt x="222035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8726" y="181356"/>
                </a:lnTo>
                <a:lnTo>
                  <a:pt x="205740" y="198120"/>
                </a:lnTo>
                <a:lnTo>
                  <a:pt x="169592" y="218265"/>
                </a:lnTo>
                <a:lnTo>
                  <a:pt x="152400" y="220980"/>
                </a:lnTo>
                <a:lnTo>
                  <a:pt x="85344" y="220980"/>
                </a:lnTo>
                <a:lnTo>
                  <a:pt x="82296" y="224028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034"/>
                </a:lnTo>
                <a:lnTo>
                  <a:pt x="124290" y="252250"/>
                </a:lnTo>
                <a:lnTo>
                  <a:pt x="166116" y="258127"/>
                </a:lnTo>
                <a:lnTo>
                  <a:pt x="207941" y="269973"/>
                </a:lnTo>
                <a:lnTo>
                  <a:pt x="240114" y="294096"/>
                </a:lnTo>
                <a:lnTo>
                  <a:pt x="241503" y="298704"/>
                </a:lnTo>
                <a:lnTo>
                  <a:pt x="100584" y="298704"/>
                </a:lnTo>
                <a:lnTo>
                  <a:pt x="88106" y="306395"/>
                </a:lnTo>
                <a:lnTo>
                  <a:pt x="78486" y="315658"/>
                </a:lnTo>
                <a:lnTo>
                  <a:pt x="72294" y="326350"/>
                </a:lnTo>
                <a:lnTo>
                  <a:pt x="70104" y="338328"/>
                </a:lnTo>
                <a:lnTo>
                  <a:pt x="74414" y="356330"/>
                </a:lnTo>
                <a:lnTo>
                  <a:pt x="86296" y="369189"/>
                </a:lnTo>
                <a:lnTo>
                  <a:pt x="104179" y="376904"/>
                </a:lnTo>
                <a:lnTo>
                  <a:pt x="126492" y="379476"/>
                </a:lnTo>
                <a:lnTo>
                  <a:pt x="240803" y="379476"/>
                </a:lnTo>
                <a:lnTo>
                  <a:pt x="214312" y="405765"/>
                </a:lnTo>
                <a:lnTo>
                  <a:pt x="173902" y="421671"/>
                </a:lnTo>
                <a:lnTo>
                  <a:pt x="126492" y="426720"/>
                </a:lnTo>
                <a:close/>
              </a:path>
              <a:path w="253365" h="426720">
                <a:moveTo>
                  <a:pt x="218726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2035" y="67056"/>
                </a:lnTo>
                <a:lnTo>
                  <a:pt x="226171" y="73199"/>
                </a:lnTo>
                <a:lnTo>
                  <a:pt x="232410" y="86868"/>
                </a:lnTo>
                <a:lnTo>
                  <a:pt x="236362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314" y="167687"/>
                </a:lnTo>
                <a:lnTo>
                  <a:pt x="218726" y="181356"/>
                </a:lnTo>
                <a:close/>
              </a:path>
              <a:path w="253365" h="426720">
                <a:moveTo>
                  <a:pt x="123444" y="225552"/>
                </a:moveTo>
                <a:lnTo>
                  <a:pt x="113204" y="225266"/>
                </a:lnTo>
                <a:lnTo>
                  <a:pt x="103251" y="224409"/>
                </a:lnTo>
                <a:lnTo>
                  <a:pt x="93868" y="222980"/>
                </a:lnTo>
                <a:lnTo>
                  <a:pt x="85344" y="220980"/>
                </a:lnTo>
                <a:lnTo>
                  <a:pt x="152400" y="220980"/>
                </a:lnTo>
                <a:lnTo>
                  <a:pt x="123444" y="225552"/>
                </a:lnTo>
                <a:close/>
              </a:path>
              <a:path w="253365" h="426720">
                <a:moveTo>
                  <a:pt x="240803" y="379476"/>
                </a:moveTo>
                <a:lnTo>
                  <a:pt x="126492" y="379476"/>
                </a:lnTo>
                <a:lnTo>
                  <a:pt x="147923" y="376713"/>
                </a:lnTo>
                <a:lnTo>
                  <a:pt x="165354" y="368808"/>
                </a:lnTo>
                <a:lnTo>
                  <a:pt x="177069" y="356330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41503" y="298704"/>
                </a:lnTo>
                <a:lnTo>
                  <a:pt x="252984" y="336804"/>
                </a:lnTo>
                <a:lnTo>
                  <a:pt x="242435" y="377856"/>
                </a:lnTo>
                <a:lnTo>
                  <a:pt x="240803" y="3794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233285" y="3808682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401428" y="3903495"/>
            <a:ext cx="326045" cy="193936"/>
          </a:xfrm>
          <a:custGeom>
            <a:avLst/>
            <a:gdLst/>
            <a:ahLst/>
            <a:cxnLst/>
            <a:rect l="l" t="t" r="r" b="b"/>
            <a:pathLst>
              <a:path w="230505" h="274320">
                <a:moveTo>
                  <a:pt x="208788" y="274320"/>
                </a:moveTo>
                <a:lnTo>
                  <a:pt x="25908" y="274320"/>
                </a:lnTo>
                <a:lnTo>
                  <a:pt x="14144" y="271748"/>
                </a:lnTo>
                <a:lnTo>
                  <a:pt x="6096" y="265176"/>
                </a:lnTo>
                <a:lnTo>
                  <a:pt x="1476" y="256317"/>
                </a:lnTo>
                <a:lnTo>
                  <a:pt x="0" y="246888"/>
                </a:lnTo>
                <a:lnTo>
                  <a:pt x="1285" y="238696"/>
                </a:lnTo>
                <a:lnTo>
                  <a:pt x="4572" y="230505"/>
                </a:lnTo>
                <a:lnTo>
                  <a:pt x="9001" y="222885"/>
                </a:lnTo>
                <a:lnTo>
                  <a:pt x="13716" y="216408"/>
                </a:lnTo>
                <a:lnTo>
                  <a:pt x="126492" y="59436"/>
                </a:lnTo>
                <a:lnTo>
                  <a:pt x="27432" y="59436"/>
                </a:lnTo>
                <a:lnTo>
                  <a:pt x="4572" y="28956"/>
                </a:lnTo>
                <a:lnTo>
                  <a:pt x="6215" y="18002"/>
                </a:lnTo>
                <a:lnTo>
                  <a:pt x="10858" y="8763"/>
                </a:lnTo>
                <a:lnTo>
                  <a:pt x="18073" y="2381"/>
                </a:lnTo>
                <a:lnTo>
                  <a:pt x="27432" y="0"/>
                </a:lnTo>
                <a:lnTo>
                  <a:pt x="196596" y="0"/>
                </a:lnTo>
                <a:lnTo>
                  <a:pt x="205549" y="1452"/>
                </a:lnTo>
                <a:lnTo>
                  <a:pt x="213360" y="5905"/>
                </a:lnTo>
                <a:lnTo>
                  <a:pt x="218884" y="13501"/>
                </a:lnTo>
                <a:lnTo>
                  <a:pt x="220980" y="24384"/>
                </a:lnTo>
                <a:lnTo>
                  <a:pt x="220146" y="32385"/>
                </a:lnTo>
                <a:lnTo>
                  <a:pt x="217741" y="40386"/>
                </a:lnTo>
                <a:lnTo>
                  <a:pt x="213907" y="48387"/>
                </a:lnTo>
                <a:lnTo>
                  <a:pt x="208788" y="56388"/>
                </a:lnTo>
                <a:lnTo>
                  <a:pt x="94488" y="213360"/>
                </a:lnTo>
                <a:lnTo>
                  <a:pt x="208788" y="213360"/>
                </a:lnTo>
                <a:lnTo>
                  <a:pt x="217265" y="215550"/>
                </a:lnTo>
                <a:lnTo>
                  <a:pt x="224028" y="221742"/>
                </a:lnTo>
                <a:lnTo>
                  <a:pt x="228504" y="231362"/>
                </a:lnTo>
                <a:lnTo>
                  <a:pt x="230124" y="243840"/>
                </a:lnTo>
                <a:lnTo>
                  <a:pt x="228504" y="255031"/>
                </a:lnTo>
                <a:lnTo>
                  <a:pt x="224028" y="264795"/>
                </a:lnTo>
                <a:lnTo>
                  <a:pt x="217265" y="271700"/>
                </a:lnTo>
                <a:lnTo>
                  <a:pt x="208788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789451" y="379036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30" h="433070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671"/>
                </a:lnTo>
                <a:lnTo>
                  <a:pt x="63055" y="425958"/>
                </a:lnTo>
                <a:lnTo>
                  <a:pt x="50887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79151" y="3808682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41148" y="406908"/>
                </a:moveTo>
                <a:lnTo>
                  <a:pt x="26193" y="405050"/>
                </a:lnTo>
                <a:lnTo>
                  <a:pt x="14097" y="400050"/>
                </a:lnTo>
                <a:lnTo>
                  <a:pt x="6000" y="392763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763"/>
                </a:lnTo>
                <a:lnTo>
                  <a:pt x="66865" y="400050"/>
                </a:lnTo>
                <a:lnTo>
                  <a:pt x="55221" y="405050"/>
                </a:lnTo>
                <a:lnTo>
                  <a:pt x="41148" y="406908"/>
                </a:lnTo>
                <a:close/>
              </a:path>
              <a:path w="8128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77475" y="379036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30" h="433070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671"/>
                </a:lnTo>
                <a:lnTo>
                  <a:pt x="63627" y="425958"/>
                </a:lnTo>
                <a:lnTo>
                  <a:pt x="51530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367175" y="3808682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128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531006" y="3803295"/>
            <a:ext cx="360178" cy="383831"/>
          </a:xfrm>
          <a:custGeom>
            <a:avLst/>
            <a:gdLst/>
            <a:ahLst/>
            <a:cxnLst/>
            <a:rect l="l" t="t" r="r" b="b"/>
            <a:pathLst>
              <a:path w="254635" h="542925">
                <a:moveTo>
                  <a:pt x="245364" y="153924"/>
                </a:moveTo>
                <a:lnTo>
                  <a:pt x="190500" y="153924"/>
                </a:lnTo>
                <a:lnTo>
                  <a:pt x="199620" y="135112"/>
                </a:lnTo>
                <a:lnTo>
                  <a:pt x="208597" y="123444"/>
                </a:lnTo>
                <a:lnTo>
                  <a:pt x="217289" y="117490"/>
                </a:lnTo>
                <a:lnTo>
                  <a:pt x="225552" y="115824"/>
                </a:lnTo>
                <a:lnTo>
                  <a:pt x="237791" y="118110"/>
                </a:lnTo>
                <a:lnTo>
                  <a:pt x="246888" y="123825"/>
                </a:lnTo>
                <a:lnTo>
                  <a:pt x="252555" y="131254"/>
                </a:lnTo>
                <a:lnTo>
                  <a:pt x="254457" y="138493"/>
                </a:lnTo>
                <a:lnTo>
                  <a:pt x="254508" y="144780"/>
                </a:lnTo>
                <a:lnTo>
                  <a:pt x="249936" y="150876"/>
                </a:lnTo>
                <a:lnTo>
                  <a:pt x="245364" y="153924"/>
                </a:lnTo>
                <a:close/>
              </a:path>
              <a:path w="254635" h="542925">
                <a:moveTo>
                  <a:pt x="128016" y="542544"/>
                </a:moveTo>
                <a:lnTo>
                  <a:pt x="79081" y="537210"/>
                </a:lnTo>
                <a:lnTo>
                  <a:pt x="38290" y="521589"/>
                </a:lnTo>
                <a:lnTo>
                  <a:pt x="10358" y="496252"/>
                </a:lnTo>
                <a:lnTo>
                  <a:pt x="0" y="461772"/>
                </a:lnTo>
                <a:lnTo>
                  <a:pt x="3238" y="441745"/>
                </a:lnTo>
                <a:lnTo>
                  <a:pt x="12192" y="425005"/>
                </a:lnTo>
                <a:lnTo>
                  <a:pt x="25717" y="411408"/>
                </a:lnTo>
                <a:lnTo>
                  <a:pt x="42672" y="400812"/>
                </a:lnTo>
                <a:lnTo>
                  <a:pt x="32432" y="395097"/>
                </a:lnTo>
                <a:lnTo>
                  <a:pt x="24765" y="387096"/>
                </a:lnTo>
                <a:lnTo>
                  <a:pt x="19954" y="376809"/>
                </a:lnTo>
                <a:lnTo>
                  <a:pt x="18288" y="364236"/>
                </a:lnTo>
                <a:lnTo>
                  <a:pt x="20454" y="349805"/>
                </a:lnTo>
                <a:lnTo>
                  <a:pt x="26479" y="337947"/>
                </a:lnTo>
                <a:lnTo>
                  <a:pt x="35647" y="327802"/>
                </a:lnTo>
                <a:lnTo>
                  <a:pt x="47244" y="318516"/>
                </a:lnTo>
                <a:lnTo>
                  <a:pt x="31884" y="304299"/>
                </a:lnTo>
                <a:lnTo>
                  <a:pt x="20383" y="287083"/>
                </a:lnTo>
                <a:lnTo>
                  <a:pt x="13168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859" y="194381"/>
                </a:lnTo>
                <a:lnTo>
                  <a:pt x="41910" y="164020"/>
                </a:lnTo>
                <a:lnTo>
                  <a:pt x="77533" y="144232"/>
                </a:lnTo>
                <a:lnTo>
                  <a:pt x="123444" y="137160"/>
                </a:lnTo>
                <a:lnTo>
                  <a:pt x="142279" y="138493"/>
                </a:lnTo>
                <a:lnTo>
                  <a:pt x="159829" y="142113"/>
                </a:lnTo>
                <a:lnTo>
                  <a:pt x="175950" y="147447"/>
                </a:lnTo>
                <a:lnTo>
                  <a:pt x="190500" y="153924"/>
                </a:lnTo>
                <a:lnTo>
                  <a:pt x="245364" y="153924"/>
                </a:lnTo>
                <a:lnTo>
                  <a:pt x="239148" y="158567"/>
                </a:lnTo>
                <a:lnTo>
                  <a:pt x="232219" y="163639"/>
                </a:lnTo>
                <a:lnTo>
                  <a:pt x="225004" y="169568"/>
                </a:lnTo>
                <a:lnTo>
                  <a:pt x="217932" y="176784"/>
                </a:lnTo>
                <a:lnTo>
                  <a:pt x="222355" y="182880"/>
                </a:lnTo>
                <a:lnTo>
                  <a:pt x="124968" y="182880"/>
                </a:lnTo>
                <a:lnTo>
                  <a:pt x="106965" y="186880"/>
                </a:lnTo>
                <a:lnTo>
                  <a:pt x="94107" y="197739"/>
                </a:lnTo>
                <a:lnTo>
                  <a:pt x="86391" y="213741"/>
                </a:lnTo>
                <a:lnTo>
                  <a:pt x="83820" y="233172"/>
                </a:lnTo>
                <a:lnTo>
                  <a:pt x="83820" y="245364"/>
                </a:lnTo>
                <a:lnTo>
                  <a:pt x="86606" y="265676"/>
                </a:lnTo>
                <a:lnTo>
                  <a:pt x="94678" y="282130"/>
                </a:lnTo>
                <a:lnTo>
                  <a:pt x="107608" y="293155"/>
                </a:lnTo>
                <a:lnTo>
                  <a:pt x="124968" y="297180"/>
                </a:lnTo>
                <a:lnTo>
                  <a:pt x="218726" y="297180"/>
                </a:lnTo>
                <a:lnTo>
                  <a:pt x="205740" y="313944"/>
                </a:lnTo>
                <a:lnTo>
                  <a:pt x="169592" y="334089"/>
                </a:lnTo>
                <a:lnTo>
                  <a:pt x="152400" y="336804"/>
                </a:lnTo>
                <a:lnTo>
                  <a:pt x="86868" y="336804"/>
                </a:lnTo>
                <a:lnTo>
                  <a:pt x="82296" y="339852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1858"/>
                </a:lnTo>
                <a:lnTo>
                  <a:pt x="124290" y="368074"/>
                </a:lnTo>
                <a:lnTo>
                  <a:pt x="166116" y="373951"/>
                </a:lnTo>
                <a:lnTo>
                  <a:pt x="207941" y="385797"/>
                </a:lnTo>
                <a:lnTo>
                  <a:pt x="240114" y="409920"/>
                </a:lnTo>
                <a:lnTo>
                  <a:pt x="241503" y="414528"/>
                </a:lnTo>
                <a:lnTo>
                  <a:pt x="102108" y="414528"/>
                </a:lnTo>
                <a:lnTo>
                  <a:pt x="89392" y="422219"/>
                </a:lnTo>
                <a:lnTo>
                  <a:pt x="79248" y="431482"/>
                </a:lnTo>
                <a:lnTo>
                  <a:pt x="72532" y="442174"/>
                </a:lnTo>
                <a:lnTo>
                  <a:pt x="70104" y="454152"/>
                </a:lnTo>
                <a:lnTo>
                  <a:pt x="74628" y="472154"/>
                </a:lnTo>
                <a:lnTo>
                  <a:pt x="86868" y="485013"/>
                </a:lnTo>
                <a:lnTo>
                  <a:pt x="104822" y="492728"/>
                </a:lnTo>
                <a:lnTo>
                  <a:pt x="126492" y="495300"/>
                </a:lnTo>
                <a:lnTo>
                  <a:pt x="240836" y="495300"/>
                </a:lnTo>
                <a:lnTo>
                  <a:pt x="214503" y="521589"/>
                </a:lnTo>
                <a:lnTo>
                  <a:pt x="174545" y="537495"/>
                </a:lnTo>
                <a:lnTo>
                  <a:pt x="128016" y="542544"/>
                </a:lnTo>
                <a:close/>
              </a:path>
              <a:path w="254635" h="542925">
                <a:moveTo>
                  <a:pt x="218726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29" y="213741"/>
                </a:lnTo>
                <a:lnTo>
                  <a:pt x="155257" y="197739"/>
                </a:lnTo>
                <a:lnTo>
                  <a:pt x="142327" y="186880"/>
                </a:lnTo>
                <a:lnTo>
                  <a:pt x="124968" y="182880"/>
                </a:lnTo>
                <a:lnTo>
                  <a:pt x="222355" y="182880"/>
                </a:lnTo>
                <a:lnTo>
                  <a:pt x="226814" y="189023"/>
                </a:lnTo>
                <a:lnTo>
                  <a:pt x="232981" y="202692"/>
                </a:lnTo>
                <a:lnTo>
                  <a:pt x="236577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314" y="283511"/>
                </a:lnTo>
                <a:lnTo>
                  <a:pt x="218726" y="297180"/>
                </a:lnTo>
                <a:close/>
              </a:path>
              <a:path w="254635" h="542925">
                <a:moveTo>
                  <a:pt x="123444" y="341376"/>
                </a:moveTo>
                <a:lnTo>
                  <a:pt x="113442" y="341090"/>
                </a:lnTo>
                <a:lnTo>
                  <a:pt x="104013" y="340233"/>
                </a:lnTo>
                <a:lnTo>
                  <a:pt x="95154" y="338804"/>
                </a:lnTo>
                <a:lnTo>
                  <a:pt x="86868" y="336804"/>
                </a:lnTo>
                <a:lnTo>
                  <a:pt x="152400" y="336804"/>
                </a:lnTo>
                <a:lnTo>
                  <a:pt x="123444" y="341376"/>
                </a:lnTo>
                <a:close/>
              </a:path>
              <a:path w="254635" h="542925">
                <a:moveTo>
                  <a:pt x="240836" y="495300"/>
                </a:moveTo>
                <a:lnTo>
                  <a:pt x="126492" y="495300"/>
                </a:lnTo>
                <a:lnTo>
                  <a:pt x="147923" y="492537"/>
                </a:lnTo>
                <a:lnTo>
                  <a:pt x="165354" y="484632"/>
                </a:lnTo>
                <a:lnTo>
                  <a:pt x="177069" y="472154"/>
                </a:lnTo>
                <a:lnTo>
                  <a:pt x="181356" y="455676"/>
                </a:lnTo>
                <a:lnTo>
                  <a:pt x="174117" y="436387"/>
                </a:lnTo>
                <a:lnTo>
                  <a:pt x="155448" y="424815"/>
                </a:lnTo>
                <a:lnTo>
                  <a:pt x="129921" y="418385"/>
                </a:lnTo>
                <a:lnTo>
                  <a:pt x="102108" y="414528"/>
                </a:lnTo>
                <a:lnTo>
                  <a:pt x="241503" y="414528"/>
                </a:lnTo>
                <a:lnTo>
                  <a:pt x="252984" y="452628"/>
                </a:lnTo>
                <a:lnTo>
                  <a:pt x="242458" y="493680"/>
                </a:lnTo>
                <a:lnTo>
                  <a:pt x="240836" y="495300"/>
                </a:lnTo>
                <a:close/>
              </a:path>
              <a:path w="254635" h="542925">
                <a:moveTo>
                  <a:pt x="126492" y="74676"/>
                </a:moveTo>
                <a:lnTo>
                  <a:pt x="97631" y="68580"/>
                </a:lnTo>
                <a:lnTo>
                  <a:pt x="72771" y="52197"/>
                </a:lnTo>
                <a:lnTo>
                  <a:pt x="55340" y="28384"/>
                </a:lnTo>
                <a:lnTo>
                  <a:pt x="48768" y="0"/>
                </a:lnTo>
                <a:lnTo>
                  <a:pt x="89916" y="0"/>
                </a:lnTo>
                <a:lnTo>
                  <a:pt x="93059" y="16954"/>
                </a:lnTo>
                <a:lnTo>
                  <a:pt x="101346" y="30480"/>
                </a:lnTo>
                <a:lnTo>
                  <a:pt x="113061" y="39433"/>
                </a:lnTo>
                <a:lnTo>
                  <a:pt x="126492" y="42672"/>
                </a:lnTo>
                <a:lnTo>
                  <a:pt x="186213" y="42672"/>
                </a:lnTo>
                <a:lnTo>
                  <a:pt x="179451" y="52197"/>
                </a:lnTo>
                <a:lnTo>
                  <a:pt x="155114" y="68580"/>
                </a:lnTo>
                <a:lnTo>
                  <a:pt x="126492" y="74676"/>
                </a:lnTo>
                <a:close/>
              </a:path>
              <a:path w="254635" h="542925">
                <a:moveTo>
                  <a:pt x="186213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8384"/>
                </a:lnTo>
                <a:lnTo>
                  <a:pt x="186213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938430" y="3808682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41148" y="406908"/>
                </a:moveTo>
                <a:lnTo>
                  <a:pt x="26193" y="405050"/>
                </a:lnTo>
                <a:lnTo>
                  <a:pt x="14097" y="400050"/>
                </a:lnTo>
                <a:lnTo>
                  <a:pt x="6000" y="392763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763"/>
                </a:lnTo>
                <a:lnTo>
                  <a:pt x="66865" y="400050"/>
                </a:lnTo>
                <a:lnTo>
                  <a:pt x="55221" y="405050"/>
                </a:lnTo>
                <a:lnTo>
                  <a:pt x="41148" y="406908"/>
                </a:lnTo>
                <a:close/>
              </a:path>
              <a:path w="81280" h="407035">
                <a:moveTo>
                  <a:pt x="41148" y="71628"/>
                </a:moveTo>
                <a:lnTo>
                  <a:pt x="24431" y="68722"/>
                </a:lnTo>
                <a:lnTo>
                  <a:pt x="11430" y="60960"/>
                </a:lnTo>
                <a:lnTo>
                  <a:pt x="3000" y="49768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130285" y="3901340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4" h="27622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4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550644" y="3808682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906330" y="3790366"/>
            <a:ext cx="353891" cy="309310"/>
          </a:xfrm>
          <a:custGeom>
            <a:avLst/>
            <a:gdLst/>
            <a:ahLst/>
            <a:cxnLst/>
            <a:rect l="l" t="t" r="r" b="b"/>
            <a:pathLst>
              <a:path w="250189" h="437514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3652"/>
                </a:lnTo>
                <a:lnTo>
                  <a:pt x="165038" y="263652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671"/>
                </a:lnTo>
                <a:lnTo>
                  <a:pt x="63627" y="425958"/>
                </a:lnTo>
                <a:lnTo>
                  <a:pt x="51530" y="430958"/>
                </a:lnTo>
                <a:lnTo>
                  <a:pt x="36576" y="432816"/>
                </a:lnTo>
                <a:close/>
              </a:path>
              <a:path w="250189" h="437514">
                <a:moveTo>
                  <a:pt x="165038" y="263652"/>
                </a:moveTo>
                <a:lnTo>
                  <a:pt x="74676" y="263652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6596"/>
                </a:lnTo>
                <a:lnTo>
                  <a:pt x="233172" y="202692"/>
                </a:lnTo>
                <a:lnTo>
                  <a:pt x="228600" y="205740"/>
                </a:lnTo>
                <a:lnTo>
                  <a:pt x="165038" y="263652"/>
                </a:lnTo>
                <a:close/>
              </a:path>
              <a:path w="250189" h="437514">
                <a:moveTo>
                  <a:pt x="207264" y="437388"/>
                </a:moveTo>
                <a:lnTo>
                  <a:pt x="199644" y="437388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0812"/>
                </a:lnTo>
                <a:lnTo>
                  <a:pt x="245840" y="414242"/>
                </a:lnTo>
                <a:lnTo>
                  <a:pt x="235458" y="425958"/>
                </a:lnTo>
                <a:lnTo>
                  <a:pt x="221646" y="434244"/>
                </a:lnTo>
                <a:lnTo>
                  <a:pt x="207264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287886" y="3819456"/>
            <a:ext cx="353891" cy="281476"/>
          </a:xfrm>
          <a:custGeom>
            <a:avLst/>
            <a:gdLst/>
            <a:ahLst/>
            <a:cxnLst/>
            <a:rect l="l" t="t" r="r" b="b"/>
            <a:pathLst>
              <a:path w="250189" h="398145">
                <a:moveTo>
                  <a:pt x="82296" y="59436"/>
                </a:moveTo>
                <a:lnTo>
                  <a:pt x="70699" y="57030"/>
                </a:lnTo>
                <a:lnTo>
                  <a:pt x="61531" y="50482"/>
                </a:lnTo>
                <a:lnTo>
                  <a:pt x="55506" y="40790"/>
                </a:lnTo>
                <a:lnTo>
                  <a:pt x="53340" y="28956"/>
                </a:lnTo>
                <a:lnTo>
                  <a:pt x="55506" y="18002"/>
                </a:lnTo>
                <a:lnTo>
                  <a:pt x="61531" y="8763"/>
                </a:lnTo>
                <a:lnTo>
                  <a:pt x="70699" y="2381"/>
                </a:lnTo>
                <a:lnTo>
                  <a:pt x="82296" y="0"/>
                </a:lnTo>
                <a:lnTo>
                  <a:pt x="93249" y="2381"/>
                </a:lnTo>
                <a:lnTo>
                  <a:pt x="102489" y="8763"/>
                </a:lnTo>
                <a:lnTo>
                  <a:pt x="108870" y="18002"/>
                </a:lnTo>
                <a:lnTo>
                  <a:pt x="111252" y="28956"/>
                </a:lnTo>
                <a:lnTo>
                  <a:pt x="108870" y="40790"/>
                </a:lnTo>
                <a:lnTo>
                  <a:pt x="102489" y="50482"/>
                </a:lnTo>
                <a:lnTo>
                  <a:pt x="93249" y="57030"/>
                </a:lnTo>
                <a:lnTo>
                  <a:pt x="82296" y="59436"/>
                </a:lnTo>
                <a:close/>
              </a:path>
              <a:path w="250189" h="398145">
                <a:moveTo>
                  <a:pt x="169164" y="59436"/>
                </a:moveTo>
                <a:lnTo>
                  <a:pt x="157567" y="57030"/>
                </a:lnTo>
                <a:lnTo>
                  <a:pt x="148399" y="50482"/>
                </a:lnTo>
                <a:lnTo>
                  <a:pt x="142374" y="40790"/>
                </a:lnTo>
                <a:lnTo>
                  <a:pt x="140208" y="28956"/>
                </a:lnTo>
                <a:lnTo>
                  <a:pt x="142374" y="18002"/>
                </a:lnTo>
                <a:lnTo>
                  <a:pt x="148399" y="8763"/>
                </a:lnTo>
                <a:lnTo>
                  <a:pt x="157567" y="2381"/>
                </a:lnTo>
                <a:lnTo>
                  <a:pt x="169164" y="0"/>
                </a:lnTo>
                <a:lnTo>
                  <a:pt x="180117" y="2381"/>
                </a:lnTo>
                <a:lnTo>
                  <a:pt x="189357" y="8763"/>
                </a:lnTo>
                <a:lnTo>
                  <a:pt x="195738" y="18002"/>
                </a:lnTo>
                <a:lnTo>
                  <a:pt x="198120" y="28956"/>
                </a:lnTo>
                <a:lnTo>
                  <a:pt x="195738" y="40790"/>
                </a:lnTo>
                <a:lnTo>
                  <a:pt x="189357" y="50482"/>
                </a:lnTo>
                <a:lnTo>
                  <a:pt x="180117" y="57030"/>
                </a:lnTo>
                <a:lnTo>
                  <a:pt x="169164" y="59436"/>
                </a:lnTo>
                <a:close/>
              </a:path>
              <a:path w="250189" h="398145">
                <a:moveTo>
                  <a:pt x="124968" y="397764"/>
                </a:moveTo>
                <a:lnTo>
                  <a:pt x="77152" y="388215"/>
                </a:lnTo>
                <a:lnTo>
                  <a:pt x="37338" y="362521"/>
                </a:lnTo>
                <a:lnTo>
                  <a:pt x="10096" y="325112"/>
                </a:lnTo>
                <a:lnTo>
                  <a:pt x="0" y="280416"/>
                </a:lnTo>
                <a:lnTo>
                  <a:pt x="0" y="233172"/>
                </a:lnTo>
                <a:lnTo>
                  <a:pt x="9882" y="188475"/>
                </a:lnTo>
                <a:lnTo>
                  <a:pt x="36766" y="151066"/>
                </a:lnTo>
                <a:lnTo>
                  <a:pt x="76509" y="125372"/>
                </a:lnTo>
                <a:lnTo>
                  <a:pt x="124968" y="115824"/>
                </a:lnTo>
                <a:lnTo>
                  <a:pt x="172783" y="124944"/>
                </a:lnTo>
                <a:lnTo>
                  <a:pt x="212598" y="149923"/>
                </a:lnTo>
                <a:lnTo>
                  <a:pt x="234460" y="179832"/>
                </a:lnTo>
                <a:lnTo>
                  <a:pt x="124968" y="179832"/>
                </a:lnTo>
                <a:lnTo>
                  <a:pt x="104655" y="184308"/>
                </a:lnTo>
                <a:lnTo>
                  <a:pt x="88201" y="196215"/>
                </a:lnTo>
                <a:lnTo>
                  <a:pt x="77176" y="213264"/>
                </a:lnTo>
                <a:lnTo>
                  <a:pt x="73152" y="233172"/>
                </a:lnTo>
                <a:lnTo>
                  <a:pt x="73152" y="280416"/>
                </a:lnTo>
                <a:lnTo>
                  <a:pt x="77176" y="300323"/>
                </a:lnTo>
                <a:lnTo>
                  <a:pt x="88201" y="317373"/>
                </a:lnTo>
                <a:lnTo>
                  <a:pt x="104655" y="329279"/>
                </a:lnTo>
                <a:lnTo>
                  <a:pt x="124968" y="333756"/>
                </a:lnTo>
                <a:lnTo>
                  <a:pt x="233089" y="333756"/>
                </a:lnTo>
                <a:lnTo>
                  <a:pt x="212598" y="361950"/>
                </a:lnTo>
                <a:lnTo>
                  <a:pt x="172783" y="388000"/>
                </a:lnTo>
                <a:lnTo>
                  <a:pt x="124968" y="397764"/>
                </a:lnTo>
                <a:close/>
              </a:path>
              <a:path w="250189" h="398145">
                <a:moveTo>
                  <a:pt x="233089" y="333756"/>
                </a:moveTo>
                <a:lnTo>
                  <a:pt x="124968" y="333756"/>
                </a:lnTo>
                <a:lnTo>
                  <a:pt x="144637" y="329279"/>
                </a:lnTo>
                <a:lnTo>
                  <a:pt x="161163" y="317373"/>
                </a:lnTo>
                <a:lnTo>
                  <a:pt x="172545" y="300323"/>
                </a:lnTo>
                <a:lnTo>
                  <a:pt x="176784" y="280416"/>
                </a:lnTo>
                <a:lnTo>
                  <a:pt x="176784" y="233172"/>
                </a:lnTo>
                <a:lnTo>
                  <a:pt x="172545" y="213264"/>
                </a:lnTo>
                <a:lnTo>
                  <a:pt x="161163" y="196215"/>
                </a:lnTo>
                <a:lnTo>
                  <a:pt x="144637" y="184308"/>
                </a:lnTo>
                <a:lnTo>
                  <a:pt x="124968" y="179832"/>
                </a:lnTo>
                <a:lnTo>
                  <a:pt x="234460" y="179832"/>
                </a:lnTo>
                <a:lnTo>
                  <a:pt x="239839" y="187190"/>
                </a:lnTo>
                <a:lnTo>
                  <a:pt x="249936" y="233172"/>
                </a:lnTo>
                <a:lnTo>
                  <a:pt x="249936" y="280416"/>
                </a:lnTo>
                <a:lnTo>
                  <a:pt x="239839" y="324469"/>
                </a:lnTo>
                <a:lnTo>
                  <a:pt x="233089" y="3337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5706090" y="3817301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1079" y="389405"/>
                </a:lnTo>
                <a:lnTo>
                  <a:pt x="27622" y="372808"/>
                </a:lnTo>
                <a:lnTo>
                  <a:pt x="7024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186"/>
                </a:lnTo>
                <a:lnTo>
                  <a:pt x="156972" y="167449"/>
                </a:lnTo>
                <a:lnTo>
                  <a:pt x="151257" y="173140"/>
                </a:lnTo>
                <a:lnTo>
                  <a:pt x="143256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541" y="335089"/>
                </a:lnTo>
                <a:lnTo>
                  <a:pt x="153543" y="342519"/>
                </a:lnTo>
                <a:lnTo>
                  <a:pt x="159543" y="352806"/>
                </a:lnTo>
                <a:lnTo>
                  <a:pt x="161544" y="364236"/>
                </a:lnTo>
                <a:lnTo>
                  <a:pt x="159543" y="375427"/>
                </a:lnTo>
                <a:lnTo>
                  <a:pt x="153543" y="385191"/>
                </a:lnTo>
                <a:lnTo>
                  <a:pt x="143541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988482" y="3819456"/>
            <a:ext cx="352095" cy="281476"/>
          </a:xfrm>
          <a:custGeom>
            <a:avLst/>
            <a:gdLst/>
            <a:ahLst/>
            <a:cxnLst/>
            <a:rect l="l" t="t" r="r" b="b"/>
            <a:pathLst>
              <a:path w="248920" h="398145">
                <a:moveTo>
                  <a:pt x="82296" y="59436"/>
                </a:moveTo>
                <a:lnTo>
                  <a:pt x="70699" y="57030"/>
                </a:lnTo>
                <a:lnTo>
                  <a:pt x="61531" y="50482"/>
                </a:lnTo>
                <a:lnTo>
                  <a:pt x="55506" y="40790"/>
                </a:lnTo>
                <a:lnTo>
                  <a:pt x="53340" y="28956"/>
                </a:lnTo>
                <a:lnTo>
                  <a:pt x="55506" y="18002"/>
                </a:lnTo>
                <a:lnTo>
                  <a:pt x="61531" y="8763"/>
                </a:lnTo>
                <a:lnTo>
                  <a:pt x="70699" y="2381"/>
                </a:lnTo>
                <a:lnTo>
                  <a:pt x="82296" y="0"/>
                </a:lnTo>
                <a:lnTo>
                  <a:pt x="93011" y="2381"/>
                </a:lnTo>
                <a:lnTo>
                  <a:pt x="101727" y="8763"/>
                </a:lnTo>
                <a:lnTo>
                  <a:pt x="107584" y="18002"/>
                </a:lnTo>
                <a:lnTo>
                  <a:pt x="109728" y="28956"/>
                </a:lnTo>
                <a:lnTo>
                  <a:pt x="107584" y="40790"/>
                </a:lnTo>
                <a:lnTo>
                  <a:pt x="101727" y="50482"/>
                </a:lnTo>
                <a:lnTo>
                  <a:pt x="93011" y="57030"/>
                </a:lnTo>
                <a:lnTo>
                  <a:pt x="82296" y="59436"/>
                </a:lnTo>
                <a:close/>
              </a:path>
              <a:path w="248920" h="398145">
                <a:moveTo>
                  <a:pt x="169164" y="59436"/>
                </a:moveTo>
                <a:lnTo>
                  <a:pt x="157567" y="57030"/>
                </a:lnTo>
                <a:lnTo>
                  <a:pt x="148399" y="50482"/>
                </a:lnTo>
                <a:lnTo>
                  <a:pt x="142374" y="40790"/>
                </a:lnTo>
                <a:lnTo>
                  <a:pt x="140208" y="28956"/>
                </a:lnTo>
                <a:lnTo>
                  <a:pt x="142374" y="18002"/>
                </a:lnTo>
                <a:lnTo>
                  <a:pt x="148399" y="8763"/>
                </a:lnTo>
                <a:lnTo>
                  <a:pt x="157567" y="2381"/>
                </a:lnTo>
                <a:lnTo>
                  <a:pt x="169164" y="0"/>
                </a:lnTo>
                <a:lnTo>
                  <a:pt x="179879" y="2381"/>
                </a:lnTo>
                <a:lnTo>
                  <a:pt x="188595" y="8763"/>
                </a:lnTo>
                <a:lnTo>
                  <a:pt x="194452" y="18002"/>
                </a:lnTo>
                <a:lnTo>
                  <a:pt x="196596" y="28956"/>
                </a:lnTo>
                <a:lnTo>
                  <a:pt x="194452" y="40790"/>
                </a:lnTo>
                <a:lnTo>
                  <a:pt x="188595" y="50482"/>
                </a:lnTo>
                <a:lnTo>
                  <a:pt x="179879" y="57030"/>
                </a:lnTo>
                <a:lnTo>
                  <a:pt x="169164" y="59436"/>
                </a:lnTo>
                <a:close/>
              </a:path>
              <a:path w="248920" h="398145">
                <a:moveTo>
                  <a:pt x="124968" y="397764"/>
                </a:moveTo>
                <a:lnTo>
                  <a:pt x="76509" y="388215"/>
                </a:lnTo>
                <a:lnTo>
                  <a:pt x="36766" y="362521"/>
                </a:lnTo>
                <a:lnTo>
                  <a:pt x="9882" y="325112"/>
                </a:lnTo>
                <a:lnTo>
                  <a:pt x="0" y="280416"/>
                </a:lnTo>
                <a:lnTo>
                  <a:pt x="0" y="141732"/>
                </a:lnTo>
                <a:lnTo>
                  <a:pt x="2928" y="133659"/>
                </a:lnTo>
                <a:lnTo>
                  <a:pt x="10858" y="126301"/>
                </a:lnTo>
                <a:lnTo>
                  <a:pt x="22502" y="120943"/>
                </a:lnTo>
                <a:lnTo>
                  <a:pt x="36576" y="118872"/>
                </a:lnTo>
                <a:lnTo>
                  <a:pt x="50649" y="120943"/>
                </a:lnTo>
                <a:lnTo>
                  <a:pt x="62293" y="126301"/>
                </a:lnTo>
                <a:lnTo>
                  <a:pt x="70223" y="133659"/>
                </a:lnTo>
                <a:lnTo>
                  <a:pt x="73152" y="141732"/>
                </a:lnTo>
                <a:lnTo>
                  <a:pt x="73152" y="280416"/>
                </a:lnTo>
                <a:lnTo>
                  <a:pt x="77176" y="300323"/>
                </a:lnTo>
                <a:lnTo>
                  <a:pt x="88201" y="317373"/>
                </a:lnTo>
                <a:lnTo>
                  <a:pt x="104655" y="329279"/>
                </a:lnTo>
                <a:lnTo>
                  <a:pt x="124968" y="333756"/>
                </a:lnTo>
                <a:lnTo>
                  <a:pt x="232380" y="333756"/>
                </a:lnTo>
                <a:lnTo>
                  <a:pt x="211836" y="362521"/>
                </a:lnTo>
                <a:lnTo>
                  <a:pt x="172545" y="388215"/>
                </a:lnTo>
                <a:lnTo>
                  <a:pt x="124968" y="397764"/>
                </a:lnTo>
                <a:close/>
              </a:path>
              <a:path w="248920" h="398145">
                <a:moveTo>
                  <a:pt x="232380" y="333756"/>
                </a:moveTo>
                <a:lnTo>
                  <a:pt x="124968" y="333756"/>
                </a:lnTo>
                <a:lnTo>
                  <a:pt x="144399" y="329279"/>
                </a:lnTo>
                <a:lnTo>
                  <a:pt x="160401" y="317373"/>
                </a:lnTo>
                <a:lnTo>
                  <a:pt x="171259" y="300323"/>
                </a:lnTo>
                <a:lnTo>
                  <a:pt x="175260" y="280416"/>
                </a:lnTo>
                <a:lnTo>
                  <a:pt x="175260" y="141732"/>
                </a:lnTo>
                <a:lnTo>
                  <a:pt x="178188" y="133016"/>
                </a:lnTo>
                <a:lnTo>
                  <a:pt x="186118" y="125730"/>
                </a:lnTo>
                <a:lnTo>
                  <a:pt x="197762" y="120729"/>
                </a:lnTo>
                <a:lnTo>
                  <a:pt x="211836" y="118872"/>
                </a:lnTo>
                <a:lnTo>
                  <a:pt x="227195" y="120729"/>
                </a:lnTo>
                <a:lnTo>
                  <a:pt x="238696" y="125730"/>
                </a:lnTo>
                <a:lnTo>
                  <a:pt x="245911" y="133016"/>
                </a:lnTo>
                <a:lnTo>
                  <a:pt x="248412" y="141732"/>
                </a:lnTo>
                <a:lnTo>
                  <a:pt x="248412" y="280416"/>
                </a:lnTo>
                <a:lnTo>
                  <a:pt x="238553" y="325112"/>
                </a:lnTo>
                <a:lnTo>
                  <a:pt x="232380" y="3337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583453" y="3901340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4" h="276225">
                <a:moveTo>
                  <a:pt x="221852" y="42672"/>
                </a:moveTo>
                <a:lnTo>
                  <a:pt x="68580" y="42672"/>
                </a:lnTo>
                <a:lnTo>
                  <a:pt x="80510" y="27003"/>
                </a:lnTo>
                <a:lnTo>
                  <a:pt x="97726" y="13335"/>
                </a:lnTo>
                <a:lnTo>
                  <a:pt x="119800" y="3667"/>
                </a:lnTo>
                <a:lnTo>
                  <a:pt x="146304" y="0"/>
                </a:lnTo>
                <a:lnTo>
                  <a:pt x="184523" y="9096"/>
                </a:lnTo>
                <a:lnTo>
                  <a:pt x="216598" y="33909"/>
                </a:lnTo>
                <a:lnTo>
                  <a:pt x="221852" y="42672"/>
                </a:lnTo>
                <a:close/>
              </a:path>
              <a:path w="24701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21852" y="42672"/>
                </a:lnTo>
                <a:lnTo>
                  <a:pt x="234646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4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646" y="64008"/>
                </a:lnTo>
                <a:lnTo>
                  <a:pt x="238672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003810" y="3808682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61175" y="3901340"/>
            <a:ext cx="375448" cy="285516"/>
          </a:xfrm>
          <a:custGeom>
            <a:avLst/>
            <a:gdLst/>
            <a:ahLst/>
            <a:cxnLst/>
            <a:rect l="l" t="t" r="r" b="b"/>
            <a:pathLst>
              <a:path w="265429" h="403860">
                <a:moveTo>
                  <a:pt x="33528" y="403860"/>
                </a:moveTo>
                <a:lnTo>
                  <a:pt x="19931" y="402955"/>
                </a:lnTo>
                <a:lnTo>
                  <a:pt x="9334" y="398907"/>
                </a:lnTo>
                <a:lnTo>
                  <a:pt x="2452" y="389715"/>
                </a:lnTo>
                <a:lnTo>
                  <a:pt x="0" y="373380"/>
                </a:lnTo>
                <a:lnTo>
                  <a:pt x="928" y="361307"/>
                </a:lnTo>
                <a:lnTo>
                  <a:pt x="4000" y="351091"/>
                </a:lnTo>
                <a:lnTo>
                  <a:pt x="9644" y="344019"/>
                </a:lnTo>
                <a:lnTo>
                  <a:pt x="18288" y="341376"/>
                </a:lnTo>
                <a:lnTo>
                  <a:pt x="41648" y="337923"/>
                </a:lnTo>
                <a:lnTo>
                  <a:pt x="68008" y="325183"/>
                </a:lnTo>
                <a:lnTo>
                  <a:pt x="90082" y="299585"/>
                </a:lnTo>
                <a:lnTo>
                  <a:pt x="100584" y="257556"/>
                </a:lnTo>
                <a:lnTo>
                  <a:pt x="1524" y="45720"/>
                </a:lnTo>
                <a:lnTo>
                  <a:pt x="0" y="42672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555" y="184404"/>
                </a:lnTo>
                <a:lnTo>
                  <a:pt x="179832" y="260604"/>
                </a:lnTo>
                <a:lnTo>
                  <a:pt x="164031" y="301837"/>
                </a:lnTo>
                <a:lnTo>
                  <a:pt x="146328" y="340656"/>
                </a:lnTo>
                <a:lnTo>
                  <a:pt x="121895" y="373184"/>
                </a:lnTo>
                <a:lnTo>
                  <a:pt x="85904" y="395545"/>
                </a:lnTo>
                <a:lnTo>
                  <a:pt x="33528" y="403860"/>
                </a:lnTo>
                <a:close/>
              </a:path>
              <a:path w="265429" h="403860">
                <a:moveTo>
                  <a:pt x="209555" y="184404"/>
                </a:moveTo>
                <a:lnTo>
                  <a:pt x="140208" y="184404"/>
                </a:lnTo>
                <a:lnTo>
                  <a:pt x="195072" y="12192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457" y="2714"/>
                </a:lnTo>
                <a:lnTo>
                  <a:pt x="246888" y="10287"/>
                </a:lnTo>
                <a:lnTo>
                  <a:pt x="259889" y="21859"/>
                </a:lnTo>
                <a:lnTo>
                  <a:pt x="265176" y="36576"/>
                </a:lnTo>
                <a:lnTo>
                  <a:pt x="265176" y="42672"/>
                </a:lnTo>
                <a:lnTo>
                  <a:pt x="263652" y="45720"/>
                </a:lnTo>
                <a:lnTo>
                  <a:pt x="209555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570754" y="3901339"/>
            <a:ext cx="344909" cy="198425"/>
          </a:xfrm>
          <a:custGeom>
            <a:avLst/>
            <a:gdLst/>
            <a:ahLst/>
            <a:cxnLst/>
            <a:rect l="l" t="t" r="r" b="b"/>
            <a:pathLst>
              <a:path w="243839" h="280670">
                <a:moveTo>
                  <a:pt x="138684" y="280416"/>
                </a:moveTo>
                <a:lnTo>
                  <a:pt x="82296" y="272153"/>
                </a:lnTo>
                <a:lnTo>
                  <a:pt x="38481" y="248602"/>
                </a:lnTo>
                <a:lnTo>
                  <a:pt x="10096" y="211621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5983" y="53340"/>
                </a:lnTo>
                <a:lnTo>
                  <a:pt x="123444" y="53340"/>
                </a:lnTo>
                <a:lnTo>
                  <a:pt x="104655" y="56626"/>
                </a:lnTo>
                <a:lnTo>
                  <a:pt x="88582" y="65913"/>
                </a:lnTo>
                <a:lnTo>
                  <a:pt x="77366" y="80343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42" y="115824"/>
                </a:lnTo>
                <a:lnTo>
                  <a:pt x="239148" y="135755"/>
                </a:lnTo>
                <a:lnTo>
                  <a:pt x="226885" y="150304"/>
                </a:lnTo>
                <a:lnTo>
                  <a:pt x="209764" y="155995"/>
                </a:lnTo>
                <a:lnTo>
                  <a:pt x="190500" y="156972"/>
                </a:lnTo>
                <a:lnTo>
                  <a:pt x="73152" y="156972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8912"/>
                </a:lnTo>
                <a:lnTo>
                  <a:pt x="213169" y="264223"/>
                </a:lnTo>
                <a:lnTo>
                  <a:pt x="180998" y="275820"/>
                </a:lnTo>
                <a:lnTo>
                  <a:pt x="138684" y="280416"/>
                </a:lnTo>
                <a:close/>
              </a:path>
              <a:path w="243839" h="280670">
                <a:moveTo>
                  <a:pt x="24254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0986"/>
                </a:lnTo>
                <a:lnTo>
                  <a:pt x="159639" y="66484"/>
                </a:lnTo>
                <a:lnTo>
                  <a:pt x="143113" y="56840"/>
                </a:lnTo>
                <a:lnTo>
                  <a:pt x="123444" y="53340"/>
                </a:lnTo>
                <a:lnTo>
                  <a:pt x="225983" y="53340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42" y="115824"/>
                </a:lnTo>
                <a:close/>
              </a:path>
              <a:path w="243839" h="280670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978177" y="3817301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303" y="335089"/>
                </a:lnTo>
                <a:lnTo>
                  <a:pt x="152781" y="342519"/>
                </a:lnTo>
                <a:lnTo>
                  <a:pt x="158257" y="352806"/>
                </a:lnTo>
                <a:lnTo>
                  <a:pt x="160020" y="364236"/>
                </a:lnTo>
                <a:lnTo>
                  <a:pt x="158257" y="375427"/>
                </a:lnTo>
                <a:lnTo>
                  <a:pt x="152781" y="385191"/>
                </a:lnTo>
                <a:lnTo>
                  <a:pt x="143303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269195" y="379036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671"/>
                </a:lnTo>
                <a:lnTo>
                  <a:pt x="63627" y="425958"/>
                </a:lnTo>
                <a:lnTo>
                  <a:pt x="51530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458895" y="3808682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08116" y="3808682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9002126" y="3901340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5" h="276225">
                <a:moveTo>
                  <a:pt x="221852" y="42672"/>
                </a:moveTo>
                <a:lnTo>
                  <a:pt x="70104" y="42672"/>
                </a:lnTo>
                <a:lnTo>
                  <a:pt x="81153" y="27003"/>
                </a:lnTo>
                <a:lnTo>
                  <a:pt x="97917" y="13335"/>
                </a:lnTo>
                <a:lnTo>
                  <a:pt x="119824" y="3667"/>
                </a:lnTo>
                <a:lnTo>
                  <a:pt x="146304" y="0"/>
                </a:lnTo>
                <a:lnTo>
                  <a:pt x="184523" y="9096"/>
                </a:lnTo>
                <a:lnTo>
                  <a:pt x="216598" y="33909"/>
                </a:lnTo>
                <a:lnTo>
                  <a:pt x="221852" y="42672"/>
                </a:lnTo>
                <a:close/>
              </a:path>
              <a:path w="247015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852" y="42672"/>
                </a:lnTo>
                <a:lnTo>
                  <a:pt x="234646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5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646" y="64008"/>
                </a:lnTo>
                <a:lnTo>
                  <a:pt x="238672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9405238" y="3901339"/>
            <a:ext cx="299999" cy="198425"/>
          </a:xfrm>
          <a:custGeom>
            <a:avLst/>
            <a:gdLst/>
            <a:ahLst/>
            <a:cxnLst/>
            <a:rect l="l" t="t" r="r" b="b"/>
            <a:pathLst>
              <a:path w="212090" h="280670">
                <a:moveTo>
                  <a:pt x="206017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714"/>
                </a:lnTo>
                <a:lnTo>
                  <a:pt x="175641" y="10287"/>
                </a:lnTo>
                <a:lnTo>
                  <a:pt x="196357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7959"/>
                </a:lnTo>
                <a:lnTo>
                  <a:pt x="109107" y="107526"/>
                </a:lnTo>
                <a:lnTo>
                  <a:pt x="142494" y="116586"/>
                </a:lnTo>
                <a:lnTo>
                  <a:pt x="175880" y="130725"/>
                </a:lnTo>
                <a:lnTo>
                  <a:pt x="201563" y="155532"/>
                </a:lnTo>
                <a:lnTo>
                  <a:pt x="211836" y="196596"/>
                </a:lnTo>
                <a:lnTo>
                  <a:pt x="206017" y="225552"/>
                </a:lnTo>
                <a:close/>
              </a:path>
              <a:path w="212090" h="280670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2090" h="280670">
                <a:moveTo>
                  <a:pt x="105156" y="280416"/>
                </a:moveTo>
                <a:lnTo>
                  <a:pt x="63650" y="276439"/>
                </a:lnTo>
                <a:lnTo>
                  <a:pt x="30289" y="265747"/>
                </a:lnTo>
                <a:lnTo>
                  <a:pt x="8072" y="250197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017" y="225552"/>
                </a:lnTo>
                <a:lnTo>
                  <a:pt x="204811" y="231552"/>
                </a:lnTo>
                <a:lnTo>
                  <a:pt x="184213" y="257937"/>
                </a:lnTo>
                <a:lnTo>
                  <a:pt x="150756" y="274605"/>
                </a:lnTo>
                <a:lnTo>
                  <a:pt x="105156" y="2804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9743682" y="3901339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9073"/>
                </a:lnTo>
                <a:lnTo>
                  <a:pt x="82296" y="219075"/>
                </a:lnTo>
                <a:lnTo>
                  <a:pt x="92440" y="225075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7076"/>
                </a:lnTo>
                <a:close/>
              </a:path>
              <a:path w="231775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342"/>
                </a:lnTo>
                <a:lnTo>
                  <a:pt x="221551" y="269557"/>
                </a:lnTo>
                <a:lnTo>
                  <a:pt x="210431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151106" y="3901340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5" h="276225">
                <a:moveTo>
                  <a:pt x="22200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096"/>
                </a:lnTo>
                <a:lnTo>
                  <a:pt x="216789" y="33909"/>
                </a:lnTo>
                <a:lnTo>
                  <a:pt x="222003" y="42672"/>
                </a:lnTo>
                <a:close/>
              </a:path>
              <a:path w="247015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003" y="42672"/>
                </a:lnTo>
                <a:lnTo>
                  <a:pt x="234700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5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700" y="64008"/>
                </a:lnTo>
                <a:lnTo>
                  <a:pt x="238696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0584397" y="379036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671"/>
                </a:lnTo>
                <a:lnTo>
                  <a:pt x="63055" y="425958"/>
                </a:lnTo>
                <a:lnTo>
                  <a:pt x="50887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0754696" y="3901339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34"/>
                </a:lnTo>
                <a:lnTo>
                  <a:pt x="22669" y="262509"/>
                </a:lnTo>
                <a:lnTo>
                  <a:pt x="6119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164275" y="3901340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4" h="276225">
                <a:moveTo>
                  <a:pt x="180716" y="48768"/>
                </a:moveTo>
                <a:lnTo>
                  <a:pt x="70104" y="48768"/>
                </a:lnTo>
                <a:lnTo>
                  <a:pt x="81057" y="30861"/>
                </a:lnTo>
                <a:lnTo>
                  <a:pt x="97155" y="15240"/>
                </a:lnTo>
                <a:lnTo>
                  <a:pt x="117252" y="4191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076"/>
                </a:lnTo>
                <a:lnTo>
                  <a:pt x="180716" y="48768"/>
                </a:lnTo>
                <a:close/>
              </a:path>
              <a:path w="18605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0716" y="48768"/>
                </a:lnTo>
                <a:lnTo>
                  <a:pt x="177355" y="54292"/>
                </a:lnTo>
                <a:lnTo>
                  <a:pt x="168568" y="61364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448826" y="3790366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251460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600" y="1643"/>
                </a:lnTo>
                <a:lnTo>
                  <a:pt x="241173" y="6286"/>
                </a:lnTo>
                <a:lnTo>
                  <a:pt x="248745" y="13501"/>
                </a:lnTo>
                <a:lnTo>
                  <a:pt x="251460" y="22860"/>
                </a:lnTo>
                <a:lnTo>
                  <a:pt x="251460" y="199644"/>
                </a:lnTo>
                <a:close/>
              </a:path>
              <a:path w="251459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338"/>
                </a:lnTo>
                <a:lnTo>
                  <a:pt x="29908" y="191071"/>
                </a:lnTo>
                <a:lnTo>
                  <a:pt x="62364" y="166092"/>
                </a:lnTo>
                <a:lnTo>
                  <a:pt x="102108" y="156972"/>
                </a:lnTo>
                <a:lnTo>
                  <a:pt x="127515" y="160639"/>
                </a:lnTo>
                <a:lnTo>
                  <a:pt x="148780" y="170307"/>
                </a:lnTo>
                <a:lnTo>
                  <a:pt x="165758" y="183975"/>
                </a:lnTo>
                <a:lnTo>
                  <a:pt x="178308" y="199644"/>
                </a:lnTo>
                <a:lnTo>
                  <a:pt x="251460" y="199644"/>
                </a:lnTo>
                <a:lnTo>
                  <a:pt x="251460" y="220980"/>
                </a:lnTo>
                <a:lnTo>
                  <a:pt x="124968" y="220980"/>
                </a:lnTo>
                <a:lnTo>
                  <a:pt x="104655" y="225432"/>
                </a:lnTo>
                <a:lnTo>
                  <a:pt x="88201" y="237172"/>
                </a:lnTo>
                <a:lnTo>
                  <a:pt x="77176" y="253769"/>
                </a:lnTo>
                <a:lnTo>
                  <a:pt x="73152" y="272796"/>
                </a:lnTo>
                <a:lnTo>
                  <a:pt x="73152" y="321564"/>
                </a:lnTo>
                <a:lnTo>
                  <a:pt x="77390" y="340828"/>
                </a:lnTo>
                <a:lnTo>
                  <a:pt x="88773" y="357949"/>
                </a:lnTo>
                <a:lnTo>
                  <a:pt x="105298" y="370212"/>
                </a:lnTo>
                <a:lnTo>
                  <a:pt x="124968" y="374904"/>
                </a:lnTo>
                <a:lnTo>
                  <a:pt x="251460" y="374904"/>
                </a:lnTo>
                <a:lnTo>
                  <a:pt x="251460" y="394716"/>
                </a:lnTo>
                <a:lnTo>
                  <a:pt x="181356" y="394716"/>
                </a:lnTo>
                <a:lnTo>
                  <a:pt x="169592" y="411265"/>
                </a:lnTo>
                <a:lnTo>
                  <a:pt x="151257" y="425386"/>
                </a:lnTo>
                <a:lnTo>
                  <a:pt x="127777" y="435221"/>
                </a:lnTo>
                <a:lnTo>
                  <a:pt x="100584" y="438912"/>
                </a:lnTo>
                <a:close/>
              </a:path>
              <a:path w="251459" h="439420">
                <a:moveTo>
                  <a:pt x="251460" y="374904"/>
                </a:moveTo>
                <a:lnTo>
                  <a:pt x="124968" y="374904"/>
                </a:lnTo>
                <a:lnTo>
                  <a:pt x="145518" y="369927"/>
                </a:lnTo>
                <a:lnTo>
                  <a:pt x="162496" y="357949"/>
                </a:lnTo>
                <a:lnTo>
                  <a:pt x="174045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16" y="251198"/>
                </a:lnTo>
                <a:lnTo>
                  <a:pt x="161353" y="234886"/>
                </a:lnTo>
                <a:lnTo>
                  <a:pt x="144232" y="224575"/>
                </a:lnTo>
                <a:lnTo>
                  <a:pt x="124968" y="220980"/>
                </a:lnTo>
                <a:lnTo>
                  <a:pt x="251460" y="220980"/>
                </a:lnTo>
                <a:lnTo>
                  <a:pt x="251460" y="374904"/>
                </a:lnTo>
                <a:close/>
              </a:path>
              <a:path w="251459" h="439420">
                <a:moveTo>
                  <a:pt x="214884" y="432816"/>
                </a:moveTo>
                <a:lnTo>
                  <a:pt x="201930" y="430958"/>
                </a:lnTo>
                <a:lnTo>
                  <a:pt x="191262" y="425958"/>
                </a:lnTo>
                <a:lnTo>
                  <a:pt x="184023" y="418671"/>
                </a:lnTo>
                <a:lnTo>
                  <a:pt x="181356" y="409956"/>
                </a:lnTo>
                <a:lnTo>
                  <a:pt x="181356" y="394716"/>
                </a:lnTo>
                <a:lnTo>
                  <a:pt x="251460" y="394716"/>
                </a:lnTo>
                <a:lnTo>
                  <a:pt x="251460" y="409956"/>
                </a:lnTo>
                <a:lnTo>
                  <a:pt x="248745" y="418671"/>
                </a:lnTo>
                <a:lnTo>
                  <a:pt x="241173" y="425958"/>
                </a:lnTo>
                <a:lnTo>
                  <a:pt x="229600" y="430958"/>
                </a:lnTo>
                <a:lnTo>
                  <a:pt x="214884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864872" y="3901339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596" y="164353"/>
                </a:lnTo>
                <a:lnTo>
                  <a:pt x="36766" y="138684"/>
                </a:lnTo>
                <a:lnTo>
                  <a:pt x="79081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9073"/>
                </a:lnTo>
                <a:lnTo>
                  <a:pt x="82296" y="219075"/>
                </a:lnTo>
                <a:lnTo>
                  <a:pt x="92440" y="225075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7076"/>
                </a:lnTo>
                <a:close/>
              </a:path>
              <a:path w="231775" h="280670">
                <a:moveTo>
                  <a:pt x="195072" y="275844"/>
                </a:moveTo>
                <a:lnTo>
                  <a:pt x="182356" y="274200"/>
                </a:lnTo>
                <a:lnTo>
                  <a:pt x="172212" y="269557"/>
                </a:lnTo>
                <a:lnTo>
                  <a:pt x="165496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33" y="262342"/>
                </a:lnTo>
                <a:lnTo>
                  <a:pt x="221361" y="269557"/>
                </a:lnTo>
                <a:lnTo>
                  <a:pt x="209788" y="274200"/>
                </a:lnTo>
                <a:lnTo>
                  <a:pt x="19507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272295" y="3901340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5" h="276225">
                <a:moveTo>
                  <a:pt x="221852" y="42672"/>
                </a:moveTo>
                <a:lnTo>
                  <a:pt x="70104" y="42672"/>
                </a:lnTo>
                <a:lnTo>
                  <a:pt x="81153" y="27003"/>
                </a:lnTo>
                <a:lnTo>
                  <a:pt x="97917" y="13335"/>
                </a:lnTo>
                <a:lnTo>
                  <a:pt x="119824" y="3667"/>
                </a:lnTo>
                <a:lnTo>
                  <a:pt x="146304" y="0"/>
                </a:lnTo>
                <a:lnTo>
                  <a:pt x="184523" y="9096"/>
                </a:lnTo>
                <a:lnTo>
                  <a:pt x="216598" y="33909"/>
                </a:lnTo>
                <a:lnTo>
                  <a:pt x="221852" y="42672"/>
                </a:lnTo>
                <a:close/>
              </a:path>
              <a:path w="247015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852" y="42672"/>
                </a:lnTo>
                <a:lnTo>
                  <a:pt x="234646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5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646" y="64008"/>
                </a:lnTo>
                <a:lnTo>
                  <a:pt x="238672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77351" y="4279515"/>
            <a:ext cx="5533635" cy="3975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1613788" y="6870700"/>
            <a:ext cx="1791372" cy="823149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0584172" y="528119"/>
            <a:ext cx="1740713" cy="970128"/>
          </a:xfrm>
          <a:custGeom>
            <a:avLst/>
            <a:gdLst/>
            <a:ahLst/>
            <a:cxnLst/>
            <a:rect l="l" t="t" r="r" b="b"/>
            <a:pathLst>
              <a:path w="1230629" h="1372235">
                <a:moveTo>
                  <a:pt x="402449" y="1067928"/>
                </a:moveTo>
                <a:lnTo>
                  <a:pt x="325356" y="1047209"/>
                </a:lnTo>
                <a:lnTo>
                  <a:pt x="279121" y="1030966"/>
                </a:lnTo>
                <a:lnTo>
                  <a:pt x="234967" y="1011960"/>
                </a:lnTo>
                <a:lnTo>
                  <a:pt x="193331" y="989885"/>
                </a:lnTo>
                <a:lnTo>
                  <a:pt x="154654" y="964433"/>
                </a:lnTo>
                <a:lnTo>
                  <a:pt x="119373" y="935299"/>
                </a:lnTo>
                <a:lnTo>
                  <a:pt x="87929" y="902175"/>
                </a:lnTo>
                <a:lnTo>
                  <a:pt x="60761" y="864754"/>
                </a:lnTo>
                <a:lnTo>
                  <a:pt x="38307" y="822730"/>
                </a:lnTo>
                <a:lnTo>
                  <a:pt x="21008" y="775794"/>
                </a:lnTo>
                <a:lnTo>
                  <a:pt x="9302" y="723641"/>
                </a:lnTo>
                <a:lnTo>
                  <a:pt x="3173" y="676124"/>
                </a:lnTo>
                <a:lnTo>
                  <a:pt x="57" y="628793"/>
                </a:lnTo>
                <a:lnTo>
                  <a:pt x="0" y="581836"/>
                </a:lnTo>
                <a:lnTo>
                  <a:pt x="3047" y="535440"/>
                </a:lnTo>
                <a:lnTo>
                  <a:pt x="9246" y="489792"/>
                </a:lnTo>
                <a:lnTo>
                  <a:pt x="18641" y="445079"/>
                </a:lnTo>
                <a:lnTo>
                  <a:pt x="31280" y="401487"/>
                </a:lnTo>
                <a:lnTo>
                  <a:pt x="47207" y="359204"/>
                </a:lnTo>
                <a:lnTo>
                  <a:pt x="66470" y="318416"/>
                </a:lnTo>
                <a:lnTo>
                  <a:pt x="89114" y="279311"/>
                </a:lnTo>
                <a:lnTo>
                  <a:pt x="115186" y="242075"/>
                </a:lnTo>
                <a:lnTo>
                  <a:pt x="144731" y="206896"/>
                </a:lnTo>
                <a:lnTo>
                  <a:pt x="177795" y="173960"/>
                </a:lnTo>
                <a:lnTo>
                  <a:pt x="214425" y="143454"/>
                </a:lnTo>
                <a:lnTo>
                  <a:pt x="254666" y="115565"/>
                </a:lnTo>
                <a:lnTo>
                  <a:pt x="297579" y="90559"/>
                </a:lnTo>
                <a:lnTo>
                  <a:pt x="342428" y="68361"/>
                </a:lnTo>
                <a:lnTo>
                  <a:pt x="388929" y="49077"/>
                </a:lnTo>
                <a:lnTo>
                  <a:pt x="436800" y="32810"/>
                </a:lnTo>
                <a:lnTo>
                  <a:pt x="485756" y="19665"/>
                </a:lnTo>
                <a:lnTo>
                  <a:pt x="535516" y="9746"/>
                </a:lnTo>
                <a:lnTo>
                  <a:pt x="585796" y="3156"/>
                </a:lnTo>
                <a:lnTo>
                  <a:pt x="636314" y="0"/>
                </a:lnTo>
                <a:lnTo>
                  <a:pt x="686786" y="381"/>
                </a:lnTo>
                <a:lnTo>
                  <a:pt x="736928" y="4404"/>
                </a:lnTo>
                <a:lnTo>
                  <a:pt x="786459" y="12173"/>
                </a:lnTo>
                <a:lnTo>
                  <a:pt x="835096" y="23792"/>
                </a:lnTo>
                <a:lnTo>
                  <a:pt x="882554" y="39365"/>
                </a:lnTo>
                <a:lnTo>
                  <a:pt x="901010" y="46985"/>
                </a:lnTo>
                <a:lnTo>
                  <a:pt x="663098" y="46985"/>
                </a:lnTo>
                <a:lnTo>
                  <a:pt x="616169" y="48506"/>
                </a:lnTo>
                <a:lnTo>
                  <a:pt x="568428" y="53086"/>
                </a:lnTo>
                <a:lnTo>
                  <a:pt x="520320" y="60751"/>
                </a:lnTo>
                <a:lnTo>
                  <a:pt x="472291" y="71529"/>
                </a:lnTo>
                <a:lnTo>
                  <a:pt x="424790" y="85446"/>
                </a:lnTo>
                <a:lnTo>
                  <a:pt x="378261" y="102529"/>
                </a:lnTo>
                <a:lnTo>
                  <a:pt x="333152" y="122804"/>
                </a:lnTo>
                <a:lnTo>
                  <a:pt x="289909" y="146299"/>
                </a:lnTo>
                <a:lnTo>
                  <a:pt x="248979" y="173039"/>
                </a:lnTo>
                <a:lnTo>
                  <a:pt x="210808" y="203051"/>
                </a:lnTo>
                <a:lnTo>
                  <a:pt x="175842" y="236362"/>
                </a:lnTo>
                <a:lnTo>
                  <a:pt x="144529" y="273000"/>
                </a:lnTo>
                <a:lnTo>
                  <a:pt x="117315" y="312989"/>
                </a:lnTo>
                <a:lnTo>
                  <a:pt x="94646" y="356357"/>
                </a:lnTo>
                <a:lnTo>
                  <a:pt x="76153" y="403598"/>
                </a:lnTo>
                <a:lnTo>
                  <a:pt x="61856" y="453393"/>
                </a:lnTo>
                <a:lnTo>
                  <a:pt x="51810" y="505010"/>
                </a:lnTo>
                <a:lnTo>
                  <a:pt x="46068" y="557716"/>
                </a:lnTo>
                <a:lnTo>
                  <a:pt x="44684" y="610779"/>
                </a:lnTo>
                <a:lnTo>
                  <a:pt x="47712" y="663467"/>
                </a:lnTo>
                <a:lnTo>
                  <a:pt x="55204" y="715048"/>
                </a:lnTo>
                <a:lnTo>
                  <a:pt x="67214" y="764789"/>
                </a:lnTo>
                <a:lnTo>
                  <a:pt x="84568" y="811590"/>
                </a:lnTo>
                <a:lnTo>
                  <a:pt x="107838" y="852621"/>
                </a:lnTo>
                <a:lnTo>
                  <a:pt x="136356" y="888329"/>
                </a:lnTo>
                <a:lnTo>
                  <a:pt x="169456" y="919165"/>
                </a:lnTo>
                <a:lnTo>
                  <a:pt x="206470" y="945574"/>
                </a:lnTo>
                <a:lnTo>
                  <a:pt x="246729" y="968006"/>
                </a:lnTo>
                <a:lnTo>
                  <a:pt x="289567" y="986908"/>
                </a:lnTo>
                <a:lnTo>
                  <a:pt x="334316" y="1002729"/>
                </a:lnTo>
                <a:lnTo>
                  <a:pt x="380309" y="1015916"/>
                </a:lnTo>
                <a:lnTo>
                  <a:pt x="426878" y="1026917"/>
                </a:lnTo>
                <a:lnTo>
                  <a:pt x="435998" y="1030085"/>
                </a:lnTo>
                <a:lnTo>
                  <a:pt x="442690" y="1035109"/>
                </a:lnTo>
                <a:lnTo>
                  <a:pt x="446809" y="1042134"/>
                </a:lnTo>
                <a:lnTo>
                  <a:pt x="447513" y="1046729"/>
                </a:lnTo>
                <a:lnTo>
                  <a:pt x="402494" y="1046729"/>
                </a:lnTo>
                <a:lnTo>
                  <a:pt x="402449" y="1067928"/>
                </a:lnTo>
                <a:close/>
              </a:path>
              <a:path w="1230629" h="1372235">
                <a:moveTo>
                  <a:pt x="690530" y="1061969"/>
                </a:moveTo>
                <a:lnTo>
                  <a:pt x="678576" y="1059112"/>
                </a:lnTo>
                <a:lnTo>
                  <a:pt x="671480" y="1049396"/>
                </a:lnTo>
                <a:lnTo>
                  <a:pt x="671242" y="1037966"/>
                </a:lnTo>
                <a:lnTo>
                  <a:pt x="679862" y="1029965"/>
                </a:lnTo>
                <a:lnTo>
                  <a:pt x="724814" y="1017332"/>
                </a:lnTo>
                <a:lnTo>
                  <a:pt x="771375" y="1007715"/>
                </a:lnTo>
                <a:lnTo>
                  <a:pt x="866253" y="991683"/>
                </a:lnTo>
                <a:lnTo>
                  <a:pt x="913034" y="982340"/>
                </a:lnTo>
                <a:lnTo>
                  <a:pt x="958352" y="970164"/>
                </a:lnTo>
                <a:lnTo>
                  <a:pt x="1001438" y="953689"/>
                </a:lnTo>
                <a:lnTo>
                  <a:pt x="1041526" y="931454"/>
                </a:lnTo>
                <a:lnTo>
                  <a:pt x="1077845" y="901995"/>
                </a:lnTo>
                <a:lnTo>
                  <a:pt x="1109630" y="863849"/>
                </a:lnTo>
                <a:lnTo>
                  <a:pt x="1134798" y="821108"/>
                </a:lnTo>
                <a:lnTo>
                  <a:pt x="1154623" y="775583"/>
                </a:lnTo>
                <a:lnTo>
                  <a:pt x="1169405" y="727875"/>
                </a:lnTo>
                <a:lnTo>
                  <a:pt x="1179446" y="678586"/>
                </a:lnTo>
                <a:lnTo>
                  <a:pt x="1185046" y="628319"/>
                </a:lnTo>
                <a:lnTo>
                  <a:pt x="1186507" y="577676"/>
                </a:lnTo>
                <a:lnTo>
                  <a:pt x="1184130" y="527259"/>
                </a:lnTo>
                <a:lnTo>
                  <a:pt x="1178216" y="477669"/>
                </a:lnTo>
                <a:lnTo>
                  <a:pt x="1169066" y="429509"/>
                </a:lnTo>
                <a:lnTo>
                  <a:pt x="1156096" y="382153"/>
                </a:lnTo>
                <a:lnTo>
                  <a:pt x="1139267" y="337661"/>
                </a:lnTo>
                <a:lnTo>
                  <a:pt x="1118786" y="296092"/>
                </a:lnTo>
                <a:lnTo>
                  <a:pt x="1094859" y="257507"/>
                </a:lnTo>
                <a:lnTo>
                  <a:pt x="1067692" y="221963"/>
                </a:lnTo>
                <a:lnTo>
                  <a:pt x="1037490" y="189522"/>
                </a:lnTo>
                <a:lnTo>
                  <a:pt x="1004460" y="160243"/>
                </a:lnTo>
                <a:lnTo>
                  <a:pt x="968807" y="134185"/>
                </a:lnTo>
                <a:lnTo>
                  <a:pt x="930737" y="111408"/>
                </a:lnTo>
                <a:lnTo>
                  <a:pt x="890456" y="91972"/>
                </a:lnTo>
                <a:lnTo>
                  <a:pt x="848171" y="75936"/>
                </a:lnTo>
                <a:lnTo>
                  <a:pt x="804086" y="63359"/>
                </a:lnTo>
                <a:lnTo>
                  <a:pt x="758409" y="54302"/>
                </a:lnTo>
                <a:lnTo>
                  <a:pt x="711344" y="48825"/>
                </a:lnTo>
                <a:lnTo>
                  <a:pt x="663098" y="46985"/>
                </a:lnTo>
                <a:lnTo>
                  <a:pt x="901010" y="46985"/>
                </a:lnTo>
                <a:lnTo>
                  <a:pt x="973621" y="82006"/>
                </a:lnTo>
                <a:lnTo>
                  <a:pt x="1013976" y="108540"/>
                </a:lnTo>
                <a:lnTo>
                  <a:pt x="1050878" y="138270"/>
                </a:lnTo>
                <a:lnTo>
                  <a:pt x="1084329" y="170985"/>
                </a:lnTo>
                <a:lnTo>
                  <a:pt x="1114326" y="206477"/>
                </a:lnTo>
                <a:lnTo>
                  <a:pt x="1140872" y="244534"/>
                </a:lnTo>
                <a:lnTo>
                  <a:pt x="1163965" y="284947"/>
                </a:lnTo>
                <a:lnTo>
                  <a:pt x="1183606" y="327506"/>
                </a:lnTo>
                <a:lnTo>
                  <a:pt x="1199795" y="372002"/>
                </a:lnTo>
                <a:lnTo>
                  <a:pt x="1212531" y="418223"/>
                </a:lnTo>
                <a:lnTo>
                  <a:pt x="1221815" y="465961"/>
                </a:lnTo>
                <a:lnTo>
                  <a:pt x="1227647" y="515005"/>
                </a:lnTo>
                <a:lnTo>
                  <a:pt x="1230026" y="565145"/>
                </a:lnTo>
                <a:lnTo>
                  <a:pt x="1229288" y="614059"/>
                </a:lnTo>
                <a:lnTo>
                  <a:pt x="1225549" y="664134"/>
                </a:lnTo>
                <a:lnTo>
                  <a:pt x="1218239" y="714387"/>
                </a:lnTo>
                <a:lnTo>
                  <a:pt x="1206785" y="763837"/>
                </a:lnTo>
                <a:lnTo>
                  <a:pt x="1190574" y="811590"/>
                </a:lnTo>
                <a:lnTo>
                  <a:pt x="1169161" y="856396"/>
                </a:lnTo>
                <a:lnTo>
                  <a:pt x="1141848" y="897541"/>
                </a:lnTo>
                <a:lnTo>
                  <a:pt x="1108106" y="933953"/>
                </a:lnTo>
                <a:lnTo>
                  <a:pt x="1068047" y="965036"/>
                </a:lnTo>
                <a:lnTo>
                  <a:pt x="1025379" y="989006"/>
                </a:lnTo>
                <a:lnTo>
                  <a:pt x="980542" y="1007105"/>
                </a:lnTo>
                <a:lnTo>
                  <a:pt x="933973" y="1020577"/>
                </a:lnTo>
                <a:lnTo>
                  <a:pt x="886112" y="1030662"/>
                </a:lnTo>
                <a:lnTo>
                  <a:pt x="837398" y="1038601"/>
                </a:lnTo>
                <a:lnTo>
                  <a:pt x="739168" y="1053014"/>
                </a:lnTo>
                <a:lnTo>
                  <a:pt x="690530" y="1061969"/>
                </a:lnTo>
                <a:close/>
              </a:path>
              <a:path w="1230629" h="1372235">
                <a:moveTo>
                  <a:pt x="451750" y="1353053"/>
                </a:moveTo>
                <a:lnTo>
                  <a:pt x="448214" y="1353053"/>
                </a:lnTo>
                <a:lnTo>
                  <a:pt x="448214" y="1284568"/>
                </a:lnTo>
                <a:lnTo>
                  <a:pt x="471412" y="1254815"/>
                </a:lnTo>
                <a:lnTo>
                  <a:pt x="634142" y="1048253"/>
                </a:lnTo>
                <a:lnTo>
                  <a:pt x="647477" y="1040443"/>
                </a:lnTo>
                <a:lnTo>
                  <a:pt x="660812" y="1044062"/>
                </a:lnTo>
                <a:lnTo>
                  <a:pt x="668432" y="1055111"/>
                </a:lnTo>
                <a:lnTo>
                  <a:pt x="664622" y="1069589"/>
                </a:lnTo>
                <a:lnTo>
                  <a:pt x="632787" y="1111475"/>
                </a:lnTo>
                <a:lnTo>
                  <a:pt x="475477" y="1321836"/>
                </a:lnTo>
                <a:lnTo>
                  <a:pt x="451750" y="1353053"/>
                </a:lnTo>
                <a:close/>
              </a:path>
              <a:path w="1230629" h="1372235">
                <a:moveTo>
                  <a:pt x="422306" y="1072637"/>
                </a:moveTo>
                <a:lnTo>
                  <a:pt x="402449" y="1067928"/>
                </a:lnTo>
                <a:lnTo>
                  <a:pt x="402494" y="1046729"/>
                </a:lnTo>
                <a:lnTo>
                  <a:pt x="407304" y="1053564"/>
                </a:lnTo>
                <a:lnTo>
                  <a:pt x="412400" y="1060255"/>
                </a:lnTo>
                <a:lnTo>
                  <a:pt x="417496" y="1066661"/>
                </a:lnTo>
                <a:lnTo>
                  <a:pt x="422306" y="1072637"/>
                </a:lnTo>
                <a:close/>
              </a:path>
              <a:path w="1230629" h="1372235">
                <a:moveTo>
                  <a:pt x="448214" y="1072637"/>
                </a:moveTo>
                <a:lnTo>
                  <a:pt x="422306" y="1072637"/>
                </a:lnTo>
                <a:lnTo>
                  <a:pt x="417496" y="1066661"/>
                </a:lnTo>
                <a:lnTo>
                  <a:pt x="412400" y="1060255"/>
                </a:lnTo>
                <a:lnTo>
                  <a:pt x="407304" y="1053564"/>
                </a:lnTo>
                <a:lnTo>
                  <a:pt x="402494" y="1046729"/>
                </a:lnTo>
                <a:lnTo>
                  <a:pt x="447513" y="1046729"/>
                </a:lnTo>
                <a:lnTo>
                  <a:pt x="448214" y="1051301"/>
                </a:lnTo>
                <a:lnTo>
                  <a:pt x="448214" y="1072637"/>
                </a:lnTo>
                <a:close/>
              </a:path>
              <a:path w="1230629" h="1372235">
                <a:moveTo>
                  <a:pt x="430783" y="1372056"/>
                </a:moveTo>
                <a:lnTo>
                  <a:pt x="401965" y="1298189"/>
                </a:lnTo>
                <a:lnTo>
                  <a:pt x="401923" y="1197605"/>
                </a:lnTo>
                <a:lnTo>
                  <a:pt x="402388" y="1097021"/>
                </a:lnTo>
                <a:lnTo>
                  <a:pt x="402449" y="1067928"/>
                </a:lnTo>
                <a:lnTo>
                  <a:pt x="422306" y="1072637"/>
                </a:lnTo>
                <a:lnTo>
                  <a:pt x="448214" y="1072637"/>
                </a:lnTo>
                <a:lnTo>
                  <a:pt x="448214" y="1284568"/>
                </a:lnTo>
                <a:lnTo>
                  <a:pt x="439159" y="1296181"/>
                </a:lnTo>
                <a:lnTo>
                  <a:pt x="407066" y="1337813"/>
                </a:lnTo>
                <a:lnTo>
                  <a:pt x="417353" y="1341266"/>
                </a:lnTo>
                <a:lnTo>
                  <a:pt x="427640" y="1344862"/>
                </a:lnTo>
                <a:lnTo>
                  <a:pt x="437927" y="1348743"/>
                </a:lnTo>
                <a:lnTo>
                  <a:pt x="448214" y="1353053"/>
                </a:lnTo>
                <a:lnTo>
                  <a:pt x="451750" y="1353053"/>
                </a:lnTo>
                <a:lnTo>
                  <a:pt x="443642" y="1363721"/>
                </a:lnTo>
                <a:lnTo>
                  <a:pt x="430783" y="1372056"/>
                </a:lnTo>
                <a:close/>
              </a:path>
              <a:path w="1230629" h="1372235">
                <a:moveTo>
                  <a:pt x="448214" y="1353053"/>
                </a:moveTo>
                <a:lnTo>
                  <a:pt x="437927" y="1348743"/>
                </a:lnTo>
                <a:lnTo>
                  <a:pt x="427640" y="1344862"/>
                </a:lnTo>
                <a:lnTo>
                  <a:pt x="417353" y="1341266"/>
                </a:lnTo>
                <a:lnTo>
                  <a:pt x="407066" y="1337813"/>
                </a:lnTo>
                <a:lnTo>
                  <a:pt x="439159" y="1296181"/>
                </a:lnTo>
                <a:lnTo>
                  <a:pt x="448214" y="1284568"/>
                </a:lnTo>
                <a:lnTo>
                  <a:pt x="448214" y="1353053"/>
                </a:lnTo>
                <a:close/>
              </a:path>
            </a:pathLst>
          </a:custGeom>
          <a:solidFill>
            <a:srgbClr val="3B9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0803359" y="731266"/>
            <a:ext cx="245209" cy="198874"/>
          </a:xfrm>
          <a:custGeom>
            <a:avLst/>
            <a:gdLst/>
            <a:ahLst/>
            <a:cxnLst/>
            <a:rect l="l" t="t" r="r" b="b"/>
            <a:pathLst>
              <a:path w="173354" h="281305">
                <a:moveTo>
                  <a:pt x="648" y="280844"/>
                </a:moveTo>
                <a:lnTo>
                  <a:pt x="648" y="271700"/>
                </a:lnTo>
                <a:lnTo>
                  <a:pt x="0" y="223403"/>
                </a:lnTo>
                <a:lnTo>
                  <a:pt x="9081" y="176999"/>
                </a:lnTo>
                <a:lnTo>
                  <a:pt x="26801" y="133261"/>
                </a:lnTo>
                <a:lnTo>
                  <a:pt x="52064" y="92961"/>
                </a:lnTo>
                <a:lnTo>
                  <a:pt x="83780" y="56874"/>
                </a:lnTo>
                <a:lnTo>
                  <a:pt x="120853" y="25772"/>
                </a:lnTo>
                <a:lnTo>
                  <a:pt x="162192" y="428"/>
                </a:lnTo>
                <a:lnTo>
                  <a:pt x="167669" y="0"/>
                </a:lnTo>
                <a:lnTo>
                  <a:pt x="171717" y="3857"/>
                </a:lnTo>
                <a:lnTo>
                  <a:pt x="172908" y="9429"/>
                </a:lnTo>
                <a:lnTo>
                  <a:pt x="169812" y="14144"/>
                </a:lnTo>
                <a:lnTo>
                  <a:pt x="126653" y="46452"/>
                </a:lnTo>
                <a:lnTo>
                  <a:pt x="89210" y="82611"/>
                </a:lnTo>
                <a:lnTo>
                  <a:pt x="58370" y="122920"/>
                </a:lnTo>
                <a:lnTo>
                  <a:pt x="35023" y="167673"/>
                </a:lnTo>
                <a:lnTo>
                  <a:pt x="20058" y="217168"/>
                </a:lnTo>
                <a:lnTo>
                  <a:pt x="14364" y="271700"/>
                </a:lnTo>
                <a:lnTo>
                  <a:pt x="14364" y="279320"/>
                </a:lnTo>
                <a:lnTo>
                  <a:pt x="648" y="280844"/>
                </a:lnTo>
                <a:close/>
              </a:path>
            </a:pathLst>
          </a:custGeom>
          <a:solidFill>
            <a:srgbClr val="3B9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0944394" y="778521"/>
            <a:ext cx="178045" cy="11546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50166" y="5109128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5572"/>
                </a:lnTo>
                <a:lnTo>
                  <a:pt x="10668" y="382524"/>
                </a:lnTo>
                <a:lnTo>
                  <a:pt x="7620" y="377952"/>
                </a:lnTo>
                <a:lnTo>
                  <a:pt x="7620" y="371856"/>
                </a:lnTo>
                <a:lnTo>
                  <a:pt x="12739" y="363831"/>
                </a:lnTo>
                <a:lnTo>
                  <a:pt x="16573" y="351091"/>
                </a:lnTo>
                <a:lnTo>
                  <a:pt x="18978" y="333494"/>
                </a:lnTo>
                <a:lnTo>
                  <a:pt x="19812" y="310896"/>
                </a:lnTo>
                <a:lnTo>
                  <a:pt x="19288" y="295227"/>
                </a:lnTo>
                <a:lnTo>
                  <a:pt x="17907" y="275844"/>
                </a:lnTo>
                <a:lnTo>
                  <a:pt x="13716" y="227076"/>
                </a:lnTo>
                <a:lnTo>
                  <a:pt x="11672" y="199763"/>
                </a:lnTo>
                <a:lnTo>
                  <a:pt x="10287" y="177546"/>
                </a:lnTo>
                <a:lnTo>
                  <a:pt x="9429" y="158067"/>
                </a:lnTo>
                <a:lnTo>
                  <a:pt x="9144" y="141732"/>
                </a:lnTo>
                <a:lnTo>
                  <a:pt x="10668" y="86868"/>
                </a:lnTo>
                <a:lnTo>
                  <a:pt x="10382" y="79438"/>
                </a:lnTo>
                <a:lnTo>
                  <a:pt x="9525" y="70866"/>
                </a:lnTo>
                <a:lnTo>
                  <a:pt x="8096" y="61150"/>
                </a:lnTo>
                <a:lnTo>
                  <a:pt x="6096" y="50292"/>
                </a:lnTo>
                <a:lnTo>
                  <a:pt x="3214" y="39719"/>
                </a:lnTo>
                <a:lnTo>
                  <a:pt x="1333" y="30861"/>
                </a:lnTo>
                <a:lnTo>
                  <a:pt x="309" y="23717"/>
                </a:lnTo>
                <a:lnTo>
                  <a:pt x="0" y="18288"/>
                </a:lnTo>
                <a:lnTo>
                  <a:pt x="2333" y="10287"/>
                </a:lnTo>
                <a:lnTo>
                  <a:pt x="9525" y="4572"/>
                </a:lnTo>
                <a:lnTo>
                  <a:pt x="21859" y="1143"/>
                </a:lnTo>
                <a:lnTo>
                  <a:pt x="39624" y="0"/>
                </a:lnTo>
                <a:lnTo>
                  <a:pt x="47244" y="0"/>
                </a:lnTo>
                <a:lnTo>
                  <a:pt x="71556" y="3690"/>
                </a:lnTo>
                <a:lnTo>
                  <a:pt x="92011" y="14668"/>
                </a:lnTo>
                <a:lnTo>
                  <a:pt x="106617" y="30480"/>
                </a:lnTo>
                <a:lnTo>
                  <a:pt x="32004" y="30480"/>
                </a:lnTo>
                <a:lnTo>
                  <a:pt x="32339" y="57912"/>
                </a:lnTo>
                <a:lnTo>
                  <a:pt x="33337" y="89154"/>
                </a:lnTo>
                <a:lnTo>
                  <a:pt x="35218" y="126920"/>
                </a:lnTo>
                <a:lnTo>
                  <a:pt x="38100" y="170688"/>
                </a:lnTo>
                <a:lnTo>
                  <a:pt x="42291" y="252222"/>
                </a:lnTo>
                <a:lnTo>
                  <a:pt x="43672" y="284273"/>
                </a:lnTo>
                <a:lnTo>
                  <a:pt x="44196" y="310896"/>
                </a:lnTo>
                <a:lnTo>
                  <a:pt x="44196" y="359664"/>
                </a:lnTo>
                <a:lnTo>
                  <a:pt x="84242" y="359664"/>
                </a:lnTo>
                <a:lnTo>
                  <a:pt x="50482" y="385191"/>
                </a:lnTo>
                <a:lnTo>
                  <a:pt x="41790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4242" y="359664"/>
                </a:moveTo>
                <a:lnTo>
                  <a:pt x="44196" y="359664"/>
                </a:lnTo>
                <a:lnTo>
                  <a:pt x="53078" y="352472"/>
                </a:lnTo>
                <a:lnTo>
                  <a:pt x="61531" y="344424"/>
                </a:lnTo>
                <a:lnTo>
                  <a:pt x="84272" y="312920"/>
                </a:lnTo>
                <a:lnTo>
                  <a:pt x="99060" y="275844"/>
                </a:lnTo>
                <a:lnTo>
                  <a:pt x="109347" y="225361"/>
                </a:lnTo>
                <a:lnTo>
                  <a:pt x="112650" y="177546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911"/>
                </a:lnTo>
                <a:lnTo>
                  <a:pt x="47815" y="32004"/>
                </a:lnTo>
                <a:lnTo>
                  <a:pt x="32004" y="30480"/>
                </a:lnTo>
                <a:lnTo>
                  <a:pt x="106617" y="30480"/>
                </a:lnTo>
                <a:lnTo>
                  <a:pt x="129682" y="80462"/>
                </a:lnTo>
                <a:lnTo>
                  <a:pt x="137779" y="136993"/>
                </a:lnTo>
                <a:lnTo>
                  <a:pt x="138684" y="170688"/>
                </a:lnTo>
                <a:lnTo>
                  <a:pt x="138684" y="196596"/>
                </a:lnTo>
                <a:lnTo>
                  <a:pt x="137160" y="198120"/>
                </a:lnTo>
                <a:lnTo>
                  <a:pt x="137275" y="200453"/>
                </a:lnTo>
                <a:lnTo>
                  <a:pt x="138684" y="210312"/>
                </a:lnTo>
                <a:lnTo>
                  <a:pt x="137541" y="229219"/>
                </a:lnTo>
                <a:lnTo>
                  <a:pt x="134112" y="249555"/>
                </a:lnTo>
                <a:lnTo>
                  <a:pt x="128397" y="271605"/>
                </a:lnTo>
                <a:lnTo>
                  <a:pt x="120396" y="295656"/>
                </a:lnTo>
                <a:lnTo>
                  <a:pt x="108656" y="321968"/>
                </a:lnTo>
                <a:lnTo>
                  <a:pt x="96202" y="343852"/>
                </a:lnTo>
                <a:lnTo>
                  <a:pt x="84242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580824" y="505849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6576" y="38100"/>
                </a:lnTo>
                <a:lnTo>
                  <a:pt x="32004" y="36576"/>
                </a:lnTo>
                <a:lnTo>
                  <a:pt x="28956" y="32004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1628" y="73152"/>
                </a:lnTo>
                <a:lnTo>
                  <a:pt x="74676" y="74676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533"/>
                </a:lnTo>
                <a:lnTo>
                  <a:pt x="25527" y="232600"/>
                </a:lnTo>
                <a:lnTo>
                  <a:pt x="24669" y="205525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324"/>
                </a:lnTo>
                <a:lnTo>
                  <a:pt x="24622" y="108989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9728"/>
                </a:lnTo>
                <a:lnTo>
                  <a:pt x="47767" y="137779"/>
                </a:lnTo>
                <a:lnTo>
                  <a:pt x="49149" y="171831"/>
                </a:lnTo>
                <a:lnTo>
                  <a:pt x="51101" y="212169"/>
                </a:lnTo>
                <a:lnTo>
                  <a:pt x="53340" y="259080"/>
                </a:lnTo>
                <a:lnTo>
                  <a:pt x="56459" y="305990"/>
                </a:lnTo>
                <a:lnTo>
                  <a:pt x="58864" y="346329"/>
                </a:lnTo>
                <a:lnTo>
                  <a:pt x="60412" y="380380"/>
                </a:lnTo>
                <a:lnTo>
                  <a:pt x="60960" y="408432"/>
                </a:lnTo>
                <a:lnTo>
                  <a:pt x="60960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6487" y="43281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6096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729564" y="5109128"/>
            <a:ext cx="129341" cy="308412"/>
          </a:xfrm>
          <a:custGeom>
            <a:avLst/>
            <a:gdLst/>
            <a:ahLst/>
            <a:cxnLst/>
            <a:rect l="l" t="t" r="r" b="b"/>
            <a:pathLst>
              <a:path w="91439" h="436245">
                <a:moveTo>
                  <a:pt x="21336" y="30480"/>
                </a:moveTo>
                <a:lnTo>
                  <a:pt x="9144" y="30480"/>
                </a:lnTo>
                <a:lnTo>
                  <a:pt x="6096" y="28956"/>
                </a:lnTo>
                <a:lnTo>
                  <a:pt x="1524" y="24384"/>
                </a:lnTo>
                <a:lnTo>
                  <a:pt x="0" y="21336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7056" y="0"/>
                </a:lnTo>
                <a:lnTo>
                  <a:pt x="77938" y="857"/>
                </a:lnTo>
                <a:lnTo>
                  <a:pt x="85534" y="3429"/>
                </a:lnTo>
                <a:lnTo>
                  <a:pt x="89987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6360" y="25908"/>
                </a:lnTo>
                <a:lnTo>
                  <a:pt x="35052" y="25908"/>
                </a:lnTo>
                <a:lnTo>
                  <a:pt x="33528" y="27432"/>
                </a:lnTo>
                <a:lnTo>
                  <a:pt x="28956" y="27432"/>
                </a:lnTo>
                <a:lnTo>
                  <a:pt x="21336" y="30480"/>
                </a:lnTo>
                <a:close/>
              </a:path>
              <a:path w="91439" h="436245">
                <a:moveTo>
                  <a:pt x="25908" y="435864"/>
                </a:moveTo>
                <a:lnTo>
                  <a:pt x="16764" y="435864"/>
                </a:lnTo>
                <a:lnTo>
                  <a:pt x="13716" y="432816"/>
                </a:lnTo>
                <a:lnTo>
                  <a:pt x="9144" y="429768"/>
                </a:lnTo>
                <a:lnTo>
                  <a:pt x="7620" y="426720"/>
                </a:lnTo>
                <a:lnTo>
                  <a:pt x="7620" y="416052"/>
                </a:lnTo>
                <a:lnTo>
                  <a:pt x="10668" y="413004"/>
                </a:lnTo>
                <a:lnTo>
                  <a:pt x="13716" y="408432"/>
                </a:lnTo>
                <a:lnTo>
                  <a:pt x="41148" y="370332"/>
                </a:lnTo>
                <a:lnTo>
                  <a:pt x="48768" y="327660"/>
                </a:lnTo>
                <a:lnTo>
                  <a:pt x="48768" y="256032"/>
                </a:lnTo>
                <a:lnTo>
                  <a:pt x="48219" y="199327"/>
                </a:lnTo>
                <a:lnTo>
                  <a:pt x="46573" y="148035"/>
                </a:lnTo>
                <a:lnTo>
                  <a:pt x="43830" y="102083"/>
                </a:lnTo>
                <a:lnTo>
                  <a:pt x="39989" y="61398"/>
                </a:lnTo>
                <a:lnTo>
                  <a:pt x="35052" y="25908"/>
                </a:lnTo>
                <a:lnTo>
                  <a:pt x="60960" y="25908"/>
                </a:lnTo>
                <a:lnTo>
                  <a:pt x="60960" y="30480"/>
                </a:lnTo>
                <a:lnTo>
                  <a:pt x="61221" y="38171"/>
                </a:lnTo>
                <a:lnTo>
                  <a:pt x="61912" y="47434"/>
                </a:lnTo>
                <a:lnTo>
                  <a:pt x="64008" y="70104"/>
                </a:lnTo>
                <a:lnTo>
                  <a:pt x="65127" y="83534"/>
                </a:lnTo>
                <a:lnTo>
                  <a:pt x="66103" y="96393"/>
                </a:lnTo>
                <a:lnTo>
                  <a:pt x="66794" y="108680"/>
                </a:lnTo>
                <a:lnTo>
                  <a:pt x="67341" y="134421"/>
                </a:lnTo>
                <a:lnTo>
                  <a:pt x="68199" y="153733"/>
                </a:lnTo>
                <a:lnTo>
                  <a:pt x="69627" y="178474"/>
                </a:lnTo>
                <a:lnTo>
                  <a:pt x="71628" y="208788"/>
                </a:lnTo>
                <a:lnTo>
                  <a:pt x="73628" y="240577"/>
                </a:lnTo>
                <a:lnTo>
                  <a:pt x="75057" y="267652"/>
                </a:lnTo>
                <a:lnTo>
                  <a:pt x="75914" y="290441"/>
                </a:lnTo>
                <a:lnTo>
                  <a:pt x="76200" y="309372"/>
                </a:lnTo>
                <a:lnTo>
                  <a:pt x="76200" y="350520"/>
                </a:lnTo>
                <a:lnTo>
                  <a:pt x="69127" y="391882"/>
                </a:lnTo>
                <a:lnTo>
                  <a:pt x="47815" y="424434"/>
                </a:lnTo>
                <a:lnTo>
                  <a:pt x="37647" y="431292"/>
                </a:lnTo>
                <a:lnTo>
                  <a:pt x="25908" y="435864"/>
                </a:lnTo>
                <a:close/>
              </a:path>
              <a:path w="91439" h="436245">
                <a:moveTo>
                  <a:pt x="83820" y="27432"/>
                </a:moveTo>
                <a:lnTo>
                  <a:pt x="70104" y="27432"/>
                </a:lnTo>
                <a:lnTo>
                  <a:pt x="68580" y="25908"/>
                </a:lnTo>
                <a:lnTo>
                  <a:pt x="86360" y="25908"/>
                </a:lnTo>
                <a:lnTo>
                  <a:pt x="83820" y="2743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882618" y="505849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5052" y="38100"/>
                </a:lnTo>
                <a:lnTo>
                  <a:pt x="32004" y="36576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7912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0104" y="73152"/>
                </a:lnTo>
                <a:lnTo>
                  <a:pt x="73152" y="74676"/>
                </a:lnTo>
                <a:lnTo>
                  <a:pt x="76200" y="77724"/>
                </a:lnTo>
                <a:lnTo>
                  <a:pt x="77724" y="8077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533"/>
                </a:lnTo>
                <a:lnTo>
                  <a:pt x="25527" y="232600"/>
                </a:lnTo>
                <a:lnTo>
                  <a:pt x="24669" y="205525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324"/>
                </a:lnTo>
                <a:lnTo>
                  <a:pt x="24622" y="108989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9728"/>
                </a:lnTo>
                <a:lnTo>
                  <a:pt x="47767" y="137779"/>
                </a:lnTo>
                <a:lnTo>
                  <a:pt x="49149" y="171831"/>
                </a:lnTo>
                <a:lnTo>
                  <a:pt x="51101" y="212169"/>
                </a:lnTo>
                <a:lnTo>
                  <a:pt x="53340" y="259080"/>
                </a:lnTo>
                <a:lnTo>
                  <a:pt x="56221" y="305990"/>
                </a:lnTo>
                <a:lnTo>
                  <a:pt x="58102" y="346329"/>
                </a:lnTo>
                <a:lnTo>
                  <a:pt x="59318" y="397764"/>
                </a:lnTo>
                <a:lnTo>
                  <a:pt x="59436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6487" y="43281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4572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031360" y="5109128"/>
            <a:ext cx="155389" cy="276987"/>
          </a:xfrm>
          <a:custGeom>
            <a:avLst/>
            <a:gdLst/>
            <a:ahLst/>
            <a:cxnLst/>
            <a:rect l="l" t="t" r="r" b="b"/>
            <a:pathLst>
              <a:path w="109854" h="391795">
                <a:moveTo>
                  <a:pt x="16764" y="35052"/>
                </a:moveTo>
                <a:lnTo>
                  <a:pt x="12192" y="35052"/>
                </a:lnTo>
                <a:lnTo>
                  <a:pt x="7620" y="33528"/>
                </a:lnTo>
                <a:lnTo>
                  <a:pt x="4572" y="30480"/>
                </a:lnTo>
                <a:lnTo>
                  <a:pt x="1524" y="28956"/>
                </a:lnTo>
                <a:lnTo>
                  <a:pt x="0" y="24384"/>
                </a:lnTo>
                <a:lnTo>
                  <a:pt x="0" y="16764"/>
                </a:lnTo>
                <a:lnTo>
                  <a:pt x="3048" y="13716"/>
                </a:lnTo>
                <a:lnTo>
                  <a:pt x="12192" y="10668"/>
                </a:lnTo>
                <a:lnTo>
                  <a:pt x="18430" y="8429"/>
                </a:lnTo>
                <a:lnTo>
                  <a:pt x="25527" y="6477"/>
                </a:lnTo>
                <a:lnTo>
                  <a:pt x="33194" y="5095"/>
                </a:lnTo>
                <a:lnTo>
                  <a:pt x="41148" y="4572"/>
                </a:lnTo>
                <a:lnTo>
                  <a:pt x="56316" y="2571"/>
                </a:lnTo>
                <a:lnTo>
                  <a:pt x="69913" y="1143"/>
                </a:lnTo>
                <a:lnTo>
                  <a:pt x="82081" y="285"/>
                </a:lnTo>
                <a:lnTo>
                  <a:pt x="92964" y="0"/>
                </a:lnTo>
                <a:lnTo>
                  <a:pt x="97536" y="0"/>
                </a:lnTo>
                <a:lnTo>
                  <a:pt x="100584" y="1524"/>
                </a:lnTo>
                <a:lnTo>
                  <a:pt x="105156" y="4572"/>
                </a:lnTo>
                <a:lnTo>
                  <a:pt x="108204" y="7620"/>
                </a:lnTo>
                <a:lnTo>
                  <a:pt x="109728" y="10668"/>
                </a:lnTo>
                <a:lnTo>
                  <a:pt x="109728" y="19812"/>
                </a:lnTo>
                <a:lnTo>
                  <a:pt x="108204" y="22860"/>
                </a:lnTo>
                <a:lnTo>
                  <a:pt x="105156" y="24384"/>
                </a:lnTo>
                <a:lnTo>
                  <a:pt x="102108" y="27432"/>
                </a:lnTo>
                <a:lnTo>
                  <a:pt x="70104" y="27432"/>
                </a:lnTo>
                <a:lnTo>
                  <a:pt x="70708" y="32004"/>
                </a:lnTo>
                <a:lnTo>
                  <a:pt x="44196" y="32004"/>
                </a:lnTo>
                <a:lnTo>
                  <a:pt x="16764" y="35052"/>
                </a:lnTo>
                <a:close/>
              </a:path>
              <a:path w="109854" h="391795">
                <a:moveTo>
                  <a:pt x="99060" y="28956"/>
                </a:moveTo>
                <a:lnTo>
                  <a:pt x="94488" y="28956"/>
                </a:lnTo>
                <a:lnTo>
                  <a:pt x="76200" y="27432"/>
                </a:lnTo>
                <a:lnTo>
                  <a:pt x="102108" y="27432"/>
                </a:lnTo>
                <a:lnTo>
                  <a:pt x="99060" y="28956"/>
                </a:lnTo>
                <a:close/>
              </a:path>
              <a:path w="109854" h="391795">
                <a:moveTo>
                  <a:pt x="67056" y="391668"/>
                </a:moveTo>
                <a:lnTo>
                  <a:pt x="60960" y="391668"/>
                </a:lnTo>
                <a:lnTo>
                  <a:pt x="57912" y="388620"/>
                </a:lnTo>
                <a:lnTo>
                  <a:pt x="54864" y="384048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938"/>
                </a:lnTo>
                <a:lnTo>
                  <a:pt x="53911" y="250698"/>
                </a:lnTo>
                <a:lnTo>
                  <a:pt x="51816" y="204216"/>
                </a:lnTo>
                <a:lnTo>
                  <a:pt x="49815" y="179403"/>
                </a:lnTo>
                <a:lnTo>
                  <a:pt x="48387" y="157734"/>
                </a:lnTo>
                <a:lnTo>
                  <a:pt x="47529" y="139493"/>
                </a:lnTo>
                <a:lnTo>
                  <a:pt x="47244" y="124968"/>
                </a:lnTo>
                <a:lnTo>
                  <a:pt x="48768" y="79248"/>
                </a:lnTo>
                <a:lnTo>
                  <a:pt x="48482" y="62650"/>
                </a:lnTo>
                <a:lnTo>
                  <a:pt x="47625" y="49339"/>
                </a:lnTo>
                <a:lnTo>
                  <a:pt x="46196" y="39171"/>
                </a:lnTo>
                <a:lnTo>
                  <a:pt x="44196" y="32004"/>
                </a:lnTo>
                <a:lnTo>
                  <a:pt x="70708" y="32004"/>
                </a:lnTo>
                <a:lnTo>
                  <a:pt x="72104" y="42552"/>
                </a:lnTo>
                <a:lnTo>
                  <a:pt x="73533" y="58102"/>
                </a:lnTo>
                <a:lnTo>
                  <a:pt x="74390" y="73937"/>
                </a:lnTo>
                <a:lnTo>
                  <a:pt x="74676" y="89916"/>
                </a:lnTo>
                <a:lnTo>
                  <a:pt x="73152" y="156972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880"/>
                </a:lnTo>
                <a:lnTo>
                  <a:pt x="78676" y="385000"/>
                </a:lnTo>
                <a:lnTo>
                  <a:pt x="73937" y="389977"/>
                </a:lnTo>
                <a:lnTo>
                  <a:pt x="67056" y="3916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188725" y="5110205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81000"/>
                </a:moveTo>
                <a:lnTo>
                  <a:pt x="9144" y="381000"/>
                </a:lnTo>
                <a:lnTo>
                  <a:pt x="1524" y="377952"/>
                </a:lnTo>
                <a:lnTo>
                  <a:pt x="0" y="370332"/>
                </a:lnTo>
                <a:lnTo>
                  <a:pt x="4000" y="360378"/>
                </a:lnTo>
                <a:lnTo>
                  <a:pt x="9144" y="339852"/>
                </a:lnTo>
                <a:lnTo>
                  <a:pt x="15430" y="309038"/>
                </a:lnTo>
                <a:lnTo>
                  <a:pt x="22860" y="268224"/>
                </a:lnTo>
                <a:lnTo>
                  <a:pt x="29694" y="224813"/>
                </a:lnTo>
                <a:lnTo>
                  <a:pt x="36385" y="186118"/>
                </a:lnTo>
                <a:lnTo>
                  <a:pt x="42791" y="152280"/>
                </a:lnTo>
                <a:lnTo>
                  <a:pt x="48768" y="123444"/>
                </a:lnTo>
                <a:lnTo>
                  <a:pt x="53601" y="98298"/>
                </a:lnTo>
                <a:lnTo>
                  <a:pt x="64412" y="54864"/>
                </a:lnTo>
                <a:lnTo>
                  <a:pt x="81534" y="9144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013" y="17692"/>
                </a:lnTo>
                <a:lnTo>
                  <a:pt x="111252" y="38671"/>
                </a:lnTo>
                <a:lnTo>
                  <a:pt x="115309" y="73152"/>
                </a:lnTo>
                <a:lnTo>
                  <a:pt x="89916" y="73152"/>
                </a:lnTo>
                <a:lnTo>
                  <a:pt x="85058" y="81438"/>
                </a:lnTo>
                <a:lnTo>
                  <a:pt x="79629" y="99441"/>
                </a:lnTo>
                <a:lnTo>
                  <a:pt x="73628" y="127158"/>
                </a:lnTo>
                <a:lnTo>
                  <a:pt x="67056" y="164592"/>
                </a:lnTo>
                <a:lnTo>
                  <a:pt x="60150" y="202882"/>
                </a:lnTo>
                <a:lnTo>
                  <a:pt x="55245" y="233172"/>
                </a:lnTo>
                <a:lnTo>
                  <a:pt x="51983" y="256032"/>
                </a:lnTo>
                <a:lnTo>
                  <a:pt x="50292" y="269748"/>
                </a:lnTo>
                <a:lnTo>
                  <a:pt x="60269" y="272629"/>
                </a:lnTo>
                <a:lnTo>
                  <a:pt x="69532" y="274510"/>
                </a:lnTo>
                <a:lnTo>
                  <a:pt x="77938" y="275534"/>
                </a:lnTo>
                <a:lnTo>
                  <a:pt x="85344" y="275844"/>
                </a:lnTo>
                <a:lnTo>
                  <a:pt x="133273" y="275844"/>
                </a:lnTo>
                <a:lnTo>
                  <a:pt x="134112" y="286512"/>
                </a:lnTo>
                <a:lnTo>
                  <a:pt x="13464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09" y="304038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7421"/>
                </a:lnTo>
                <a:lnTo>
                  <a:pt x="33385" y="344662"/>
                </a:lnTo>
                <a:lnTo>
                  <a:pt x="32004" y="353568"/>
                </a:lnTo>
                <a:lnTo>
                  <a:pt x="29694" y="361283"/>
                </a:lnTo>
                <a:lnTo>
                  <a:pt x="27241" y="368427"/>
                </a:lnTo>
                <a:lnTo>
                  <a:pt x="24503" y="374999"/>
                </a:lnTo>
                <a:lnTo>
                  <a:pt x="21336" y="381000"/>
                </a:lnTo>
                <a:close/>
              </a:path>
              <a:path w="140335" h="386079">
                <a:moveTo>
                  <a:pt x="133273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5513" y="267462"/>
                </a:lnTo>
                <a:lnTo>
                  <a:pt x="104146" y="255460"/>
                </a:lnTo>
                <a:lnTo>
                  <a:pt x="100584" y="219456"/>
                </a:lnTo>
                <a:lnTo>
                  <a:pt x="98536" y="196881"/>
                </a:lnTo>
                <a:lnTo>
                  <a:pt x="96774" y="174879"/>
                </a:lnTo>
                <a:lnTo>
                  <a:pt x="95011" y="153447"/>
                </a:lnTo>
                <a:lnTo>
                  <a:pt x="91201" y="114014"/>
                </a:lnTo>
                <a:lnTo>
                  <a:pt x="89916" y="73152"/>
                </a:lnTo>
                <a:lnTo>
                  <a:pt x="115309" y="73152"/>
                </a:lnTo>
                <a:lnTo>
                  <a:pt x="123110" y="140184"/>
                </a:lnTo>
                <a:lnTo>
                  <a:pt x="128730" y="192143"/>
                </a:lnTo>
                <a:lnTo>
                  <a:pt x="129825" y="221575"/>
                </a:lnTo>
                <a:lnTo>
                  <a:pt x="130683" y="239458"/>
                </a:lnTo>
                <a:lnTo>
                  <a:pt x="132111" y="261056"/>
                </a:lnTo>
                <a:lnTo>
                  <a:pt x="133273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6324"/>
                </a:lnTo>
                <a:lnTo>
                  <a:pt x="102417" y="304038"/>
                </a:lnTo>
                <a:lnTo>
                  <a:pt x="96583" y="301752"/>
                </a:lnTo>
                <a:lnTo>
                  <a:pt x="89320" y="299466"/>
                </a:lnTo>
                <a:lnTo>
                  <a:pt x="80772" y="297180"/>
                </a:lnTo>
                <a:lnTo>
                  <a:pt x="54625" y="293751"/>
                </a:lnTo>
                <a:lnTo>
                  <a:pt x="47244" y="292608"/>
                </a:lnTo>
                <a:lnTo>
                  <a:pt x="134644" y="292608"/>
                </a:lnTo>
                <a:lnTo>
                  <a:pt x="138303" y="334518"/>
                </a:lnTo>
                <a:lnTo>
                  <a:pt x="139690" y="353568"/>
                </a:lnTo>
                <a:lnTo>
                  <a:pt x="140195" y="368427"/>
                </a:lnTo>
                <a:lnTo>
                  <a:pt x="140208" y="381000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428007" y="5105896"/>
            <a:ext cx="121257" cy="281476"/>
          </a:xfrm>
          <a:custGeom>
            <a:avLst/>
            <a:gdLst/>
            <a:ahLst/>
            <a:cxnLst/>
            <a:rect l="l" t="t" r="r" b="b"/>
            <a:pathLst>
              <a:path w="85725" h="398145">
                <a:moveTo>
                  <a:pt x="30480" y="397764"/>
                </a:moveTo>
                <a:lnTo>
                  <a:pt x="21336" y="397764"/>
                </a:lnTo>
                <a:lnTo>
                  <a:pt x="16764" y="396240"/>
                </a:lnTo>
                <a:lnTo>
                  <a:pt x="12192" y="393192"/>
                </a:lnTo>
                <a:lnTo>
                  <a:pt x="9144" y="390144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59664"/>
                </a:lnTo>
                <a:lnTo>
                  <a:pt x="10382" y="326493"/>
                </a:lnTo>
                <a:lnTo>
                  <a:pt x="9525" y="286321"/>
                </a:lnTo>
                <a:lnTo>
                  <a:pt x="8096" y="239006"/>
                </a:lnTo>
                <a:lnTo>
                  <a:pt x="6096" y="184404"/>
                </a:lnTo>
                <a:lnTo>
                  <a:pt x="3214" y="129825"/>
                </a:lnTo>
                <a:lnTo>
                  <a:pt x="1333" y="82677"/>
                </a:lnTo>
                <a:lnTo>
                  <a:pt x="309" y="42957"/>
                </a:lnTo>
                <a:lnTo>
                  <a:pt x="29" y="13716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6096" y="0"/>
                </a:lnTo>
                <a:lnTo>
                  <a:pt x="16764" y="0"/>
                </a:lnTo>
                <a:lnTo>
                  <a:pt x="19812" y="1524"/>
                </a:lnTo>
                <a:lnTo>
                  <a:pt x="24384" y="4572"/>
                </a:lnTo>
                <a:lnTo>
                  <a:pt x="27432" y="6096"/>
                </a:lnTo>
                <a:lnTo>
                  <a:pt x="28956" y="10668"/>
                </a:lnTo>
                <a:lnTo>
                  <a:pt x="28956" y="13716"/>
                </a:lnTo>
                <a:lnTo>
                  <a:pt x="33528" y="198120"/>
                </a:lnTo>
                <a:lnTo>
                  <a:pt x="33528" y="217932"/>
                </a:lnTo>
                <a:lnTo>
                  <a:pt x="34647" y="242506"/>
                </a:lnTo>
                <a:lnTo>
                  <a:pt x="35623" y="272796"/>
                </a:lnTo>
                <a:lnTo>
                  <a:pt x="36314" y="308800"/>
                </a:lnTo>
                <a:lnTo>
                  <a:pt x="36576" y="350520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68808"/>
                </a:lnTo>
                <a:lnTo>
                  <a:pt x="85344" y="373380"/>
                </a:lnTo>
                <a:lnTo>
                  <a:pt x="85344" y="385572"/>
                </a:lnTo>
                <a:lnTo>
                  <a:pt x="79248" y="391668"/>
                </a:lnTo>
                <a:lnTo>
                  <a:pt x="39624" y="391668"/>
                </a:lnTo>
                <a:lnTo>
                  <a:pt x="35052" y="396240"/>
                </a:lnTo>
                <a:lnTo>
                  <a:pt x="30480" y="397764"/>
                </a:lnTo>
                <a:close/>
              </a:path>
              <a:path w="85725" h="398145">
                <a:moveTo>
                  <a:pt x="59436" y="393192"/>
                </a:moveTo>
                <a:lnTo>
                  <a:pt x="54864" y="393192"/>
                </a:lnTo>
                <a:lnTo>
                  <a:pt x="39624" y="391668"/>
                </a:lnTo>
                <a:lnTo>
                  <a:pt x="62484" y="391668"/>
                </a:lnTo>
                <a:lnTo>
                  <a:pt x="59436" y="393192"/>
                </a:lnTo>
                <a:close/>
              </a:path>
              <a:path w="85725" h="398145">
                <a:moveTo>
                  <a:pt x="77724" y="393192"/>
                </a:moveTo>
                <a:lnTo>
                  <a:pt x="68580" y="393192"/>
                </a:lnTo>
                <a:lnTo>
                  <a:pt x="65532" y="391668"/>
                </a:lnTo>
                <a:lnTo>
                  <a:pt x="79248" y="391668"/>
                </a:lnTo>
                <a:lnTo>
                  <a:pt x="77724" y="3931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652197" y="5034787"/>
            <a:ext cx="2248376" cy="442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027759" y="5112361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8412"/>
                </a:moveTo>
                <a:lnTo>
                  <a:pt x="35361" y="239649"/>
                </a:lnTo>
                <a:lnTo>
                  <a:pt x="16192" y="214884"/>
                </a:lnTo>
                <a:lnTo>
                  <a:pt x="4167" y="176403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169"/>
                </a:lnTo>
                <a:lnTo>
                  <a:pt x="105370" y="24384"/>
                </a:lnTo>
                <a:lnTo>
                  <a:pt x="64008" y="24384"/>
                </a:lnTo>
                <a:lnTo>
                  <a:pt x="52244" y="31075"/>
                </a:lnTo>
                <a:lnTo>
                  <a:pt x="44196" y="50482"/>
                </a:lnTo>
                <a:lnTo>
                  <a:pt x="39576" y="81605"/>
                </a:lnTo>
                <a:lnTo>
                  <a:pt x="38100" y="123444"/>
                </a:lnTo>
                <a:lnTo>
                  <a:pt x="39147" y="166163"/>
                </a:lnTo>
                <a:lnTo>
                  <a:pt x="43053" y="197739"/>
                </a:lnTo>
                <a:lnTo>
                  <a:pt x="50958" y="217312"/>
                </a:lnTo>
                <a:lnTo>
                  <a:pt x="64008" y="224028"/>
                </a:lnTo>
                <a:lnTo>
                  <a:pt x="128604" y="224028"/>
                </a:lnTo>
                <a:lnTo>
                  <a:pt x="128417" y="231648"/>
                </a:lnTo>
                <a:lnTo>
                  <a:pt x="89916" y="231648"/>
                </a:lnTo>
                <a:lnTo>
                  <a:pt x="84534" y="238125"/>
                </a:lnTo>
                <a:lnTo>
                  <a:pt x="77724" y="243459"/>
                </a:lnTo>
                <a:lnTo>
                  <a:pt x="69770" y="247078"/>
                </a:lnTo>
                <a:lnTo>
                  <a:pt x="60960" y="248412"/>
                </a:lnTo>
                <a:close/>
              </a:path>
              <a:path w="129539" h="384175">
                <a:moveTo>
                  <a:pt x="128604" y="224028"/>
                </a:moveTo>
                <a:lnTo>
                  <a:pt x="64008" y="224028"/>
                </a:lnTo>
                <a:lnTo>
                  <a:pt x="77295" y="217765"/>
                </a:lnTo>
                <a:lnTo>
                  <a:pt x="85725" y="200215"/>
                </a:lnTo>
                <a:lnTo>
                  <a:pt x="90154" y="173235"/>
                </a:lnTo>
                <a:lnTo>
                  <a:pt x="91440" y="138684"/>
                </a:lnTo>
                <a:lnTo>
                  <a:pt x="89939" y="88034"/>
                </a:lnTo>
                <a:lnTo>
                  <a:pt x="85153" y="52387"/>
                </a:lnTo>
                <a:lnTo>
                  <a:pt x="76652" y="31313"/>
                </a:lnTo>
                <a:lnTo>
                  <a:pt x="64008" y="24384"/>
                </a:lnTo>
                <a:lnTo>
                  <a:pt x="105370" y="24384"/>
                </a:lnTo>
                <a:lnTo>
                  <a:pt x="106826" y="25944"/>
                </a:lnTo>
                <a:lnTo>
                  <a:pt x="119640" y="61228"/>
                </a:lnTo>
                <a:lnTo>
                  <a:pt x="127113" y="113922"/>
                </a:lnTo>
                <a:lnTo>
                  <a:pt x="129540" y="185928"/>
                </a:lnTo>
                <a:lnTo>
                  <a:pt x="128604" y="224028"/>
                </a:lnTo>
                <a:close/>
              </a:path>
              <a:path w="129539" h="384175">
                <a:moveTo>
                  <a:pt x="104946" y="358140"/>
                </a:moveTo>
                <a:lnTo>
                  <a:pt x="65532" y="358140"/>
                </a:lnTo>
                <a:lnTo>
                  <a:pt x="79867" y="348019"/>
                </a:lnTo>
                <a:lnTo>
                  <a:pt x="87630" y="320611"/>
                </a:lnTo>
                <a:lnTo>
                  <a:pt x="90820" y="280344"/>
                </a:lnTo>
                <a:lnTo>
                  <a:pt x="91440" y="231648"/>
                </a:lnTo>
                <a:lnTo>
                  <a:pt x="128417" y="231648"/>
                </a:lnTo>
                <a:lnTo>
                  <a:pt x="127869" y="253934"/>
                </a:lnTo>
                <a:lnTo>
                  <a:pt x="122029" y="308994"/>
                </a:lnTo>
                <a:lnTo>
                  <a:pt x="110776" y="349861"/>
                </a:lnTo>
                <a:lnTo>
                  <a:pt x="10494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522"/>
                </a:lnTo>
                <a:lnTo>
                  <a:pt x="19240" y="347853"/>
                </a:lnTo>
                <a:lnTo>
                  <a:pt x="11120" y="315896"/>
                </a:lnTo>
                <a:lnTo>
                  <a:pt x="9144" y="286512"/>
                </a:lnTo>
                <a:lnTo>
                  <a:pt x="9144" y="283464"/>
                </a:lnTo>
                <a:lnTo>
                  <a:pt x="10668" y="280416"/>
                </a:lnTo>
                <a:lnTo>
                  <a:pt x="15240" y="280416"/>
                </a:lnTo>
                <a:lnTo>
                  <a:pt x="18288" y="286512"/>
                </a:lnTo>
                <a:lnTo>
                  <a:pt x="25241" y="311205"/>
                </a:lnTo>
                <a:lnTo>
                  <a:pt x="33909" y="334327"/>
                </a:lnTo>
                <a:lnTo>
                  <a:pt x="46577" y="351448"/>
                </a:lnTo>
                <a:lnTo>
                  <a:pt x="65532" y="358140"/>
                </a:lnTo>
                <a:lnTo>
                  <a:pt x="104946" y="358140"/>
                </a:lnTo>
                <a:lnTo>
                  <a:pt x="92866" y="375294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8340441" y="5103742"/>
            <a:ext cx="1202760" cy="289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369554"/>
            <a:ext cx="10351763" cy="1005593"/>
          </a:xfrm>
          <a:custGeom>
            <a:avLst/>
            <a:gdLst/>
            <a:ahLst/>
            <a:cxnLst/>
            <a:rect l="l" t="t" r="r" b="b"/>
            <a:pathLst>
              <a:path w="7318375" h="1422400">
                <a:moveTo>
                  <a:pt x="636422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6364224" y="0"/>
                </a:lnTo>
                <a:lnTo>
                  <a:pt x="7318248" y="710184"/>
                </a:lnTo>
                <a:lnTo>
                  <a:pt x="636422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12" y="129397"/>
                </a:lnTo>
                <a:lnTo>
                  <a:pt x="99631" y="101346"/>
                </a:lnTo>
                <a:lnTo>
                  <a:pt x="96321" y="80152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8641" y="603504"/>
                </a:lnTo>
                <a:lnTo>
                  <a:pt x="97536" y="603504"/>
                </a:lnTo>
                <a:lnTo>
                  <a:pt x="92987" y="613552"/>
                </a:lnTo>
                <a:lnTo>
                  <a:pt x="88582" y="625602"/>
                </a:lnTo>
                <a:lnTo>
                  <a:pt x="84462" y="639937"/>
                </a:lnTo>
                <a:lnTo>
                  <a:pt x="80772" y="656844"/>
                </a:lnTo>
                <a:lnTo>
                  <a:pt x="77104" y="674227"/>
                </a:lnTo>
                <a:lnTo>
                  <a:pt x="69199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399" y="568452"/>
                </a:moveTo>
                <a:lnTo>
                  <a:pt x="178308" y="568452"/>
                </a:lnTo>
                <a:lnTo>
                  <a:pt x="192024" y="568166"/>
                </a:lnTo>
                <a:lnTo>
                  <a:pt x="203454" y="567309"/>
                </a:lnTo>
                <a:lnTo>
                  <a:pt x="212598" y="565880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47"/>
                </a:lnTo>
                <a:lnTo>
                  <a:pt x="97536" y="603504"/>
                </a:lnTo>
                <a:lnTo>
                  <a:pt x="278641" y="603504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3340" y="822960"/>
                </a:moveTo>
                <a:lnTo>
                  <a:pt x="18288" y="806196"/>
                </a:lnTo>
                <a:lnTo>
                  <a:pt x="15240" y="797052"/>
                </a:lnTo>
                <a:lnTo>
                  <a:pt x="15240" y="789432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244"/>
                </a:lnTo>
                <a:lnTo>
                  <a:pt x="68199" y="819531"/>
                </a:lnTo>
                <a:lnTo>
                  <a:pt x="61055" y="822102"/>
                </a:lnTo>
                <a:lnTo>
                  <a:pt x="53340" y="822960"/>
                </a:lnTo>
                <a:close/>
              </a:path>
              <a:path w="177164" h="82296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2682" y="562413"/>
            <a:ext cx="386226" cy="599315"/>
          </a:xfrm>
          <a:custGeom>
            <a:avLst/>
            <a:gdLst/>
            <a:ahLst/>
            <a:cxnLst/>
            <a:rect l="l" t="t" r="r" b="b"/>
            <a:pathLst>
              <a:path w="273050" h="847725">
                <a:moveTo>
                  <a:pt x="155448" y="847344"/>
                </a:moveTo>
                <a:lnTo>
                  <a:pt x="115585" y="836414"/>
                </a:lnTo>
                <a:lnTo>
                  <a:pt x="81534" y="805815"/>
                </a:lnTo>
                <a:lnTo>
                  <a:pt x="56292" y="761523"/>
                </a:lnTo>
                <a:lnTo>
                  <a:pt x="42576" y="724947"/>
                </a:lnTo>
                <a:lnTo>
                  <a:pt x="31146" y="683299"/>
                </a:lnTo>
                <a:lnTo>
                  <a:pt x="22002" y="641723"/>
                </a:lnTo>
                <a:lnTo>
                  <a:pt x="15120" y="600956"/>
                </a:lnTo>
                <a:lnTo>
                  <a:pt x="9929" y="558141"/>
                </a:lnTo>
                <a:lnTo>
                  <a:pt x="4738" y="503920"/>
                </a:lnTo>
                <a:lnTo>
                  <a:pt x="1833" y="450294"/>
                </a:lnTo>
                <a:lnTo>
                  <a:pt x="1457" y="347853"/>
                </a:lnTo>
                <a:lnTo>
                  <a:pt x="1333" y="338709"/>
                </a:lnTo>
                <a:lnTo>
                  <a:pt x="881" y="326945"/>
                </a:lnTo>
                <a:lnTo>
                  <a:pt x="0" y="315468"/>
                </a:lnTo>
                <a:lnTo>
                  <a:pt x="44" y="262937"/>
                </a:lnTo>
                <a:lnTo>
                  <a:pt x="904" y="249078"/>
                </a:lnTo>
                <a:lnTo>
                  <a:pt x="2131" y="221908"/>
                </a:lnTo>
                <a:lnTo>
                  <a:pt x="3048" y="208788"/>
                </a:lnTo>
                <a:lnTo>
                  <a:pt x="3333" y="196834"/>
                </a:lnTo>
                <a:lnTo>
                  <a:pt x="4191" y="184023"/>
                </a:lnTo>
                <a:lnTo>
                  <a:pt x="5619" y="170640"/>
                </a:lnTo>
                <a:lnTo>
                  <a:pt x="7620" y="156972"/>
                </a:lnTo>
                <a:lnTo>
                  <a:pt x="9024" y="142898"/>
                </a:lnTo>
                <a:lnTo>
                  <a:pt x="18026" y="96393"/>
                </a:lnTo>
                <a:lnTo>
                  <a:pt x="25312" y="75819"/>
                </a:lnTo>
                <a:lnTo>
                  <a:pt x="28956" y="65532"/>
                </a:lnTo>
                <a:lnTo>
                  <a:pt x="50292" y="30480"/>
                </a:lnTo>
                <a:lnTo>
                  <a:pt x="93154" y="1976"/>
                </a:lnTo>
                <a:lnTo>
                  <a:pt x="109728" y="0"/>
                </a:lnTo>
                <a:lnTo>
                  <a:pt x="125396" y="833"/>
                </a:lnTo>
                <a:lnTo>
                  <a:pt x="166116" y="12192"/>
                </a:lnTo>
                <a:lnTo>
                  <a:pt x="198691" y="39195"/>
                </a:lnTo>
                <a:lnTo>
                  <a:pt x="209885" y="56388"/>
                </a:lnTo>
                <a:lnTo>
                  <a:pt x="121920" y="56388"/>
                </a:lnTo>
                <a:lnTo>
                  <a:pt x="114442" y="56983"/>
                </a:lnTo>
                <a:lnTo>
                  <a:pt x="82938" y="88058"/>
                </a:lnTo>
                <a:lnTo>
                  <a:pt x="69603" y="129039"/>
                </a:lnTo>
                <a:lnTo>
                  <a:pt x="60840" y="177712"/>
                </a:lnTo>
                <a:lnTo>
                  <a:pt x="59436" y="192024"/>
                </a:lnTo>
                <a:lnTo>
                  <a:pt x="57411" y="206597"/>
                </a:lnTo>
                <a:lnTo>
                  <a:pt x="55816" y="220599"/>
                </a:lnTo>
                <a:lnTo>
                  <a:pt x="54411" y="235077"/>
                </a:lnTo>
                <a:lnTo>
                  <a:pt x="53340" y="246888"/>
                </a:lnTo>
                <a:lnTo>
                  <a:pt x="53101" y="258841"/>
                </a:lnTo>
                <a:lnTo>
                  <a:pt x="52054" y="285035"/>
                </a:lnTo>
                <a:lnTo>
                  <a:pt x="51816" y="298704"/>
                </a:lnTo>
                <a:lnTo>
                  <a:pt x="50934" y="321516"/>
                </a:lnTo>
                <a:lnTo>
                  <a:pt x="50550" y="338709"/>
                </a:lnTo>
                <a:lnTo>
                  <a:pt x="50424" y="347853"/>
                </a:lnTo>
                <a:lnTo>
                  <a:pt x="50307" y="365807"/>
                </a:lnTo>
                <a:lnTo>
                  <a:pt x="50392" y="384048"/>
                </a:lnTo>
                <a:lnTo>
                  <a:pt x="52790" y="452127"/>
                </a:lnTo>
                <a:lnTo>
                  <a:pt x="56078" y="490680"/>
                </a:lnTo>
                <a:lnTo>
                  <a:pt x="65793" y="569523"/>
                </a:lnTo>
                <a:lnTo>
                  <a:pt x="76604" y="636436"/>
                </a:lnTo>
                <a:lnTo>
                  <a:pt x="88582" y="689633"/>
                </a:lnTo>
                <a:lnTo>
                  <a:pt x="104584" y="733686"/>
                </a:lnTo>
                <a:lnTo>
                  <a:pt x="123991" y="768858"/>
                </a:lnTo>
                <a:lnTo>
                  <a:pt x="158496" y="789432"/>
                </a:lnTo>
                <a:lnTo>
                  <a:pt x="234545" y="789432"/>
                </a:lnTo>
                <a:lnTo>
                  <a:pt x="230505" y="796480"/>
                </a:lnTo>
                <a:lnTo>
                  <a:pt x="196810" y="833842"/>
                </a:lnTo>
                <a:lnTo>
                  <a:pt x="169997" y="845891"/>
                </a:lnTo>
                <a:lnTo>
                  <a:pt x="155448" y="847344"/>
                </a:lnTo>
                <a:close/>
              </a:path>
              <a:path w="273050" h="847725">
                <a:moveTo>
                  <a:pt x="234545" y="789432"/>
                </a:moveTo>
                <a:lnTo>
                  <a:pt x="158496" y="789432"/>
                </a:lnTo>
                <a:lnTo>
                  <a:pt x="168473" y="786884"/>
                </a:lnTo>
                <a:lnTo>
                  <a:pt x="177736" y="779335"/>
                </a:lnTo>
                <a:lnTo>
                  <a:pt x="200096" y="728329"/>
                </a:lnTo>
                <a:lnTo>
                  <a:pt x="210907" y="679084"/>
                </a:lnTo>
                <a:lnTo>
                  <a:pt x="218884" y="602146"/>
                </a:lnTo>
                <a:lnTo>
                  <a:pt x="221742" y="561403"/>
                </a:lnTo>
                <a:lnTo>
                  <a:pt x="224028" y="502920"/>
                </a:lnTo>
                <a:lnTo>
                  <a:pt x="224885" y="483512"/>
                </a:lnTo>
                <a:lnTo>
                  <a:pt x="225171" y="466534"/>
                </a:lnTo>
                <a:lnTo>
                  <a:pt x="224885" y="452127"/>
                </a:lnTo>
                <a:lnTo>
                  <a:pt x="224028" y="440436"/>
                </a:lnTo>
                <a:lnTo>
                  <a:pt x="224002" y="429768"/>
                </a:lnTo>
                <a:lnTo>
                  <a:pt x="223837" y="416814"/>
                </a:lnTo>
                <a:lnTo>
                  <a:pt x="223385" y="401431"/>
                </a:lnTo>
                <a:lnTo>
                  <a:pt x="222504" y="384048"/>
                </a:lnTo>
                <a:lnTo>
                  <a:pt x="222242" y="365807"/>
                </a:lnTo>
                <a:lnTo>
                  <a:pt x="221551" y="347853"/>
                </a:lnTo>
                <a:lnTo>
                  <a:pt x="220575" y="330469"/>
                </a:lnTo>
                <a:lnTo>
                  <a:pt x="219456" y="313944"/>
                </a:lnTo>
                <a:lnTo>
                  <a:pt x="217170" y="297370"/>
                </a:lnTo>
                <a:lnTo>
                  <a:pt x="214884" y="279654"/>
                </a:lnTo>
                <a:lnTo>
                  <a:pt x="212598" y="260794"/>
                </a:lnTo>
                <a:lnTo>
                  <a:pt x="210312" y="240792"/>
                </a:lnTo>
                <a:lnTo>
                  <a:pt x="207720" y="221646"/>
                </a:lnTo>
                <a:lnTo>
                  <a:pt x="198105" y="170640"/>
                </a:lnTo>
                <a:lnTo>
                  <a:pt x="184404" y="126753"/>
                </a:lnTo>
                <a:lnTo>
                  <a:pt x="167259" y="88773"/>
                </a:lnTo>
                <a:lnTo>
                  <a:pt x="137731" y="60007"/>
                </a:lnTo>
                <a:lnTo>
                  <a:pt x="121920" y="56388"/>
                </a:lnTo>
                <a:lnTo>
                  <a:pt x="209885" y="56388"/>
                </a:lnTo>
                <a:lnTo>
                  <a:pt x="228695" y="91035"/>
                </a:lnTo>
                <a:lnTo>
                  <a:pt x="246316" y="134112"/>
                </a:lnTo>
                <a:lnTo>
                  <a:pt x="254508" y="173736"/>
                </a:lnTo>
                <a:lnTo>
                  <a:pt x="262866" y="232029"/>
                </a:lnTo>
                <a:lnTo>
                  <a:pt x="265176" y="246888"/>
                </a:lnTo>
                <a:lnTo>
                  <a:pt x="270105" y="303037"/>
                </a:lnTo>
                <a:lnTo>
                  <a:pt x="272101" y="359140"/>
                </a:lnTo>
                <a:lnTo>
                  <a:pt x="272674" y="401431"/>
                </a:lnTo>
                <a:lnTo>
                  <a:pt x="272796" y="499872"/>
                </a:lnTo>
                <a:lnTo>
                  <a:pt x="263652" y="632460"/>
                </a:lnTo>
                <a:lnTo>
                  <a:pt x="263652" y="637032"/>
                </a:lnTo>
                <a:lnTo>
                  <a:pt x="260770" y="652176"/>
                </a:lnTo>
                <a:lnTo>
                  <a:pt x="258889" y="667893"/>
                </a:lnTo>
                <a:lnTo>
                  <a:pt x="257865" y="684180"/>
                </a:lnTo>
                <a:lnTo>
                  <a:pt x="257556" y="701040"/>
                </a:lnTo>
                <a:lnTo>
                  <a:pt x="256722" y="717923"/>
                </a:lnTo>
                <a:lnTo>
                  <a:pt x="254317" y="734377"/>
                </a:lnTo>
                <a:lnTo>
                  <a:pt x="250483" y="750546"/>
                </a:lnTo>
                <a:lnTo>
                  <a:pt x="245364" y="766572"/>
                </a:lnTo>
                <a:lnTo>
                  <a:pt x="238791" y="782026"/>
                </a:lnTo>
                <a:lnTo>
                  <a:pt x="234545" y="789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7710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4" h="847725">
                <a:moveTo>
                  <a:pt x="131064" y="330708"/>
                </a:moveTo>
                <a:lnTo>
                  <a:pt x="65532" y="330708"/>
                </a:lnTo>
                <a:lnTo>
                  <a:pt x="67770" y="324111"/>
                </a:lnTo>
                <a:lnTo>
                  <a:pt x="77962" y="298346"/>
                </a:lnTo>
                <a:lnTo>
                  <a:pt x="85344" y="278892"/>
                </a:lnTo>
                <a:lnTo>
                  <a:pt x="93583" y="257413"/>
                </a:lnTo>
                <a:lnTo>
                  <a:pt x="110632" y="215026"/>
                </a:lnTo>
                <a:lnTo>
                  <a:pt x="118921" y="193428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8379" y="57864"/>
                </a:lnTo>
                <a:lnTo>
                  <a:pt x="212050" y="6334"/>
                </a:lnTo>
                <a:lnTo>
                  <a:pt x="224028" y="0"/>
                </a:lnTo>
                <a:lnTo>
                  <a:pt x="231648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507" y="38481"/>
                </a:lnTo>
                <a:lnTo>
                  <a:pt x="238887" y="64770"/>
                </a:lnTo>
                <a:lnTo>
                  <a:pt x="220837" y="104775"/>
                </a:lnTo>
                <a:lnTo>
                  <a:pt x="195072" y="158496"/>
                </a:lnTo>
                <a:lnTo>
                  <a:pt x="169640" y="213383"/>
                </a:lnTo>
                <a:lnTo>
                  <a:pt x="150495" y="256984"/>
                </a:lnTo>
                <a:lnTo>
                  <a:pt x="137636" y="289440"/>
                </a:lnTo>
                <a:lnTo>
                  <a:pt x="131064" y="310896"/>
                </a:lnTo>
                <a:lnTo>
                  <a:pt x="131064" y="330708"/>
                </a:lnTo>
                <a:close/>
              </a:path>
              <a:path w="283844" h="847725">
                <a:moveTo>
                  <a:pt x="32004" y="826008"/>
                </a:moveTo>
                <a:lnTo>
                  <a:pt x="2000" y="795789"/>
                </a:lnTo>
                <a:lnTo>
                  <a:pt x="57" y="769620"/>
                </a:lnTo>
                <a:lnTo>
                  <a:pt x="547" y="743569"/>
                </a:lnTo>
                <a:lnTo>
                  <a:pt x="2095" y="709041"/>
                </a:lnTo>
                <a:lnTo>
                  <a:pt x="4500" y="669369"/>
                </a:lnTo>
                <a:lnTo>
                  <a:pt x="10739" y="579953"/>
                </a:lnTo>
                <a:lnTo>
                  <a:pt x="13144" y="541210"/>
                </a:lnTo>
                <a:lnTo>
                  <a:pt x="14692" y="508468"/>
                </a:lnTo>
                <a:lnTo>
                  <a:pt x="15240" y="481584"/>
                </a:lnTo>
                <a:lnTo>
                  <a:pt x="16638" y="298346"/>
                </a:lnTo>
                <a:lnTo>
                  <a:pt x="16700" y="278892"/>
                </a:lnTo>
                <a:lnTo>
                  <a:pt x="16192" y="254531"/>
                </a:lnTo>
                <a:lnTo>
                  <a:pt x="14478" y="224980"/>
                </a:lnTo>
                <a:lnTo>
                  <a:pt x="11620" y="193428"/>
                </a:lnTo>
                <a:lnTo>
                  <a:pt x="7620" y="160020"/>
                </a:lnTo>
                <a:lnTo>
                  <a:pt x="4298" y="126468"/>
                </a:lnTo>
                <a:lnTo>
                  <a:pt x="2095" y="103060"/>
                </a:lnTo>
                <a:lnTo>
                  <a:pt x="547" y="83510"/>
                </a:lnTo>
                <a:lnTo>
                  <a:pt x="0" y="70104"/>
                </a:lnTo>
                <a:lnTo>
                  <a:pt x="571" y="59531"/>
                </a:lnTo>
                <a:lnTo>
                  <a:pt x="21336" y="27432"/>
                </a:lnTo>
                <a:lnTo>
                  <a:pt x="30480" y="27432"/>
                </a:lnTo>
                <a:lnTo>
                  <a:pt x="47601" y="32837"/>
                </a:lnTo>
                <a:lnTo>
                  <a:pt x="60007" y="48958"/>
                </a:lnTo>
                <a:lnTo>
                  <a:pt x="67556" y="75652"/>
                </a:lnTo>
                <a:lnTo>
                  <a:pt x="70104" y="112776"/>
                </a:lnTo>
                <a:lnTo>
                  <a:pt x="65532" y="330708"/>
                </a:lnTo>
                <a:lnTo>
                  <a:pt x="131064" y="330708"/>
                </a:lnTo>
                <a:lnTo>
                  <a:pt x="139488" y="353385"/>
                </a:lnTo>
                <a:lnTo>
                  <a:pt x="144716" y="368808"/>
                </a:lnTo>
                <a:lnTo>
                  <a:pt x="97536" y="368808"/>
                </a:lnTo>
                <a:lnTo>
                  <a:pt x="83510" y="394311"/>
                </a:lnTo>
                <a:lnTo>
                  <a:pt x="64008" y="437388"/>
                </a:lnTo>
                <a:lnTo>
                  <a:pt x="61221" y="477678"/>
                </a:lnTo>
                <a:lnTo>
                  <a:pt x="60960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93" y="794504"/>
                </a:lnTo>
                <a:lnTo>
                  <a:pt x="58102" y="812101"/>
                </a:lnTo>
                <a:lnTo>
                  <a:pt x="47124" y="822555"/>
                </a:lnTo>
                <a:lnTo>
                  <a:pt x="32004" y="826008"/>
                </a:lnTo>
                <a:close/>
              </a:path>
              <a:path w="283844" h="847725">
                <a:moveTo>
                  <a:pt x="249936" y="847344"/>
                </a:moveTo>
                <a:lnTo>
                  <a:pt x="225552" y="842772"/>
                </a:lnTo>
                <a:lnTo>
                  <a:pt x="215310" y="784652"/>
                </a:lnTo>
                <a:lnTo>
                  <a:pt x="204703" y="729313"/>
                </a:lnTo>
                <a:lnTo>
                  <a:pt x="193730" y="676973"/>
                </a:lnTo>
                <a:lnTo>
                  <a:pt x="182392" y="627851"/>
                </a:lnTo>
                <a:lnTo>
                  <a:pt x="170688" y="582168"/>
                </a:lnTo>
                <a:lnTo>
                  <a:pt x="155829" y="526756"/>
                </a:lnTo>
                <a:lnTo>
                  <a:pt x="138684" y="472630"/>
                </a:lnTo>
                <a:lnTo>
                  <a:pt x="119253" y="419933"/>
                </a:lnTo>
                <a:lnTo>
                  <a:pt x="97536" y="368808"/>
                </a:lnTo>
                <a:lnTo>
                  <a:pt x="144716" y="368808"/>
                </a:lnTo>
                <a:lnTo>
                  <a:pt x="168700" y="441533"/>
                </a:lnTo>
                <a:lnTo>
                  <a:pt x="189634" y="507004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56532" y="846772"/>
                </a:lnTo>
                <a:lnTo>
                  <a:pt x="249936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28249" y="577497"/>
            <a:ext cx="429340" cy="576420"/>
          </a:xfrm>
          <a:custGeom>
            <a:avLst/>
            <a:gdLst/>
            <a:ahLst/>
            <a:cxnLst/>
            <a:rect l="l" t="t" r="r" b="b"/>
            <a:pathLst>
              <a:path w="303529" h="815339">
                <a:moveTo>
                  <a:pt x="276807" y="778764"/>
                </a:moveTo>
                <a:lnTo>
                  <a:pt x="199644" y="778764"/>
                </a:lnTo>
                <a:lnTo>
                  <a:pt x="209335" y="778192"/>
                </a:lnTo>
                <a:lnTo>
                  <a:pt x="217741" y="776478"/>
                </a:lnTo>
                <a:lnTo>
                  <a:pt x="243840" y="742188"/>
                </a:lnTo>
                <a:lnTo>
                  <a:pt x="249412" y="699111"/>
                </a:lnTo>
                <a:lnTo>
                  <a:pt x="249936" y="684276"/>
                </a:lnTo>
                <a:lnTo>
                  <a:pt x="249936" y="477012"/>
                </a:lnTo>
                <a:lnTo>
                  <a:pt x="249388" y="458747"/>
                </a:lnTo>
                <a:lnTo>
                  <a:pt x="247840" y="436054"/>
                </a:lnTo>
                <a:lnTo>
                  <a:pt x="245435" y="409074"/>
                </a:lnTo>
                <a:lnTo>
                  <a:pt x="242316" y="377952"/>
                </a:lnTo>
                <a:lnTo>
                  <a:pt x="239434" y="346829"/>
                </a:lnTo>
                <a:lnTo>
                  <a:pt x="237553" y="319849"/>
                </a:lnTo>
                <a:lnTo>
                  <a:pt x="236529" y="297156"/>
                </a:lnTo>
                <a:lnTo>
                  <a:pt x="236220" y="278892"/>
                </a:lnTo>
                <a:lnTo>
                  <a:pt x="236220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3464" y="106680"/>
                </a:lnTo>
                <a:lnTo>
                  <a:pt x="283829" y="145816"/>
                </a:lnTo>
                <a:lnTo>
                  <a:pt x="284927" y="191902"/>
                </a:lnTo>
                <a:lnTo>
                  <a:pt x="286755" y="244937"/>
                </a:lnTo>
                <a:lnTo>
                  <a:pt x="289316" y="304921"/>
                </a:lnTo>
                <a:lnTo>
                  <a:pt x="292608" y="371856"/>
                </a:lnTo>
                <a:lnTo>
                  <a:pt x="296643" y="438448"/>
                </a:lnTo>
                <a:lnTo>
                  <a:pt x="299654" y="495677"/>
                </a:lnTo>
                <a:lnTo>
                  <a:pt x="301715" y="543690"/>
                </a:lnTo>
                <a:lnTo>
                  <a:pt x="302898" y="582631"/>
                </a:lnTo>
                <a:lnTo>
                  <a:pt x="303221" y="608290"/>
                </a:lnTo>
                <a:lnTo>
                  <a:pt x="303173" y="624840"/>
                </a:lnTo>
                <a:lnTo>
                  <a:pt x="303037" y="640961"/>
                </a:lnTo>
                <a:lnTo>
                  <a:pt x="302514" y="664273"/>
                </a:lnTo>
                <a:lnTo>
                  <a:pt x="301990" y="682728"/>
                </a:lnTo>
                <a:lnTo>
                  <a:pt x="301752" y="696468"/>
                </a:lnTo>
                <a:lnTo>
                  <a:pt x="300323" y="706802"/>
                </a:lnTo>
                <a:lnTo>
                  <a:pt x="298323" y="717423"/>
                </a:lnTo>
                <a:lnTo>
                  <a:pt x="295751" y="728614"/>
                </a:lnTo>
                <a:lnTo>
                  <a:pt x="292608" y="740664"/>
                </a:lnTo>
                <a:lnTo>
                  <a:pt x="289774" y="751784"/>
                </a:lnTo>
                <a:lnTo>
                  <a:pt x="285940" y="762190"/>
                </a:lnTo>
                <a:lnTo>
                  <a:pt x="281249" y="771739"/>
                </a:lnTo>
                <a:lnTo>
                  <a:pt x="276807" y="778764"/>
                </a:lnTo>
                <a:close/>
              </a:path>
              <a:path w="303529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817" y="693610"/>
                </a:lnTo>
                <a:lnTo>
                  <a:pt x="46910" y="656296"/>
                </a:lnTo>
                <a:lnTo>
                  <a:pt x="36576" y="615696"/>
                </a:lnTo>
                <a:lnTo>
                  <a:pt x="28289" y="567999"/>
                </a:lnTo>
                <a:lnTo>
                  <a:pt x="21717" y="523303"/>
                </a:lnTo>
                <a:lnTo>
                  <a:pt x="16851" y="481655"/>
                </a:lnTo>
                <a:lnTo>
                  <a:pt x="13716" y="443484"/>
                </a:lnTo>
                <a:lnTo>
                  <a:pt x="10834" y="387500"/>
                </a:lnTo>
                <a:lnTo>
                  <a:pt x="8953" y="331660"/>
                </a:lnTo>
                <a:lnTo>
                  <a:pt x="7980" y="278892"/>
                </a:lnTo>
                <a:lnTo>
                  <a:pt x="7620" y="22098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2860" y="3048"/>
                </a:lnTo>
                <a:lnTo>
                  <a:pt x="30480" y="3048"/>
                </a:lnTo>
                <a:lnTo>
                  <a:pt x="66270" y="44838"/>
                </a:lnTo>
                <a:lnTo>
                  <a:pt x="79248" y="445008"/>
                </a:lnTo>
                <a:lnTo>
                  <a:pt x="82415" y="453604"/>
                </a:lnTo>
                <a:lnTo>
                  <a:pt x="89916" y="501396"/>
                </a:lnTo>
                <a:lnTo>
                  <a:pt x="94202" y="554116"/>
                </a:lnTo>
                <a:lnTo>
                  <a:pt x="94517" y="567999"/>
                </a:lnTo>
                <a:lnTo>
                  <a:pt x="94821" y="579191"/>
                </a:lnTo>
                <a:lnTo>
                  <a:pt x="96012" y="593026"/>
                </a:lnTo>
                <a:lnTo>
                  <a:pt x="98345" y="608290"/>
                </a:lnTo>
                <a:lnTo>
                  <a:pt x="102108" y="624840"/>
                </a:lnTo>
                <a:lnTo>
                  <a:pt x="105846" y="641985"/>
                </a:lnTo>
                <a:lnTo>
                  <a:pt x="122000" y="693610"/>
                </a:lnTo>
                <a:lnTo>
                  <a:pt x="146994" y="741211"/>
                </a:lnTo>
                <a:lnTo>
                  <a:pt x="179451" y="772287"/>
                </a:lnTo>
                <a:lnTo>
                  <a:pt x="199644" y="778764"/>
                </a:lnTo>
                <a:lnTo>
                  <a:pt x="276807" y="778764"/>
                </a:lnTo>
                <a:lnTo>
                  <a:pt x="275844" y="780288"/>
                </a:lnTo>
                <a:lnTo>
                  <a:pt x="261556" y="795408"/>
                </a:lnTo>
                <a:lnTo>
                  <a:pt x="243840" y="806386"/>
                </a:lnTo>
                <a:lnTo>
                  <a:pt x="222694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67169" y="573188"/>
            <a:ext cx="317063" cy="575521"/>
          </a:xfrm>
          <a:custGeom>
            <a:avLst/>
            <a:gdLst/>
            <a:ahLst/>
            <a:cxnLst/>
            <a:rect l="l" t="t" r="r" b="b"/>
            <a:pathLst>
              <a:path w="224154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1524" y="795528"/>
                </a:lnTo>
                <a:lnTo>
                  <a:pt x="0" y="787908"/>
                </a:lnTo>
                <a:lnTo>
                  <a:pt x="103" y="750069"/>
                </a:lnTo>
                <a:lnTo>
                  <a:pt x="2935" y="175260"/>
                </a:lnTo>
                <a:lnTo>
                  <a:pt x="3048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1909" y="260342"/>
                </a:lnTo>
                <a:lnTo>
                  <a:pt x="52029" y="292608"/>
                </a:lnTo>
                <a:lnTo>
                  <a:pt x="52455" y="303204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3340" y="795528"/>
                </a:lnTo>
                <a:lnTo>
                  <a:pt x="50292" y="800100"/>
                </a:lnTo>
                <a:lnTo>
                  <a:pt x="45720" y="806196"/>
                </a:lnTo>
                <a:lnTo>
                  <a:pt x="39624" y="809244"/>
                </a:lnTo>
                <a:close/>
              </a:path>
              <a:path w="224154" h="814069">
                <a:moveTo>
                  <a:pt x="130896" y="312420"/>
                </a:moveTo>
                <a:lnTo>
                  <a:pt x="53340" y="312420"/>
                </a:lnTo>
                <a:lnTo>
                  <a:pt x="62460" y="303204"/>
                </a:lnTo>
                <a:lnTo>
                  <a:pt x="71437" y="293560"/>
                </a:lnTo>
                <a:lnTo>
                  <a:pt x="80129" y="283059"/>
                </a:lnTo>
                <a:lnTo>
                  <a:pt x="88392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66" y="149756"/>
                </a:lnTo>
                <a:lnTo>
                  <a:pt x="96012" y="102108"/>
                </a:lnTo>
                <a:lnTo>
                  <a:pt x="79819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2901" y="201525"/>
                </a:lnTo>
                <a:lnTo>
                  <a:pt x="157924" y="229933"/>
                </a:lnTo>
                <a:lnTo>
                  <a:pt x="149804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4154" h="814069">
                <a:moveTo>
                  <a:pt x="204216" y="813816"/>
                </a:moveTo>
                <a:lnTo>
                  <a:pt x="198120" y="813816"/>
                </a:lnTo>
                <a:lnTo>
                  <a:pt x="188737" y="812077"/>
                </a:lnTo>
                <a:lnTo>
                  <a:pt x="179070" y="806767"/>
                </a:lnTo>
                <a:lnTo>
                  <a:pt x="169402" y="797742"/>
                </a:lnTo>
                <a:lnTo>
                  <a:pt x="160020" y="784860"/>
                </a:lnTo>
                <a:lnTo>
                  <a:pt x="160020" y="781812"/>
                </a:lnTo>
                <a:lnTo>
                  <a:pt x="156964" y="747021"/>
                </a:lnTo>
                <a:lnTo>
                  <a:pt x="150819" y="706684"/>
                </a:lnTo>
                <a:lnTo>
                  <a:pt x="141541" y="660844"/>
                </a:lnTo>
                <a:lnTo>
                  <a:pt x="129088" y="609543"/>
                </a:lnTo>
                <a:lnTo>
                  <a:pt x="113418" y="552823"/>
                </a:lnTo>
                <a:lnTo>
                  <a:pt x="94488" y="490728"/>
                </a:lnTo>
                <a:lnTo>
                  <a:pt x="81676" y="449889"/>
                </a:lnTo>
                <a:lnTo>
                  <a:pt x="70866" y="414337"/>
                </a:lnTo>
                <a:lnTo>
                  <a:pt x="62341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04954" y="703730"/>
                </a:lnTo>
                <a:lnTo>
                  <a:pt x="213931" y="730186"/>
                </a:lnTo>
                <a:lnTo>
                  <a:pt x="220337" y="750069"/>
                </a:lnTo>
                <a:lnTo>
                  <a:pt x="224028" y="763524"/>
                </a:lnTo>
                <a:lnTo>
                  <a:pt x="224028" y="766572"/>
                </a:lnTo>
                <a:lnTo>
                  <a:pt x="216408" y="807720"/>
                </a:lnTo>
                <a:lnTo>
                  <a:pt x="210312" y="812292"/>
                </a:lnTo>
                <a:lnTo>
                  <a:pt x="204216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7467" y="576419"/>
            <a:ext cx="287424" cy="573278"/>
          </a:xfrm>
          <a:custGeom>
            <a:avLst/>
            <a:gdLst/>
            <a:ahLst/>
            <a:cxnLst/>
            <a:rect l="l" t="t" r="r" b="b"/>
            <a:pathLst>
              <a:path w="203200" h="810894">
                <a:moveTo>
                  <a:pt x="134112" y="810768"/>
                </a:moveTo>
                <a:lnTo>
                  <a:pt x="117348" y="810768"/>
                </a:lnTo>
                <a:lnTo>
                  <a:pt x="109728" y="809244"/>
                </a:lnTo>
                <a:lnTo>
                  <a:pt x="105156" y="803148"/>
                </a:lnTo>
                <a:lnTo>
                  <a:pt x="99060" y="798576"/>
                </a:lnTo>
                <a:lnTo>
                  <a:pt x="97536" y="792480"/>
                </a:lnTo>
                <a:lnTo>
                  <a:pt x="97536" y="784860"/>
                </a:lnTo>
                <a:lnTo>
                  <a:pt x="102108" y="580644"/>
                </a:lnTo>
                <a:lnTo>
                  <a:pt x="101512" y="563784"/>
                </a:lnTo>
                <a:lnTo>
                  <a:pt x="99631" y="542925"/>
                </a:lnTo>
                <a:lnTo>
                  <a:pt x="96321" y="518064"/>
                </a:lnTo>
                <a:lnTo>
                  <a:pt x="91440" y="489204"/>
                </a:lnTo>
                <a:lnTo>
                  <a:pt x="87439" y="460676"/>
                </a:lnTo>
                <a:lnTo>
                  <a:pt x="84582" y="434721"/>
                </a:lnTo>
                <a:lnTo>
                  <a:pt x="82867" y="411622"/>
                </a:lnTo>
                <a:lnTo>
                  <a:pt x="82296" y="391668"/>
                </a:lnTo>
                <a:lnTo>
                  <a:pt x="81462" y="372475"/>
                </a:lnTo>
                <a:lnTo>
                  <a:pt x="75223" y="327802"/>
                </a:lnTo>
                <a:lnTo>
                  <a:pt x="63222" y="276058"/>
                </a:lnTo>
                <a:lnTo>
                  <a:pt x="48887" y="228671"/>
                </a:lnTo>
                <a:lnTo>
                  <a:pt x="41148" y="207264"/>
                </a:lnTo>
                <a:lnTo>
                  <a:pt x="23145" y="153519"/>
                </a:lnTo>
                <a:lnTo>
                  <a:pt x="10287" y="104203"/>
                </a:lnTo>
                <a:lnTo>
                  <a:pt x="2571" y="59174"/>
                </a:lnTo>
                <a:lnTo>
                  <a:pt x="0" y="18288"/>
                </a:lnTo>
                <a:lnTo>
                  <a:pt x="0" y="12192"/>
                </a:lnTo>
                <a:lnTo>
                  <a:pt x="3048" y="9144"/>
                </a:lnTo>
                <a:lnTo>
                  <a:pt x="9144" y="4572"/>
                </a:lnTo>
                <a:lnTo>
                  <a:pt x="15240" y="1524"/>
                </a:lnTo>
                <a:lnTo>
                  <a:pt x="21336" y="0"/>
                </a:lnTo>
                <a:lnTo>
                  <a:pt x="28956" y="0"/>
                </a:lnTo>
                <a:lnTo>
                  <a:pt x="54459" y="36266"/>
                </a:lnTo>
                <a:lnTo>
                  <a:pt x="70104" y="85344"/>
                </a:lnTo>
                <a:lnTo>
                  <a:pt x="79057" y="123253"/>
                </a:lnTo>
                <a:lnTo>
                  <a:pt x="86868" y="160020"/>
                </a:lnTo>
                <a:lnTo>
                  <a:pt x="91178" y="179165"/>
                </a:lnTo>
                <a:lnTo>
                  <a:pt x="95059" y="197739"/>
                </a:lnTo>
                <a:lnTo>
                  <a:pt x="98655" y="215741"/>
                </a:lnTo>
                <a:lnTo>
                  <a:pt x="102108" y="233172"/>
                </a:lnTo>
                <a:lnTo>
                  <a:pt x="105623" y="251650"/>
                </a:lnTo>
                <a:lnTo>
                  <a:pt x="107823" y="262890"/>
                </a:lnTo>
                <a:lnTo>
                  <a:pt x="109877" y="272843"/>
                </a:lnTo>
                <a:lnTo>
                  <a:pt x="111252" y="278892"/>
                </a:lnTo>
                <a:lnTo>
                  <a:pt x="161972" y="278892"/>
                </a:lnTo>
                <a:lnTo>
                  <a:pt x="159067" y="296227"/>
                </a:lnTo>
                <a:lnTo>
                  <a:pt x="154090" y="337542"/>
                </a:lnTo>
                <a:lnTo>
                  <a:pt x="152400" y="371856"/>
                </a:lnTo>
                <a:lnTo>
                  <a:pt x="149352" y="408432"/>
                </a:lnTo>
                <a:lnTo>
                  <a:pt x="149352" y="423672"/>
                </a:lnTo>
                <a:lnTo>
                  <a:pt x="155448" y="704088"/>
                </a:lnTo>
                <a:lnTo>
                  <a:pt x="158496" y="755904"/>
                </a:lnTo>
                <a:lnTo>
                  <a:pt x="158496" y="789432"/>
                </a:lnTo>
                <a:lnTo>
                  <a:pt x="155448" y="797052"/>
                </a:lnTo>
                <a:lnTo>
                  <a:pt x="147828" y="803148"/>
                </a:lnTo>
                <a:lnTo>
                  <a:pt x="141732" y="807720"/>
                </a:lnTo>
                <a:lnTo>
                  <a:pt x="134112" y="810768"/>
                </a:lnTo>
                <a:close/>
              </a:path>
              <a:path w="203200" h="810894">
                <a:moveTo>
                  <a:pt x="161972" y="278892"/>
                </a:moveTo>
                <a:lnTo>
                  <a:pt x="111252" y="278892"/>
                </a:lnTo>
                <a:lnTo>
                  <a:pt x="112395" y="272843"/>
                </a:lnTo>
                <a:lnTo>
                  <a:pt x="113538" y="263652"/>
                </a:lnTo>
                <a:lnTo>
                  <a:pt x="114681" y="251031"/>
                </a:lnTo>
                <a:lnTo>
                  <a:pt x="115824" y="234696"/>
                </a:lnTo>
                <a:lnTo>
                  <a:pt x="117871" y="217527"/>
                </a:lnTo>
                <a:lnTo>
                  <a:pt x="119634" y="200215"/>
                </a:lnTo>
                <a:lnTo>
                  <a:pt x="121396" y="182618"/>
                </a:lnTo>
                <a:lnTo>
                  <a:pt x="123444" y="164592"/>
                </a:lnTo>
                <a:lnTo>
                  <a:pt x="125087" y="145422"/>
                </a:lnTo>
                <a:lnTo>
                  <a:pt x="127444" y="126682"/>
                </a:lnTo>
                <a:lnTo>
                  <a:pt x="130087" y="108227"/>
                </a:lnTo>
                <a:lnTo>
                  <a:pt x="132588" y="89916"/>
                </a:lnTo>
                <a:lnTo>
                  <a:pt x="140541" y="52792"/>
                </a:lnTo>
                <a:lnTo>
                  <a:pt x="150495" y="26098"/>
                </a:lnTo>
                <a:lnTo>
                  <a:pt x="162163" y="9977"/>
                </a:lnTo>
                <a:lnTo>
                  <a:pt x="175260" y="4572"/>
                </a:lnTo>
                <a:lnTo>
                  <a:pt x="187261" y="5167"/>
                </a:lnTo>
                <a:lnTo>
                  <a:pt x="195834" y="7048"/>
                </a:lnTo>
                <a:lnTo>
                  <a:pt x="200977" y="10358"/>
                </a:lnTo>
                <a:lnTo>
                  <a:pt x="202692" y="15240"/>
                </a:lnTo>
                <a:lnTo>
                  <a:pt x="201239" y="48648"/>
                </a:lnTo>
                <a:lnTo>
                  <a:pt x="196786" y="89344"/>
                </a:lnTo>
                <a:lnTo>
                  <a:pt x="189190" y="137183"/>
                </a:lnTo>
                <a:lnTo>
                  <a:pt x="178308" y="192024"/>
                </a:lnTo>
                <a:lnTo>
                  <a:pt x="167187" y="247769"/>
                </a:lnTo>
                <a:lnTo>
                  <a:pt x="161972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05729" y="578574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7244" y="783336"/>
                </a:moveTo>
                <a:lnTo>
                  <a:pt x="28074" y="781931"/>
                </a:lnTo>
                <a:lnTo>
                  <a:pt x="13906" y="777811"/>
                </a:lnTo>
                <a:lnTo>
                  <a:pt x="4595" y="771120"/>
                </a:lnTo>
                <a:lnTo>
                  <a:pt x="0" y="762000"/>
                </a:lnTo>
                <a:lnTo>
                  <a:pt x="8239" y="741140"/>
                </a:lnTo>
                <a:lnTo>
                  <a:pt x="19050" y="699135"/>
                </a:lnTo>
                <a:lnTo>
                  <a:pt x="32146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6306" y="204216"/>
                </a:lnTo>
                <a:lnTo>
                  <a:pt x="153566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6827" y="568452"/>
                </a:lnTo>
                <a:lnTo>
                  <a:pt x="278892" y="589788"/>
                </a:lnTo>
                <a:lnTo>
                  <a:pt x="279997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0772" y="656844"/>
                </a:lnTo>
                <a:lnTo>
                  <a:pt x="70485" y="709564"/>
                </a:lnTo>
                <a:lnTo>
                  <a:pt x="67056" y="726948"/>
                </a:lnTo>
                <a:lnTo>
                  <a:pt x="62460" y="744116"/>
                </a:lnTo>
                <a:lnTo>
                  <a:pt x="57721" y="759142"/>
                </a:lnTo>
                <a:lnTo>
                  <a:pt x="52697" y="772167"/>
                </a:lnTo>
                <a:lnTo>
                  <a:pt x="47244" y="783336"/>
                </a:lnTo>
                <a:close/>
              </a:path>
              <a:path w="289560" h="794385">
                <a:moveTo>
                  <a:pt x="276827" y="568452"/>
                </a:moveTo>
                <a:lnTo>
                  <a:pt x="178308" y="568452"/>
                </a:lnTo>
                <a:lnTo>
                  <a:pt x="192047" y="568166"/>
                </a:lnTo>
                <a:lnTo>
                  <a:pt x="203644" y="567309"/>
                </a:lnTo>
                <a:lnTo>
                  <a:pt x="213240" y="565880"/>
                </a:lnTo>
                <a:lnTo>
                  <a:pt x="220980" y="563880"/>
                </a:lnTo>
                <a:lnTo>
                  <a:pt x="219527" y="549021"/>
                </a:lnTo>
                <a:lnTo>
                  <a:pt x="217360" y="525018"/>
                </a:lnTo>
                <a:lnTo>
                  <a:pt x="214336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5770" y="287845"/>
                </a:lnTo>
                <a:lnTo>
                  <a:pt x="261937" y="348996"/>
                </a:lnTo>
                <a:lnTo>
                  <a:pt x="265533" y="395287"/>
                </a:lnTo>
                <a:lnTo>
                  <a:pt x="267533" y="455628"/>
                </a:lnTo>
                <a:lnTo>
                  <a:pt x="269938" y="492252"/>
                </a:lnTo>
                <a:lnTo>
                  <a:pt x="273772" y="536876"/>
                </a:lnTo>
                <a:lnTo>
                  <a:pt x="276827" y="568452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074" y="624863"/>
                </a:lnTo>
                <a:lnTo>
                  <a:pt x="148780" y="608647"/>
                </a:lnTo>
                <a:lnTo>
                  <a:pt x="99060" y="603504"/>
                </a:lnTo>
                <a:lnTo>
                  <a:pt x="279997" y="603504"/>
                </a:lnTo>
                <a:lnTo>
                  <a:pt x="283130" y="642366"/>
                </a:lnTo>
                <a:lnTo>
                  <a:pt x="286512" y="688086"/>
                </a:lnTo>
                <a:lnTo>
                  <a:pt x="288750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84289" y="571032"/>
            <a:ext cx="258682" cy="576420"/>
          </a:xfrm>
          <a:custGeom>
            <a:avLst/>
            <a:gdLst/>
            <a:ahLst/>
            <a:cxnLst/>
            <a:rect l="l" t="t" r="r" b="b"/>
            <a:pathLst>
              <a:path w="182879" h="815340">
                <a:moveTo>
                  <a:pt x="176784" y="10668"/>
                </a:moveTo>
                <a:lnTo>
                  <a:pt x="53340" y="10668"/>
                </a:lnTo>
                <a:lnTo>
                  <a:pt x="153924" y="0"/>
                </a:lnTo>
                <a:lnTo>
                  <a:pt x="161544" y="0"/>
                </a:lnTo>
                <a:lnTo>
                  <a:pt x="167640" y="1524"/>
                </a:lnTo>
                <a:lnTo>
                  <a:pt x="176784" y="10668"/>
                </a:lnTo>
                <a:close/>
              </a:path>
              <a:path w="182879" h="815340">
                <a:moveTo>
                  <a:pt x="67056" y="62484"/>
                </a:moveTo>
                <a:lnTo>
                  <a:pt x="41933" y="60459"/>
                </a:lnTo>
                <a:lnTo>
                  <a:pt x="23812" y="54292"/>
                </a:lnTo>
                <a:lnTo>
                  <a:pt x="12834" y="43838"/>
                </a:lnTo>
                <a:lnTo>
                  <a:pt x="9144" y="28956"/>
                </a:lnTo>
                <a:lnTo>
                  <a:pt x="9144" y="24384"/>
                </a:lnTo>
                <a:lnTo>
                  <a:pt x="24384" y="7620"/>
                </a:lnTo>
                <a:lnTo>
                  <a:pt x="24384" y="6096"/>
                </a:lnTo>
                <a:lnTo>
                  <a:pt x="31265" y="8096"/>
                </a:lnTo>
                <a:lnTo>
                  <a:pt x="38290" y="9525"/>
                </a:lnTo>
                <a:lnTo>
                  <a:pt x="45600" y="10382"/>
                </a:lnTo>
                <a:lnTo>
                  <a:pt x="53340" y="10668"/>
                </a:lnTo>
                <a:lnTo>
                  <a:pt x="176784" y="10668"/>
                </a:lnTo>
                <a:lnTo>
                  <a:pt x="179832" y="13716"/>
                </a:lnTo>
                <a:lnTo>
                  <a:pt x="182880" y="21336"/>
                </a:lnTo>
                <a:lnTo>
                  <a:pt x="182880" y="28956"/>
                </a:lnTo>
                <a:lnTo>
                  <a:pt x="182474" y="57912"/>
                </a:lnTo>
                <a:lnTo>
                  <a:pt x="126492" y="57912"/>
                </a:lnTo>
                <a:lnTo>
                  <a:pt x="109061" y="59912"/>
                </a:lnTo>
                <a:lnTo>
                  <a:pt x="93345" y="61341"/>
                </a:lnTo>
                <a:lnTo>
                  <a:pt x="79343" y="62198"/>
                </a:lnTo>
                <a:lnTo>
                  <a:pt x="67056" y="62484"/>
                </a:lnTo>
                <a:close/>
              </a:path>
              <a:path w="182879" h="815340">
                <a:moveTo>
                  <a:pt x="28956" y="815340"/>
                </a:moveTo>
                <a:lnTo>
                  <a:pt x="20145" y="813863"/>
                </a:lnTo>
                <a:lnTo>
                  <a:pt x="12192" y="809244"/>
                </a:lnTo>
                <a:lnTo>
                  <a:pt x="5381" y="801195"/>
                </a:lnTo>
                <a:lnTo>
                  <a:pt x="0" y="789432"/>
                </a:lnTo>
                <a:lnTo>
                  <a:pt x="11977" y="762285"/>
                </a:lnTo>
                <a:lnTo>
                  <a:pt x="24955" y="719709"/>
                </a:lnTo>
                <a:lnTo>
                  <a:pt x="38790" y="661701"/>
                </a:lnTo>
                <a:lnTo>
                  <a:pt x="53340" y="588264"/>
                </a:lnTo>
                <a:lnTo>
                  <a:pt x="63521" y="535065"/>
                </a:lnTo>
                <a:lnTo>
                  <a:pt x="72813" y="482204"/>
                </a:lnTo>
                <a:lnTo>
                  <a:pt x="81343" y="429768"/>
                </a:lnTo>
                <a:lnTo>
                  <a:pt x="89238" y="377839"/>
                </a:lnTo>
                <a:lnTo>
                  <a:pt x="96625" y="326502"/>
                </a:lnTo>
                <a:lnTo>
                  <a:pt x="103632" y="275844"/>
                </a:lnTo>
                <a:lnTo>
                  <a:pt x="111918" y="205573"/>
                </a:lnTo>
                <a:lnTo>
                  <a:pt x="118491" y="145732"/>
                </a:lnTo>
                <a:lnTo>
                  <a:pt x="123348" y="96464"/>
                </a:lnTo>
                <a:lnTo>
                  <a:pt x="126492" y="57912"/>
                </a:lnTo>
                <a:lnTo>
                  <a:pt x="182474" y="57912"/>
                </a:lnTo>
                <a:lnTo>
                  <a:pt x="180770" y="105961"/>
                </a:lnTo>
                <a:lnTo>
                  <a:pt x="178137" y="146889"/>
                </a:lnTo>
                <a:lnTo>
                  <a:pt x="174455" y="189426"/>
                </a:lnTo>
                <a:lnTo>
                  <a:pt x="169728" y="233567"/>
                </a:lnTo>
                <a:lnTo>
                  <a:pt x="163958" y="279306"/>
                </a:lnTo>
                <a:lnTo>
                  <a:pt x="157147" y="326639"/>
                </a:lnTo>
                <a:lnTo>
                  <a:pt x="149298" y="375559"/>
                </a:lnTo>
                <a:lnTo>
                  <a:pt x="140415" y="426061"/>
                </a:lnTo>
                <a:lnTo>
                  <a:pt x="130499" y="478140"/>
                </a:lnTo>
                <a:lnTo>
                  <a:pt x="119554" y="531791"/>
                </a:lnTo>
                <a:lnTo>
                  <a:pt x="107582" y="587008"/>
                </a:lnTo>
                <a:lnTo>
                  <a:pt x="94585" y="643785"/>
                </a:lnTo>
                <a:lnTo>
                  <a:pt x="80568" y="702117"/>
                </a:lnTo>
                <a:lnTo>
                  <a:pt x="65532" y="762000"/>
                </a:lnTo>
                <a:lnTo>
                  <a:pt x="152550" y="762000"/>
                </a:lnTo>
                <a:lnTo>
                  <a:pt x="162877" y="765619"/>
                </a:lnTo>
                <a:lnTo>
                  <a:pt x="173331" y="776073"/>
                </a:lnTo>
                <a:lnTo>
                  <a:pt x="176784" y="790956"/>
                </a:lnTo>
                <a:lnTo>
                  <a:pt x="176784" y="795528"/>
                </a:lnTo>
                <a:lnTo>
                  <a:pt x="160020" y="810768"/>
                </a:lnTo>
                <a:lnTo>
                  <a:pt x="28956" y="815340"/>
                </a:lnTo>
                <a:close/>
              </a:path>
              <a:path w="182879" h="815340">
                <a:moveTo>
                  <a:pt x="152550" y="762000"/>
                </a:moveTo>
                <a:lnTo>
                  <a:pt x="65532" y="762000"/>
                </a:lnTo>
                <a:lnTo>
                  <a:pt x="120396" y="757428"/>
                </a:lnTo>
                <a:lnTo>
                  <a:pt x="145280" y="759452"/>
                </a:lnTo>
                <a:lnTo>
                  <a:pt x="152550" y="762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794707" y="578574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7244" y="783336"/>
                </a:moveTo>
                <a:lnTo>
                  <a:pt x="28932" y="781931"/>
                </a:lnTo>
                <a:lnTo>
                  <a:pt x="15049" y="777811"/>
                </a:lnTo>
                <a:lnTo>
                  <a:pt x="5453" y="771120"/>
                </a:lnTo>
                <a:lnTo>
                  <a:pt x="0" y="762000"/>
                </a:lnTo>
                <a:lnTo>
                  <a:pt x="8882" y="741140"/>
                </a:lnTo>
                <a:lnTo>
                  <a:pt x="19621" y="699135"/>
                </a:lnTo>
                <a:lnTo>
                  <a:pt x="32361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735" y="18288"/>
                </a:lnTo>
                <a:lnTo>
                  <a:pt x="192024" y="0"/>
                </a:lnTo>
                <a:lnTo>
                  <a:pt x="202644" y="571"/>
                </a:lnTo>
                <a:lnTo>
                  <a:pt x="211836" y="2286"/>
                </a:lnTo>
                <a:lnTo>
                  <a:pt x="219884" y="5143"/>
                </a:lnTo>
                <a:lnTo>
                  <a:pt x="227076" y="9144"/>
                </a:lnTo>
                <a:lnTo>
                  <a:pt x="228242" y="35671"/>
                </a:lnTo>
                <a:lnTo>
                  <a:pt x="231838" y="78486"/>
                </a:lnTo>
                <a:lnTo>
                  <a:pt x="238005" y="137302"/>
                </a:lnTo>
                <a:lnTo>
                  <a:pt x="239260" y="147828"/>
                </a:lnTo>
                <a:lnTo>
                  <a:pt x="187452" y="147828"/>
                </a:lnTo>
                <a:lnTo>
                  <a:pt x="166497" y="204216"/>
                </a:lnTo>
                <a:lnTo>
                  <a:pt x="153590" y="261413"/>
                </a:lnTo>
                <a:lnTo>
                  <a:pt x="138684" y="338328"/>
                </a:lnTo>
                <a:lnTo>
                  <a:pt x="125301" y="416313"/>
                </a:lnTo>
                <a:lnTo>
                  <a:pt x="115062" y="478726"/>
                </a:lnTo>
                <a:lnTo>
                  <a:pt x="108251" y="525422"/>
                </a:lnTo>
                <a:lnTo>
                  <a:pt x="105156" y="556260"/>
                </a:lnTo>
                <a:lnTo>
                  <a:pt x="126896" y="561379"/>
                </a:lnTo>
                <a:lnTo>
                  <a:pt x="146494" y="565213"/>
                </a:lnTo>
                <a:lnTo>
                  <a:pt x="164091" y="567618"/>
                </a:lnTo>
                <a:lnTo>
                  <a:pt x="179832" y="568452"/>
                </a:lnTo>
                <a:lnTo>
                  <a:pt x="276923" y="568452"/>
                </a:lnTo>
                <a:lnTo>
                  <a:pt x="280165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0772" y="656844"/>
                </a:lnTo>
                <a:lnTo>
                  <a:pt x="70485" y="709564"/>
                </a:lnTo>
                <a:lnTo>
                  <a:pt x="67056" y="726948"/>
                </a:lnTo>
                <a:lnTo>
                  <a:pt x="63103" y="744116"/>
                </a:lnTo>
                <a:lnTo>
                  <a:pt x="58293" y="759142"/>
                </a:lnTo>
                <a:lnTo>
                  <a:pt x="52911" y="772167"/>
                </a:lnTo>
                <a:lnTo>
                  <a:pt x="47244" y="783336"/>
                </a:lnTo>
                <a:close/>
              </a:path>
              <a:path w="289560" h="794385">
                <a:moveTo>
                  <a:pt x="276923" y="568452"/>
                </a:moveTo>
                <a:lnTo>
                  <a:pt x="179832" y="568452"/>
                </a:lnTo>
                <a:lnTo>
                  <a:pt x="193548" y="568166"/>
                </a:lnTo>
                <a:lnTo>
                  <a:pt x="204978" y="567309"/>
                </a:lnTo>
                <a:lnTo>
                  <a:pt x="214122" y="565880"/>
                </a:lnTo>
                <a:lnTo>
                  <a:pt x="220980" y="563880"/>
                </a:lnTo>
                <a:lnTo>
                  <a:pt x="220170" y="549021"/>
                </a:lnTo>
                <a:lnTo>
                  <a:pt x="217932" y="525018"/>
                </a:lnTo>
                <a:lnTo>
                  <a:pt x="214550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50876"/>
                </a:lnTo>
                <a:lnTo>
                  <a:pt x="187452" y="147828"/>
                </a:lnTo>
                <a:lnTo>
                  <a:pt x="239260" y="147828"/>
                </a:lnTo>
                <a:lnTo>
                  <a:pt x="246888" y="211836"/>
                </a:lnTo>
                <a:lnTo>
                  <a:pt x="256008" y="287845"/>
                </a:lnTo>
                <a:lnTo>
                  <a:pt x="262699" y="348996"/>
                </a:lnTo>
                <a:lnTo>
                  <a:pt x="266819" y="395287"/>
                </a:lnTo>
                <a:lnTo>
                  <a:pt x="268224" y="426720"/>
                </a:lnTo>
                <a:lnTo>
                  <a:pt x="268819" y="455628"/>
                </a:lnTo>
                <a:lnTo>
                  <a:pt x="270700" y="492252"/>
                </a:lnTo>
                <a:lnTo>
                  <a:pt x="274010" y="536876"/>
                </a:lnTo>
                <a:lnTo>
                  <a:pt x="276923" y="568452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312" y="624863"/>
                </a:lnTo>
                <a:lnTo>
                  <a:pt x="150066" y="608647"/>
                </a:lnTo>
                <a:lnTo>
                  <a:pt x="99060" y="603504"/>
                </a:lnTo>
                <a:lnTo>
                  <a:pt x="280165" y="603504"/>
                </a:lnTo>
                <a:lnTo>
                  <a:pt x="283773" y="642366"/>
                </a:lnTo>
                <a:lnTo>
                  <a:pt x="287083" y="688086"/>
                </a:lnTo>
                <a:lnTo>
                  <a:pt x="288964" y="726948"/>
                </a:lnTo>
                <a:lnTo>
                  <a:pt x="289560" y="758952"/>
                </a:lnTo>
                <a:lnTo>
                  <a:pt x="287512" y="774715"/>
                </a:lnTo>
                <a:lnTo>
                  <a:pt x="281178" y="785622"/>
                </a:lnTo>
                <a:lnTo>
                  <a:pt x="270271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05604" y="573188"/>
            <a:ext cx="317063" cy="575521"/>
          </a:xfrm>
          <a:custGeom>
            <a:avLst/>
            <a:gdLst/>
            <a:ahLst/>
            <a:cxnLst/>
            <a:rect l="l" t="t" r="r" b="b"/>
            <a:pathLst>
              <a:path w="224154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1909" y="260342"/>
                </a:lnTo>
                <a:lnTo>
                  <a:pt x="51936" y="271272"/>
                </a:lnTo>
                <a:lnTo>
                  <a:pt x="52054" y="278772"/>
                </a:lnTo>
                <a:lnTo>
                  <a:pt x="52648" y="293560"/>
                </a:lnTo>
                <a:lnTo>
                  <a:pt x="53097" y="303204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4154" h="814069">
                <a:moveTo>
                  <a:pt x="130896" y="312420"/>
                </a:moveTo>
                <a:lnTo>
                  <a:pt x="53340" y="312420"/>
                </a:lnTo>
                <a:lnTo>
                  <a:pt x="62460" y="303204"/>
                </a:lnTo>
                <a:lnTo>
                  <a:pt x="71437" y="293560"/>
                </a:lnTo>
                <a:lnTo>
                  <a:pt x="80129" y="283059"/>
                </a:lnTo>
                <a:lnTo>
                  <a:pt x="88392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91" y="149756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8496" y="229933"/>
                </a:lnTo>
                <a:lnTo>
                  <a:pt x="150447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4154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04954" y="703730"/>
                </a:lnTo>
                <a:lnTo>
                  <a:pt x="213931" y="730186"/>
                </a:lnTo>
                <a:lnTo>
                  <a:pt x="220337" y="750069"/>
                </a:lnTo>
                <a:lnTo>
                  <a:pt x="224028" y="763524"/>
                </a:lnTo>
                <a:lnTo>
                  <a:pt x="223929" y="771144"/>
                </a:lnTo>
                <a:lnTo>
                  <a:pt x="210312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691473" y="567801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1816" y="822960"/>
                </a:moveTo>
                <a:lnTo>
                  <a:pt x="16954" y="801433"/>
                </a:lnTo>
                <a:lnTo>
                  <a:pt x="13716" y="789432"/>
                </a:lnTo>
                <a:lnTo>
                  <a:pt x="21336" y="742188"/>
                </a:lnTo>
                <a:lnTo>
                  <a:pt x="21064" y="705229"/>
                </a:lnTo>
                <a:lnTo>
                  <a:pt x="20287" y="663553"/>
                </a:lnTo>
                <a:lnTo>
                  <a:pt x="19056" y="617104"/>
                </a:lnTo>
                <a:lnTo>
                  <a:pt x="17426" y="565830"/>
                </a:lnTo>
                <a:lnTo>
                  <a:pt x="15448" y="509678"/>
                </a:lnTo>
                <a:lnTo>
                  <a:pt x="13178" y="44859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1524"/>
                </a:lnTo>
                <a:lnTo>
                  <a:pt x="18288" y="0"/>
                </a:lnTo>
                <a:lnTo>
                  <a:pt x="35052" y="0"/>
                </a:lnTo>
                <a:lnTo>
                  <a:pt x="41148" y="3048"/>
                </a:lnTo>
                <a:lnTo>
                  <a:pt x="47244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2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461" y="815244"/>
                </a:lnTo>
                <a:lnTo>
                  <a:pt x="67246" y="819531"/>
                </a:lnTo>
                <a:lnTo>
                  <a:pt x="60174" y="822102"/>
                </a:lnTo>
                <a:lnTo>
                  <a:pt x="51816" y="822960"/>
                </a:lnTo>
                <a:close/>
              </a:path>
              <a:path w="177164" h="822960">
                <a:moveTo>
                  <a:pt x="128016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0208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8956" y="573188"/>
            <a:ext cx="267664" cy="565646"/>
          </a:xfrm>
          <a:custGeom>
            <a:avLst/>
            <a:gdLst/>
            <a:ahLst/>
            <a:cxnLst/>
            <a:rect l="l" t="t" r="r" b="b"/>
            <a:pathLst>
              <a:path w="189229" h="800100">
                <a:moveTo>
                  <a:pt x="32004" y="70104"/>
                </a:moveTo>
                <a:lnTo>
                  <a:pt x="24384" y="70104"/>
                </a:lnTo>
                <a:lnTo>
                  <a:pt x="13501" y="68413"/>
                </a:lnTo>
                <a:lnTo>
                  <a:pt x="5905" y="63436"/>
                </a:lnTo>
                <a:lnTo>
                  <a:pt x="1452" y="55316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33" y="4500"/>
                </a:lnTo>
                <a:lnTo>
                  <a:pt x="120396" y="0"/>
                </a:lnTo>
                <a:lnTo>
                  <a:pt x="130968" y="571"/>
                </a:lnTo>
                <a:lnTo>
                  <a:pt x="161544" y="21336"/>
                </a:lnTo>
                <a:lnTo>
                  <a:pt x="161544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5156" y="57912"/>
                </a:lnTo>
                <a:lnTo>
                  <a:pt x="99060" y="64008"/>
                </a:lnTo>
                <a:lnTo>
                  <a:pt x="98679" y="65532"/>
                </a:lnTo>
                <a:lnTo>
                  <a:pt x="48768" y="65532"/>
                </a:lnTo>
                <a:lnTo>
                  <a:pt x="39624" y="68580"/>
                </a:lnTo>
                <a:lnTo>
                  <a:pt x="32004" y="70104"/>
                </a:lnTo>
                <a:close/>
              </a:path>
              <a:path w="189229" h="800100">
                <a:moveTo>
                  <a:pt x="143256" y="57912"/>
                </a:moveTo>
                <a:lnTo>
                  <a:pt x="135636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29" h="800100">
                <a:moveTo>
                  <a:pt x="177736" y="745236"/>
                </a:moveTo>
                <a:lnTo>
                  <a:pt x="53340" y="745236"/>
                </a:lnTo>
                <a:lnTo>
                  <a:pt x="60221" y="743545"/>
                </a:lnTo>
                <a:lnTo>
                  <a:pt x="64960" y="738568"/>
                </a:lnTo>
                <a:lnTo>
                  <a:pt x="67698" y="730448"/>
                </a:lnTo>
                <a:lnTo>
                  <a:pt x="68580" y="719328"/>
                </a:lnTo>
                <a:lnTo>
                  <a:pt x="68214" y="683873"/>
                </a:lnTo>
                <a:lnTo>
                  <a:pt x="67116" y="641616"/>
                </a:lnTo>
                <a:lnTo>
                  <a:pt x="65288" y="592701"/>
                </a:lnTo>
                <a:lnTo>
                  <a:pt x="62727" y="537277"/>
                </a:lnTo>
                <a:lnTo>
                  <a:pt x="56144" y="413698"/>
                </a:lnTo>
                <a:lnTo>
                  <a:pt x="53583" y="358274"/>
                </a:lnTo>
                <a:lnTo>
                  <a:pt x="51755" y="309359"/>
                </a:lnTo>
                <a:lnTo>
                  <a:pt x="50657" y="267102"/>
                </a:lnTo>
                <a:lnTo>
                  <a:pt x="50292" y="231648"/>
                </a:lnTo>
                <a:lnTo>
                  <a:pt x="51816" y="123444"/>
                </a:lnTo>
                <a:lnTo>
                  <a:pt x="51554" y="106894"/>
                </a:lnTo>
                <a:lnTo>
                  <a:pt x="50863" y="91630"/>
                </a:lnTo>
                <a:lnTo>
                  <a:pt x="49887" y="77795"/>
                </a:lnTo>
                <a:lnTo>
                  <a:pt x="48768" y="65532"/>
                </a:lnTo>
                <a:lnTo>
                  <a:pt x="98679" y="65532"/>
                </a:lnTo>
                <a:lnTo>
                  <a:pt x="97536" y="70104"/>
                </a:lnTo>
                <a:lnTo>
                  <a:pt x="97536" y="79248"/>
                </a:lnTo>
                <a:lnTo>
                  <a:pt x="99060" y="159060"/>
                </a:lnTo>
                <a:lnTo>
                  <a:pt x="100965" y="207454"/>
                </a:lnTo>
                <a:lnTo>
                  <a:pt x="103632" y="261563"/>
                </a:lnTo>
                <a:lnTo>
                  <a:pt x="107061" y="321429"/>
                </a:lnTo>
                <a:lnTo>
                  <a:pt x="111252" y="387096"/>
                </a:lnTo>
                <a:lnTo>
                  <a:pt x="114800" y="452874"/>
                </a:lnTo>
                <a:lnTo>
                  <a:pt x="117799" y="513023"/>
                </a:lnTo>
                <a:lnTo>
                  <a:pt x="120205" y="567499"/>
                </a:lnTo>
                <a:lnTo>
                  <a:pt x="121976" y="616260"/>
                </a:lnTo>
                <a:lnTo>
                  <a:pt x="123070" y="659264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7736" y="745236"/>
                </a:lnTo>
                <a:close/>
              </a:path>
              <a:path w="189229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29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5236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327398" y="559181"/>
            <a:ext cx="403292" cy="599315"/>
          </a:xfrm>
          <a:custGeom>
            <a:avLst/>
            <a:gdLst/>
            <a:ahLst/>
            <a:cxnLst/>
            <a:rect l="l" t="t" r="r" b="b"/>
            <a:pathLst>
              <a:path w="285114" h="847725">
                <a:moveTo>
                  <a:pt x="131064" y="330708"/>
                </a:moveTo>
                <a:lnTo>
                  <a:pt x="65532" y="330708"/>
                </a:lnTo>
                <a:lnTo>
                  <a:pt x="67770" y="324111"/>
                </a:lnTo>
                <a:lnTo>
                  <a:pt x="77962" y="298346"/>
                </a:lnTo>
                <a:lnTo>
                  <a:pt x="85344" y="278892"/>
                </a:lnTo>
                <a:lnTo>
                  <a:pt x="93583" y="257413"/>
                </a:lnTo>
                <a:lnTo>
                  <a:pt x="110632" y="215026"/>
                </a:lnTo>
                <a:lnTo>
                  <a:pt x="118921" y="193428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8379" y="57864"/>
                </a:lnTo>
                <a:lnTo>
                  <a:pt x="212050" y="6334"/>
                </a:lnTo>
                <a:lnTo>
                  <a:pt x="224028" y="0"/>
                </a:lnTo>
                <a:lnTo>
                  <a:pt x="231648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507" y="38481"/>
                </a:lnTo>
                <a:lnTo>
                  <a:pt x="238887" y="64770"/>
                </a:lnTo>
                <a:lnTo>
                  <a:pt x="220837" y="104775"/>
                </a:lnTo>
                <a:lnTo>
                  <a:pt x="195072" y="158496"/>
                </a:lnTo>
                <a:lnTo>
                  <a:pt x="169640" y="213383"/>
                </a:lnTo>
                <a:lnTo>
                  <a:pt x="150495" y="256984"/>
                </a:lnTo>
                <a:lnTo>
                  <a:pt x="137636" y="289440"/>
                </a:lnTo>
                <a:lnTo>
                  <a:pt x="131064" y="310896"/>
                </a:lnTo>
                <a:lnTo>
                  <a:pt x="131064" y="330708"/>
                </a:lnTo>
                <a:close/>
              </a:path>
              <a:path w="285114" h="847725">
                <a:moveTo>
                  <a:pt x="32004" y="826008"/>
                </a:moveTo>
                <a:lnTo>
                  <a:pt x="2000" y="795789"/>
                </a:lnTo>
                <a:lnTo>
                  <a:pt x="57" y="769620"/>
                </a:lnTo>
                <a:lnTo>
                  <a:pt x="547" y="743569"/>
                </a:lnTo>
                <a:lnTo>
                  <a:pt x="2095" y="709041"/>
                </a:lnTo>
                <a:lnTo>
                  <a:pt x="4500" y="669369"/>
                </a:lnTo>
                <a:lnTo>
                  <a:pt x="10739" y="579953"/>
                </a:lnTo>
                <a:lnTo>
                  <a:pt x="13144" y="541210"/>
                </a:lnTo>
                <a:lnTo>
                  <a:pt x="14692" y="508468"/>
                </a:lnTo>
                <a:lnTo>
                  <a:pt x="15240" y="481584"/>
                </a:lnTo>
                <a:lnTo>
                  <a:pt x="16638" y="298346"/>
                </a:lnTo>
                <a:lnTo>
                  <a:pt x="16700" y="278892"/>
                </a:lnTo>
                <a:lnTo>
                  <a:pt x="16192" y="254531"/>
                </a:lnTo>
                <a:lnTo>
                  <a:pt x="14478" y="224980"/>
                </a:lnTo>
                <a:lnTo>
                  <a:pt x="11620" y="193428"/>
                </a:lnTo>
                <a:lnTo>
                  <a:pt x="7620" y="160020"/>
                </a:lnTo>
                <a:lnTo>
                  <a:pt x="4298" y="126468"/>
                </a:lnTo>
                <a:lnTo>
                  <a:pt x="2095" y="103060"/>
                </a:lnTo>
                <a:lnTo>
                  <a:pt x="547" y="83510"/>
                </a:lnTo>
                <a:lnTo>
                  <a:pt x="0" y="70104"/>
                </a:lnTo>
                <a:lnTo>
                  <a:pt x="571" y="59531"/>
                </a:lnTo>
                <a:lnTo>
                  <a:pt x="21336" y="27432"/>
                </a:lnTo>
                <a:lnTo>
                  <a:pt x="30480" y="27432"/>
                </a:lnTo>
                <a:lnTo>
                  <a:pt x="47601" y="32837"/>
                </a:lnTo>
                <a:lnTo>
                  <a:pt x="60007" y="48958"/>
                </a:lnTo>
                <a:lnTo>
                  <a:pt x="67556" y="75652"/>
                </a:lnTo>
                <a:lnTo>
                  <a:pt x="70104" y="112776"/>
                </a:lnTo>
                <a:lnTo>
                  <a:pt x="65532" y="330708"/>
                </a:lnTo>
                <a:lnTo>
                  <a:pt x="131064" y="330708"/>
                </a:lnTo>
                <a:lnTo>
                  <a:pt x="139488" y="353385"/>
                </a:lnTo>
                <a:lnTo>
                  <a:pt x="144716" y="368808"/>
                </a:lnTo>
                <a:lnTo>
                  <a:pt x="97536" y="368808"/>
                </a:lnTo>
                <a:lnTo>
                  <a:pt x="83510" y="394311"/>
                </a:lnTo>
                <a:lnTo>
                  <a:pt x="64008" y="437388"/>
                </a:lnTo>
                <a:lnTo>
                  <a:pt x="61221" y="477678"/>
                </a:lnTo>
                <a:lnTo>
                  <a:pt x="60960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93" y="794504"/>
                </a:lnTo>
                <a:lnTo>
                  <a:pt x="58102" y="812101"/>
                </a:lnTo>
                <a:lnTo>
                  <a:pt x="47124" y="822555"/>
                </a:lnTo>
                <a:lnTo>
                  <a:pt x="32004" y="826008"/>
                </a:lnTo>
                <a:close/>
              </a:path>
              <a:path w="285114" h="847725">
                <a:moveTo>
                  <a:pt x="259080" y="847344"/>
                </a:moveTo>
                <a:lnTo>
                  <a:pt x="251460" y="847344"/>
                </a:lnTo>
                <a:lnTo>
                  <a:pt x="225552" y="842772"/>
                </a:lnTo>
                <a:lnTo>
                  <a:pt x="215310" y="784652"/>
                </a:lnTo>
                <a:lnTo>
                  <a:pt x="204703" y="729313"/>
                </a:lnTo>
                <a:lnTo>
                  <a:pt x="193730" y="676973"/>
                </a:lnTo>
                <a:lnTo>
                  <a:pt x="182392" y="627851"/>
                </a:lnTo>
                <a:lnTo>
                  <a:pt x="170688" y="582168"/>
                </a:lnTo>
                <a:lnTo>
                  <a:pt x="155829" y="526756"/>
                </a:lnTo>
                <a:lnTo>
                  <a:pt x="138684" y="472630"/>
                </a:lnTo>
                <a:lnTo>
                  <a:pt x="119253" y="419933"/>
                </a:lnTo>
                <a:lnTo>
                  <a:pt x="97536" y="368808"/>
                </a:lnTo>
                <a:lnTo>
                  <a:pt x="144716" y="368808"/>
                </a:lnTo>
                <a:lnTo>
                  <a:pt x="168700" y="441533"/>
                </a:lnTo>
                <a:lnTo>
                  <a:pt x="189634" y="507004"/>
                </a:lnTo>
                <a:lnTo>
                  <a:pt x="239731" y="665390"/>
                </a:lnTo>
                <a:lnTo>
                  <a:pt x="259311" y="727655"/>
                </a:lnTo>
                <a:lnTo>
                  <a:pt x="273478" y="773606"/>
                </a:lnTo>
                <a:lnTo>
                  <a:pt x="284988" y="816864"/>
                </a:lnTo>
                <a:lnTo>
                  <a:pt x="284988" y="826008"/>
                </a:lnTo>
                <a:lnTo>
                  <a:pt x="280416" y="832104"/>
                </a:lnTo>
                <a:lnTo>
                  <a:pt x="274320" y="838200"/>
                </a:lnTo>
                <a:lnTo>
                  <a:pt x="266700" y="844296"/>
                </a:lnTo>
                <a:lnTo>
                  <a:pt x="259080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799994" y="1829460"/>
            <a:ext cx="381735" cy="297637"/>
          </a:xfrm>
          <a:custGeom>
            <a:avLst/>
            <a:gdLst/>
            <a:ahLst/>
            <a:cxnLst/>
            <a:rect l="l" t="t" r="r" b="b"/>
            <a:pathLst>
              <a:path w="269875" h="421005">
                <a:moveTo>
                  <a:pt x="153924" y="420624"/>
                </a:moveTo>
                <a:lnTo>
                  <a:pt x="32004" y="420624"/>
                </a:lnTo>
                <a:lnTo>
                  <a:pt x="18645" y="418766"/>
                </a:lnTo>
                <a:lnTo>
                  <a:pt x="8572" y="413766"/>
                </a:lnTo>
                <a:lnTo>
                  <a:pt x="2214" y="406479"/>
                </a:lnTo>
                <a:lnTo>
                  <a:pt x="0" y="397764"/>
                </a:lnTo>
                <a:lnTo>
                  <a:pt x="0" y="22860"/>
                </a:lnTo>
                <a:lnTo>
                  <a:pt x="2643" y="12858"/>
                </a:lnTo>
                <a:lnTo>
                  <a:pt x="9715" y="5715"/>
                </a:lnTo>
                <a:lnTo>
                  <a:pt x="19931" y="1428"/>
                </a:lnTo>
                <a:lnTo>
                  <a:pt x="32004" y="0"/>
                </a:lnTo>
                <a:lnTo>
                  <a:pt x="143256" y="0"/>
                </a:lnTo>
                <a:lnTo>
                  <a:pt x="186428" y="4143"/>
                </a:lnTo>
                <a:lnTo>
                  <a:pt x="223456" y="19431"/>
                </a:lnTo>
                <a:lnTo>
                  <a:pt x="249340" y="50149"/>
                </a:lnTo>
                <a:lnTo>
                  <a:pt x="252016" y="64008"/>
                </a:lnTo>
                <a:lnTo>
                  <a:pt x="74676" y="64008"/>
                </a:lnTo>
                <a:lnTo>
                  <a:pt x="74676" y="164592"/>
                </a:lnTo>
                <a:lnTo>
                  <a:pt x="242746" y="164592"/>
                </a:lnTo>
                <a:lnTo>
                  <a:pt x="230790" y="180093"/>
                </a:lnTo>
                <a:lnTo>
                  <a:pt x="210312" y="193548"/>
                </a:lnTo>
                <a:lnTo>
                  <a:pt x="234386" y="205954"/>
                </a:lnTo>
                <a:lnTo>
                  <a:pt x="251410" y="222504"/>
                </a:lnTo>
                <a:lnTo>
                  <a:pt x="74676" y="222504"/>
                </a:lnTo>
                <a:lnTo>
                  <a:pt x="74676" y="355092"/>
                </a:lnTo>
                <a:lnTo>
                  <a:pt x="260958" y="355092"/>
                </a:lnTo>
                <a:lnTo>
                  <a:pt x="260865" y="355687"/>
                </a:lnTo>
                <a:lnTo>
                  <a:pt x="236410" y="393382"/>
                </a:lnTo>
                <a:lnTo>
                  <a:pt x="199667" y="414218"/>
                </a:lnTo>
                <a:lnTo>
                  <a:pt x="153924" y="420624"/>
                </a:lnTo>
                <a:close/>
              </a:path>
              <a:path w="269875" h="421005">
                <a:moveTo>
                  <a:pt x="242746" y="164592"/>
                </a:moveTo>
                <a:lnTo>
                  <a:pt x="138684" y="164592"/>
                </a:lnTo>
                <a:lnTo>
                  <a:pt x="158686" y="160805"/>
                </a:lnTo>
                <a:lnTo>
                  <a:pt x="172974" y="150304"/>
                </a:lnTo>
                <a:lnTo>
                  <a:pt x="181546" y="134373"/>
                </a:lnTo>
                <a:lnTo>
                  <a:pt x="184404" y="114300"/>
                </a:lnTo>
                <a:lnTo>
                  <a:pt x="181094" y="93583"/>
                </a:lnTo>
                <a:lnTo>
                  <a:pt x="171640" y="77724"/>
                </a:lnTo>
                <a:lnTo>
                  <a:pt x="156757" y="67579"/>
                </a:lnTo>
                <a:lnTo>
                  <a:pt x="137160" y="64008"/>
                </a:lnTo>
                <a:lnTo>
                  <a:pt x="252016" y="64008"/>
                </a:lnTo>
                <a:lnTo>
                  <a:pt x="259080" y="100584"/>
                </a:lnTo>
                <a:lnTo>
                  <a:pt x="255746" y="133754"/>
                </a:lnTo>
                <a:lnTo>
                  <a:pt x="246126" y="160210"/>
                </a:lnTo>
                <a:lnTo>
                  <a:pt x="242746" y="164592"/>
                </a:lnTo>
                <a:close/>
              </a:path>
              <a:path w="269875" h="421005">
                <a:moveTo>
                  <a:pt x="260958" y="355092"/>
                </a:moveTo>
                <a:lnTo>
                  <a:pt x="138684" y="355092"/>
                </a:lnTo>
                <a:lnTo>
                  <a:pt x="162282" y="351543"/>
                </a:lnTo>
                <a:lnTo>
                  <a:pt x="180022" y="340423"/>
                </a:lnTo>
                <a:lnTo>
                  <a:pt x="191190" y="321016"/>
                </a:lnTo>
                <a:lnTo>
                  <a:pt x="195072" y="292608"/>
                </a:lnTo>
                <a:lnTo>
                  <a:pt x="195072" y="283464"/>
                </a:lnTo>
                <a:lnTo>
                  <a:pt x="191190" y="255293"/>
                </a:lnTo>
                <a:lnTo>
                  <a:pt x="180022" y="236410"/>
                </a:lnTo>
                <a:lnTo>
                  <a:pt x="162282" y="225813"/>
                </a:lnTo>
                <a:lnTo>
                  <a:pt x="138684" y="222504"/>
                </a:lnTo>
                <a:lnTo>
                  <a:pt x="251410" y="222504"/>
                </a:lnTo>
                <a:lnTo>
                  <a:pt x="253174" y="224218"/>
                </a:lnTo>
                <a:lnTo>
                  <a:pt x="265390" y="250769"/>
                </a:lnTo>
                <a:lnTo>
                  <a:pt x="269748" y="288036"/>
                </a:lnTo>
                <a:lnTo>
                  <a:pt x="269748" y="298704"/>
                </a:lnTo>
                <a:lnTo>
                  <a:pt x="260958" y="3550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44063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120"/>
                </a:lnTo>
                <a:lnTo>
                  <a:pt x="66865" y="399478"/>
                </a:lnTo>
                <a:lnTo>
                  <a:pt x="55221" y="404836"/>
                </a:lnTo>
                <a:lnTo>
                  <a:pt x="41148" y="406908"/>
                </a:lnTo>
                <a:close/>
              </a:path>
              <a:path w="8128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6983" y="2905"/>
                </a:lnTo>
                <a:lnTo>
                  <a:pt x="69532" y="10668"/>
                </a:lnTo>
                <a:lnTo>
                  <a:pt x="77795" y="21859"/>
                </a:lnTo>
                <a:lnTo>
                  <a:pt x="80772" y="35052"/>
                </a:lnTo>
                <a:lnTo>
                  <a:pt x="77795" y="49125"/>
                </a:lnTo>
                <a:lnTo>
                  <a:pt x="69532" y="60769"/>
                </a:lnTo>
                <a:lnTo>
                  <a:pt x="56983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442387" y="182084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30" h="433069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028"/>
                </a:lnTo>
                <a:lnTo>
                  <a:pt x="63627" y="425386"/>
                </a:lnTo>
                <a:lnTo>
                  <a:pt x="51530" y="430744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32087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128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6983" y="2905"/>
                </a:lnTo>
                <a:lnTo>
                  <a:pt x="69532" y="10668"/>
                </a:lnTo>
                <a:lnTo>
                  <a:pt x="77795" y="21859"/>
                </a:lnTo>
                <a:lnTo>
                  <a:pt x="80772" y="35052"/>
                </a:lnTo>
                <a:lnTo>
                  <a:pt x="77795" y="49125"/>
                </a:lnTo>
                <a:lnTo>
                  <a:pt x="69532" y="60769"/>
                </a:lnTo>
                <a:lnTo>
                  <a:pt x="56983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02386" y="1931815"/>
            <a:ext cx="298203" cy="283721"/>
          </a:xfrm>
          <a:custGeom>
            <a:avLst/>
            <a:gdLst/>
            <a:ahLst/>
            <a:cxnLst/>
            <a:rect l="l" t="t" r="r" b="b"/>
            <a:pathLst>
              <a:path w="210819" h="401319">
                <a:moveTo>
                  <a:pt x="205369" y="225552"/>
                </a:moveTo>
                <a:lnTo>
                  <a:pt x="103632" y="225552"/>
                </a:lnTo>
                <a:lnTo>
                  <a:pt x="124206" y="223218"/>
                </a:lnTo>
                <a:lnTo>
                  <a:pt x="136779" y="217170"/>
                </a:lnTo>
                <a:lnTo>
                  <a:pt x="143065" y="208835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553"/>
                </a:lnTo>
                <a:lnTo>
                  <a:pt x="197420" y="54864"/>
                </a:lnTo>
                <a:lnTo>
                  <a:pt x="112776" y="54864"/>
                </a:lnTo>
                <a:lnTo>
                  <a:pt x="94130" y="57411"/>
                </a:lnTo>
                <a:lnTo>
                  <a:pt x="81343" y="63817"/>
                </a:lnTo>
                <a:lnTo>
                  <a:pt x="73985" y="72223"/>
                </a:lnTo>
                <a:lnTo>
                  <a:pt x="71628" y="80772"/>
                </a:lnTo>
                <a:lnTo>
                  <a:pt x="81900" y="97077"/>
                </a:lnTo>
                <a:lnTo>
                  <a:pt x="107583" y="107075"/>
                </a:lnTo>
                <a:lnTo>
                  <a:pt x="140970" y="116395"/>
                </a:lnTo>
                <a:lnTo>
                  <a:pt x="174356" y="130668"/>
                </a:lnTo>
                <a:lnTo>
                  <a:pt x="200039" y="155525"/>
                </a:lnTo>
                <a:lnTo>
                  <a:pt x="210312" y="196596"/>
                </a:lnTo>
                <a:lnTo>
                  <a:pt x="205369" y="225552"/>
                </a:lnTo>
                <a:close/>
              </a:path>
              <a:path w="210819" h="401319">
                <a:moveTo>
                  <a:pt x="176784" y="71628"/>
                </a:moveTo>
                <a:lnTo>
                  <a:pt x="165496" y="69222"/>
                </a:lnTo>
                <a:lnTo>
                  <a:pt x="151638" y="63817"/>
                </a:lnTo>
                <a:lnTo>
                  <a:pt x="134350" y="58126"/>
                </a:lnTo>
                <a:lnTo>
                  <a:pt x="112776" y="54864"/>
                </a:lnTo>
                <a:lnTo>
                  <a:pt x="197420" y="54864"/>
                </a:lnTo>
                <a:lnTo>
                  <a:pt x="196004" y="58126"/>
                </a:lnTo>
                <a:lnTo>
                  <a:pt x="187904" y="67651"/>
                </a:lnTo>
                <a:lnTo>
                  <a:pt x="176784" y="71628"/>
                </a:lnTo>
                <a:close/>
              </a:path>
              <a:path w="210819" h="401319">
                <a:moveTo>
                  <a:pt x="169361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493" y="343781"/>
                </a:lnTo>
                <a:lnTo>
                  <a:pt x="133350" y="337375"/>
                </a:lnTo>
                <a:lnTo>
                  <a:pt x="124777" y="332970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2964" y="280416"/>
                </a:lnTo>
                <a:lnTo>
                  <a:pt x="55935" y="274939"/>
                </a:lnTo>
                <a:lnTo>
                  <a:pt x="26479" y="264033"/>
                </a:lnTo>
                <a:lnTo>
                  <a:pt x="7024" y="249126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5369" y="225552"/>
                </a:lnTo>
                <a:lnTo>
                  <a:pt x="204930" y="228123"/>
                </a:lnTo>
                <a:lnTo>
                  <a:pt x="188976" y="253365"/>
                </a:lnTo>
                <a:lnTo>
                  <a:pt x="162734" y="271176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1943"/>
                </a:lnTo>
                <a:lnTo>
                  <a:pt x="161925" y="321183"/>
                </a:lnTo>
                <a:lnTo>
                  <a:pt x="172021" y="334422"/>
                </a:lnTo>
                <a:lnTo>
                  <a:pt x="175260" y="350520"/>
                </a:lnTo>
                <a:lnTo>
                  <a:pt x="172402" y="366736"/>
                </a:lnTo>
                <a:lnTo>
                  <a:pt x="169361" y="371856"/>
                </a:lnTo>
                <a:close/>
              </a:path>
              <a:path w="210819" h="401319">
                <a:moveTo>
                  <a:pt x="115824" y="400812"/>
                </a:moveTo>
                <a:lnTo>
                  <a:pt x="99607" y="399907"/>
                </a:lnTo>
                <a:lnTo>
                  <a:pt x="83248" y="397002"/>
                </a:lnTo>
                <a:lnTo>
                  <a:pt x="70604" y="391810"/>
                </a:lnTo>
                <a:lnTo>
                  <a:pt x="65532" y="384048"/>
                </a:lnTo>
                <a:lnTo>
                  <a:pt x="65532" y="379476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69361" y="371856"/>
                </a:lnTo>
                <a:lnTo>
                  <a:pt x="162687" y="383095"/>
                </a:lnTo>
                <a:lnTo>
                  <a:pt x="144399" y="395739"/>
                </a:lnTo>
                <a:lnTo>
                  <a:pt x="115824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58074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80" h="407035">
                <a:moveTo>
                  <a:pt x="39624" y="406908"/>
                </a:moveTo>
                <a:lnTo>
                  <a:pt x="24907" y="404836"/>
                </a:lnTo>
                <a:lnTo>
                  <a:pt x="13335" y="399478"/>
                </a:lnTo>
                <a:lnTo>
                  <a:pt x="5762" y="392120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2120"/>
                </a:lnTo>
                <a:lnTo>
                  <a:pt x="66675" y="399478"/>
                </a:lnTo>
                <a:lnTo>
                  <a:pt x="54578" y="404836"/>
                </a:lnTo>
                <a:lnTo>
                  <a:pt x="39624" y="406908"/>
                </a:lnTo>
                <a:close/>
              </a:path>
              <a:path w="81280" h="407035">
                <a:moveTo>
                  <a:pt x="39624" y="71628"/>
                </a:moveTo>
                <a:lnTo>
                  <a:pt x="23788" y="68699"/>
                </a:lnTo>
                <a:lnTo>
                  <a:pt x="11239" y="60769"/>
                </a:lnTo>
                <a:lnTo>
                  <a:pt x="2976" y="49125"/>
                </a:lnTo>
                <a:lnTo>
                  <a:pt x="0" y="35052"/>
                </a:lnTo>
                <a:lnTo>
                  <a:pt x="2976" y="21859"/>
                </a:lnTo>
                <a:lnTo>
                  <a:pt x="11239" y="10668"/>
                </a:lnTo>
                <a:lnTo>
                  <a:pt x="23788" y="2905"/>
                </a:lnTo>
                <a:lnTo>
                  <a:pt x="39624" y="0"/>
                </a:lnTo>
                <a:lnTo>
                  <a:pt x="55697" y="2905"/>
                </a:lnTo>
                <a:lnTo>
                  <a:pt x="68770" y="10668"/>
                </a:lnTo>
                <a:lnTo>
                  <a:pt x="77557" y="21859"/>
                </a:lnTo>
                <a:lnTo>
                  <a:pt x="80772" y="35052"/>
                </a:lnTo>
                <a:lnTo>
                  <a:pt x="77557" y="49125"/>
                </a:lnTo>
                <a:lnTo>
                  <a:pt x="68770" y="60769"/>
                </a:lnTo>
                <a:lnTo>
                  <a:pt x="55697" y="68699"/>
                </a:lnTo>
                <a:lnTo>
                  <a:pt x="39624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49928" y="1931816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46" y="42672"/>
                </a:moveTo>
                <a:lnTo>
                  <a:pt x="70104" y="42672"/>
                </a:lnTo>
                <a:lnTo>
                  <a:pt x="81772" y="27003"/>
                </a:lnTo>
                <a:lnTo>
                  <a:pt x="98298" y="13335"/>
                </a:lnTo>
                <a:lnTo>
                  <a:pt x="119395" y="3667"/>
                </a:lnTo>
                <a:lnTo>
                  <a:pt x="144780" y="0"/>
                </a:lnTo>
                <a:lnTo>
                  <a:pt x="168640" y="4095"/>
                </a:lnTo>
                <a:lnTo>
                  <a:pt x="189357" y="15621"/>
                </a:lnTo>
                <a:lnTo>
                  <a:pt x="206073" y="33432"/>
                </a:lnTo>
                <a:lnTo>
                  <a:pt x="210846" y="42672"/>
                </a:lnTo>
                <a:close/>
              </a:path>
              <a:path w="407035" h="276225">
                <a:moveTo>
                  <a:pt x="391954" y="56388"/>
                </a:moveTo>
                <a:lnTo>
                  <a:pt x="217932" y="56388"/>
                </a:lnTo>
                <a:lnTo>
                  <a:pt x="235124" y="31503"/>
                </a:lnTo>
                <a:lnTo>
                  <a:pt x="256032" y="13906"/>
                </a:lnTo>
                <a:lnTo>
                  <a:pt x="279225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46" y="42672"/>
                </a:lnTo>
                <a:lnTo>
                  <a:pt x="217932" y="56388"/>
                </a:lnTo>
                <a:lnTo>
                  <a:pt x="391954" y="56388"/>
                </a:lnTo>
                <a:lnTo>
                  <a:pt x="396806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056"/>
                </a:lnTo>
                <a:lnTo>
                  <a:pt x="63055" y="268414"/>
                </a:lnTo>
                <a:lnTo>
                  <a:pt x="50887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940"/>
                </a:lnTo>
                <a:lnTo>
                  <a:pt x="317182" y="76771"/>
                </a:lnTo>
                <a:lnTo>
                  <a:pt x="302013" y="67175"/>
                </a:lnTo>
                <a:lnTo>
                  <a:pt x="284988" y="64008"/>
                </a:lnTo>
                <a:lnTo>
                  <a:pt x="396806" y="64008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056"/>
                </a:lnTo>
                <a:lnTo>
                  <a:pt x="395287" y="268414"/>
                </a:lnTo>
                <a:lnTo>
                  <a:pt x="383119" y="273772"/>
                </a:lnTo>
                <a:lnTo>
                  <a:pt x="36880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66934" y="1847776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69">
                <a:moveTo>
                  <a:pt x="128016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53"/>
                </a:lnTo>
                <a:lnTo>
                  <a:pt x="156210" y="130302"/>
                </a:lnTo>
                <a:lnTo>
                  <a:pt x="160162" y="138636"/>
                </a:lnTo>
                <a:lnTo>
                  <a:pt x="161544" y="147828"/>
                </a:lnTo>
                <a:lnTo>
                  <a:pt x="160162" y="158543"/>
                </a:lnTo>
                <a:lnTo>
                  <a:pt x="156210" y="167259"/>
                </a:lnTo>
                <a:lnTo>
                  <a:pt x="149971" y="173116"/>
                </a:lnTo>
                <a:lnTo>
                  <a:pt x="141732" y="175260"/>
                </a:lnTo>
                <a:lnTo>
                  <a:pt x="73152" y="175260"/>
                </a:lnTo>
                <a:lnTo>
                  <a:pt x="73152" y="301752"/>
                </a:lnTo>
                <a:lnTo>
                  <a:pt x="74961" y="316158"/>
                </a:lnTo>
                <a:lnTo>
                  <a:pt x="80772" y="325564"/>
                </a:lnTo>
                <a:lnTo>
                  <a:pt x="91154" y="330684"/>
                </a:lnTo>
                <a:lnTo>
                  <a:pt x="106680" y="332232"/>
                </a:lnTo>
                <a:lnTo>
                  <a:pt x="128016" y="332232"/>
                </a:lnTo>
                <a:lnTo>
                  <a:pt x="142017" y="335089"/>
                </a:lnTo>
                <a:lnTo>
                  <a:pt x="152019" y="342519"/>
                </a:lnTo>
                <a:lnTo>
                  <a:pt x="158019" y="352806"/>
                </a:lnTo>
                <a:lnTo>
                  <a:pt x="160020" y="364236"/>
                </a:lnTo>
                <a:lnTo>
                  <a:pt x="158019" y="375427"/>
                </a:lnTo>
                <a:lnTo>
                  <a:pt x="152019" y="385191"/>
                </a:lnTo>
                <a:lnTo>
                  <a:pt x="142017" y="392096"/>
                </a:lnTo>
                <a:lnTo>
                  <a:pt x="128016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32082" y="1931815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69">
                <a:moveTo>
                  <a:pt x="140208" y="280416"/>
                </a:moveTo>
                <a:lnTo>
                  <a:pt x="94024" y="274929"/>
                </a:lnTo>
                <a:lnTo>
                  <a:pt x="55302" y="259201"/>
                </a:lnTo>
                <a:lnTo>
                  <a:pt x="25651" y="234330"/>
                </a:lnTo>
                <a:lnTo>
                  <a:pt x="0" y="161544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5" h="280669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6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41660" y="1820841"/>
            <a:ext cx="352095" cy="309310"/>
          </a:xfrm>
          <a:custGeom>
            <a:avLst/>
            <a:gdLst/>
            <a:ahLst/>
            <a:cxnLst/>
            <a:rect l="l" t="t" r="r" b="b"/>
            <a:pathLst>
              <a:path w="248920" h="437514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3652"/>
                </a:lnTo>
                <a:lnTo>
                  <a:pt x="165038" y="263652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028"/>
                </a:lnTo>
                <a:lnTo>
                  <a:pt x="63627" y="425386"/>
                </a:lnTo>
                <a:lnTo>
                  <a:pt x="51530" y="430744"/>
                </a:lnTo>
                <a:lnTo>
                  <a:pt x="36576" y="432816"/>
                </a:lnTo>
                <a:close/>
              </a:path>
              <a:path w="248920" h="437514">
                <a:moveTo>
                  <a:pt x="165038" y="263652"/>
                </a:moveTo>
                <a:lnTo>
                  <a:pt x="74676" y="263652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6596"/>
                </a:lnTo>
                <a:lnTo>
                  <a:pt x="228600" y="205740"/>
                </a:lnTo>
                <a:lnTo>
                  <a:pt x="165038" y="263652"/>
                </a:lnTo>
                <a:close/>
              </a:path>
              <a:path w="248920" h="437514">
                <a:moveTo>
                  <a:pt x="207264" y="437388"/>
                </a:moveTo>
                <a:lnTo>
                  <a:pt x="199644" y="437388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8412" y="400812"/>
                </a:lnTo>
                <a:lnTo>
                  <a:pt x="244554" y="414242"/>
                </a:lnTo>
                <a:lnTo>
                  <a:pt x="234696" y="425958"/>
                </a:lnTo>
                <a:lnTo>
                  <a:pt x="221408" y="434244"/>
                </a:lnTo>
                <a:lnTo>
                  <a:pt x="207264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244773" y="1930738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4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5" h="277494">
                <a:moveTo>
                  <a:pt x="36576" y="277368"/>
                </a:moveTo>
                <a:lnTo>
                  <a:pt x="21216" y="275296"/>
                </a:lnTo>
                <a:lnTo>
                  <a:pt x="9715" y="269938"/>
                </a:lnTo>
                <a:lnTo>
                  <a:pt x="2500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500" y="18073"/>
                </a:lnTo>
                <a:lnTo>
                  <a:pt x="9715" y="10858"/>
                </a:lnTo>
                <a:lnTo>
                  <a:pt x="21216" y="6215"/>
                </a:lnTo>
                <a:lnTo>
                  <a:pt x="36576" y="4572"/>
                </a:lnTo>
                <a:lnTo>
                  <a:pt x="49291" y="6215"/>
                </a:lnTo>
                <a:lnTo>
                  <a:pt x="59436" y="10858"/>
                </a:lnTo>
                <a:lnTo>
                  <a:pt x="66151" y="18073"/>
                </a:lnTo>
                <a:lnTo>
                  <a:pt x="68580" y="27432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9127"/>
                </a:lnTo>
                <a:lnTo>
                  <a:pt x="88392" y="79438"/>
                </a:lnTo>
                <a:lnTo>
                  <a:pt x="77343" y="95750"/>
                </a:lnTo>
                <a:lnTo>
                  <a:pt x="73152" y="117348"/>
                </a:lnTo>
                <a:lnTo>
                  <a:pt x="73152" y="254508"/>
                </a:lnTo>
                <a:lnTo>
                  <a:pt x="70223" y="262580"/>
                </a:lnTo>
                <a:lnTo>
                  <a:pt x="62293" y="269938"/>
                </a:lnTo>
                <a:lnTo>
                  <a:pt x="50649" y="275296"/>
                </a:lnTo>
                <a:lnTo>
                  <a:pt x="36576" y="277368"/>
                </a:lnTo>
                <a:close/>
              </a:path>
              <a:path w="245745" h="277494">
                <a:moveTo>
                  <a:pt x="208788" y="277368"/>
                </a:moveTo>
                <a:lnTo>
                  <a:pt x="195357" y="275939"/>
                </a:lnTo>
                <a:lnTo>
                  <a:pt x="183642" y="271653"/>
                </a:lnTo>
                <a:lnTo>
                  <a:pt x="175355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4508"/>
                </a:lnTo>
                <a:lnTo>
                  <a:pt x="242220" y="264509"/>
                </a:lnTo>
                <a:lnTo>
                  <a:pt x="233934" y="271653"/>
                </a:lnTo>
                <a:lnTo>
                  <a:pt x="222218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656509" y="1930737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4">
                <a:moveTo>
                  <a:pt x="124968" y="283464"/>
                </a:moveTo>
                <a:lnTo>
                  <a:pt x="76509" y="273915"/>
                </a:lnTo>
                <a:lnTo>
                  <a:pt x="36766" y="248221"/>
                </a:lnTo>
                <a:lnTo>
                  <a:pt x="9882" y="210812"/>
                </a:lnTo>
                <a:lnTo>
                  <a:pt x="0" y="166116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6116"/>
                </a:lnTo>
                <a:lnTo>
                  <a:pt x="77176" y="185380"/>
                </a:lnTo>
                <a:lnTo>
                  <a:pt x="88201" y="202501"/>
                </a:lnTo>
                <a:lnTo>
                  <a:pt x="104655" y="214764"/>
                </a:lnTo>
                <a:lnTo>
                  <a:pt x="124968" y="219456"/>
                </a:lnTo>
                <a:lnTo>
                  <a:pt x="233089" y="219456"/>
                </a:lnTo>
                <a:lnTo>
                  <a:pt x="212598" y="247650"/>
                </a:lnTo>
                <a:lnTo>
                  <a:pt x="172783" y="273700"/>
                </a:lnTo>
                <a:lnTo>
                  <a:pt x="124968" y="283464"/>
                </a:lnTo>
                <a:close/>
              </a:path>
              <a:path w="250189" h="283844">
                <a:moveTo>
                  <a:pt x="233089" y="219456"/>
                </a:moveTo>
                <a:lnTo>
                  <a:pt x="124968" y="219456"/>
                </a:lnTo>
                <a:lnTo>
                  <a:pt x="144637" y="214764"/>
                </a:lnTo>
                <a:lnTo>
                  <a:pt x="161163" y="202501"/>
                </a:lnTo>
                <a:lnTo>
                  <a:pt x="172545" y="185380"/>
                </a:lnTo>
                <a:lnTo>
                  <a:pt x="176784" y="166116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6116"/>
                </a:lnTo>
                <a:lnTo>
                  <a:pt x="239839" y="210169"/>
                </a:lnTo>
                <a:lnTo>
                  <a:pt x="233089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083334" y="182084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69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028"/>
                </a:lnTo>
                <a:lnTo>
                  <a:pt x="63627" y="425386"/>
                </a:lnTo>
                <a:lnTo>
                  <a:pt x="51530" y="430744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264411" y="1930737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4">
                <a:moveTo>
                  <a:pt x="124968" y="283464"/>
                </a:moveTo>
                <a:lnTo>
                  <a:pt x="76509" y="273915"/>
                </a:lnTo>
                <a:lnTo>
                  <a:pt x="36766" y="248221"/>
                </a:lnTo>
                <a:lnTo>
                  <a:pt x="9882" y="210812"/>
                </a:lnTo>
                <a:lnTo>
                  <a:pt x="0" y="166116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6116"/>
                </a:lnTo>
                <a:lnTo>
                  <a:pt x="77176" y="185380"/>
                </a:lnTo>
                <a:lnTo>
                  <a:pt x="88201" y="202501"/>
                </a:lnTo>
                <a:lnTo>
                  <a:pt x="104655" y="214764"/>
                </a:lnTo>
                <a:lnTo>
                  <a:pt x="124968" y="219456"/>
                </a:lnTo>
                <a:lnTo>
                  <a:pt x="233089" y="219456"/>
                </a:lnTo>
                <a:lnTo>
                  <a:pt x="212598" y="247650"/>
                </a:lnTo>
                <a:lnTo>
                  <a:pt x="172783" y="273700"/>
                </a:lnTo>
                <a:lnTo>
                  <a:pt x="124968" y="283464"/>
                </a:lnTo>
                <a:close/>
              </a:path>
              <a:path w="250189" h="283844">
                <a:moveTo>
                  <a:pt x="233089" y="219456"/>
                </a:moveTo>
                <a:lnTo>
                  <a:pt x="124968" y="219456"/>
                </a:lnTo>
                <a:lnTo>
                  <a:pt x="144637" y="214764"/>
                </a:lnTo>
                <a:lnTo>
                  <a:pt x="161163" y="202501"/>
                </a:lnTo>
                <a:lnTo>
                  <a:pt x="172545" y="185380"/>
                </a:lnTo>
                <a:lnTo>
                  <a:pt x="176784" y="166116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6116"/>
                </a:lnTo>
                <a:lnTo>
                  <a:pt x="239839" y="210169"/>
                </a:lnTo>
                <a:lnTo>
                  <a:pt x="233089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611476" y="1839157"/>
            <a:ext cx="183232" cy="378444"/>
          </a:xfrm>
          <a:custGeom>
            <a:avLst/>
            <a:gdLst/>
            <a:ahLst/>
            <a:cxnLst/>
            <a:rect l="l" t="t" r="r" b="b"/>
            <a:pathLst>
              <a:path w="129539" h="535305">
                <a:moveTo>
                  <a:pt x="88392" y="71628"/>
                </a:moveTo>
                <a:lnTo>
                  <a:pt x="72318" y="68699"/>
                </a:lnTo>
                <a:lnTo>
                  <a:pt x="59245" y="60769"/>
                </a:lnTo>
                <a:lnTo>
                  <a:pt x="50458" y="49125"/>
                </a:lnTo>
                <a:lnTo>
                  <a:pt x="47244" y="35052"/>
                </a:lnTo>
                <a:lnTo>
                  <a:pt x="50458" y="21859"/>
                </a:lnTo>
                <a:lnTo>
                  <a:pt x="59245" y="10668"/>
                </a:lnTo>
                <a:lnTo>
                  <a:pt x="72318" y="2905"/>
                </a:lnTo>
                <a:lnTo>
                  <a:pt x="88392" y="0"/>
                </a:lnTo>
                <a:lnTo>
                  <a:pt x="104465" y="2905"/>
                </a:lnTo>
                <a:lnTo>
                  <a:pt x="117538" y="10668"/>
                </a:lnTo>
                <a:lnTo>
                  <a:pt x="126325" y="21859"/>
                </a:lnTo>
                <a:lnTo>
                  <a:pt x="129540" y="35052"/>
                </a:lnTo>
                <a:lnTo>
                  <a:pt x="126325" y="49125"/>
                </a:lnTo>
                <a:lnTo>
                  <a:pt x="117538" y="60769"/>
                </a:lnTo>
                <a:lnTo>
                  <a:pt x="104465" y="68699"/>
                </a:lnTo>
                <a:lnTo>
                  <a:pt x="88392" y="71628"/>
                </a:lnTo>
                <a:close/>
              </a:path>
              <a:path w="129539" h="535305">
                <a:moveTo>
                  <a:pt x="39624" y="534924"/>
                </a:moveTo>
                <a:lnTo>
                  <a:pt x="19931" y="532304"/>
                </a:lnTo>
                <a:lnTo>
                  <a:pt x="7810" y="525399"/>
                </a:lnTo>
                <a:lnTo>
                  <a:pt x="1690" y="515635"/>
                </a:lnTo>
                <a:lnTo>
                  <a:pt x="0" y="504444"/>
                </a:lnTo>
                <a:lnTo>
                  <a:pt x="2381" y="491728"/>
                </a:lnTo>
                <a:lnTo>
                  <a:pt x="8763" y="481584"/>
                </a:lnTo>
                <a:lnTo>
                  <a:pt x="18002" y="474868"/>
                </a:lnTo>
                <a:lnTo>
                  <a:pt x="28956" y="472440"/>
                </a:lnTo>
                <a:lnTo>
                  <a:pt x="41529" y="468939"/>
                </a:lnTo>
                <a:lnTo>
                  <a:pt x="48387" y="459295"/>
                </a:lnTo>
                <a:lnTo>
                  <a:pt x="51244" y="444793"/>
                </a:lnTo>
                <a:lnTo>
                  <a:pt x="51816" y="426720"/>
                </a:lnTo>
                <a:lnTo>
                  <a:pt x="51816" y="156972"/>
                </a:lnTo>
                <a:lnTo>
                  <a:pt x="54530" y="147613"/>
                </a:lnTo>
                <a:lnTo>
                  <a:pt x="62103" y="140398"/>
                </a:lnTo>
                <a:lnTo>
                  <a:pt x="73675" y="135755"/>
                </a:lnTo>
                <a:lnTo>
                  <a:pt x="88392" y="134112"/>
                </a:lnTo>
                <a:lnTo>
                  <a:pt x="103346" y="135755"/>
                </a:lnTo>
                <a:lnTo>
                  <a:pt x="115443" y="140398"/>
                </a:lnTo>
                <a:lnTo>
                  <a:pt x="123539" y="147613"/>
                </a:lnTo>
                <a:lnTo>
                  <a:pt x="126492" y="156972"/>
                </a:lnTo>
                <a:lnTo>
                  <a:pt x="126492" y="426720"/>
                </a:lnTo>
                <a:lnTo>
                  <a:pt x="121062" y="470630"/>
                </a:lnTo>
                <a:lnTo>
                  <a:pt x="104775" y="504825"/>
                </a:lnTo>
                <a:lnTo>
                  <a:pt x="77628" y="527018"/>
                </a:lnTo>
                <a:lnTo>
                  <a:pt x="39624" y="53492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868002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120"/>
                </a:lnTo>
                <a:lnTo>
                  <a:pt x="66865" y="399478"/>
                </a:lnTo>
                <a:lnTo>
                  <a:pt x="55221" y="404836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6983" y="2905"/>
                </a:lnTo>
                <a:lnTo>
                  <a:pt x="69532" y="10668"/>
                </a:lnTo>
                <a:lnTo>
                  <a:pt x="77795" y="21859"/>
                </a:lnTo>
                <a:lnTo>
                  <a:pt x="80772" y="35052"/>
                </a:lnTo>
                <a:lnTo>
                  <a:pt x="77795" y="49125"/>
                </a:lnTo>
                <a:lnTo>
                  <a:pt x="69532" y="60769"/>
                </a:lnTo>
                <a:lnTo>
                  <a:pt x="56983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066323" y="182084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69">
                <a:moveTo>
                  <a:pt x="38100" y="432816"/>
                </a:moveTo>
                <a:lnTo>
                  <a:pt x="22502" y="430744"/>
                </a:lnTo>
                <a:lnTo>
                  <a:pt x="10477" y="425386"/>
                </a:lnTo>
                <a:lnTo>
                  <a:pt x="2738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028"/>
                </a:lnTo>
                <a:lnTo>
                  <a:pt x="63817" y="425386"/>
                </a:lnTo>
                <a:lnTo>
                  <a:pt x="52173" y="430744"/>
                </a:lnTo>
                <a:lnTo>
                  <a:pt x="38100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247402" y="1931815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69">
                <a:moveTo>
                  <a:pt x="138684" y="280416"/>
                </a:moveTo>
                <a:lnTo>
                  <a:pt x="82938" y="271914"/>
                </a:lnTo>
                <a:lnTo>
                  <a:pt x="39052" y="247840"/>
                </a:lnTo>
                <a:lnTo>
                  <a:pt x="10310" y="210335"/>
                </a:lnTo>
                <a:lnTo>
                  <a:pt x="0" y="161544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7178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00" y="115824"/>
                </a:lnTo>
                <a:lnTo>
                  <a:pt x="240434" y="135755"/>
                </a:lnTo>
                <a:lnTo>
                  <a:pt x="227647" y="150304"/>
                </a:lnTo>
                <a:lnTo>
                  <a:pt x="210002" y="155995"/>
                </a:lnTo>
                <a:lnTo>
                  <a:pt x="190500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8912"/>
                </a:lnTo>
                <a:lnTo>
                  <a:pt x="213169" y="264223"/>
                </a:lnTo>
                <a:lnTo>
                  <a:pt x="180998" y="275820"/>
                </a:lnTo>
                <a:lnTo>
                  <a:pt x="138684" y="280416"/>
                </a:lnTo>
                <a:close/>
              </a:path>
              <a:path w="245745" h="280669">
                <a:moveTo>
                  <a:pt x="244000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178" y="53340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00" y="115824"/>
                </a:lnTo>
                <a:close/>
              </a:path>
              <a:path w="245745" h="28066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656981" y="1930738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4">
                <a:moveTo>
                  <a:pt x="180716" y="50292"/>
                </a:moveTo>
                <a:lnTo>
                  <a:pt x="70104" y="50292"/>
                </a:lnTo>
                <a:lnTo>
                  <a:pt x="81272" y="32146"/>
                </a:lnTo>
                <a:lnTo>
                  <a:pt x="97726" y="16002"/>
                </a:lnTo>
                <a:lnTo>
                  <a:pt x="117895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58777" y="1839157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7221" y="2905"/>
                </a:lnTo>
                <a:lnTo>
                  <a:pt x="70294" y="10668"/>
                </a:lnTo>
                <a:lnTo>
                  <a:pt x="79081" y="21859"/>
                </a:lnTo>
                <a:lnTo>
                  <a:pt x="82296" y="35052"/>
                </a:lnTo>
                <a:lnTo>
                  <a:pt x="79081" y="49125"/>
                </a:lnTo>
                <a:lnTo>
                  <a:pt x="70294" y="60769"/>
                </a:lnTo>
                <a:lnTo>
                  <a:pt x="57221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150633" y="1930738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4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38" y="18073"/>
                </a:lnTo>
                <a:lnTo>
                  <a:pt x="10477" y="10858"/>
                </a:lnTo>
                <a:lnTo>
                  <a:pt x="22502" y="6215"/>
                </a:lnTo>
                <a:lnTo>
                  <a:pt x="38100" y="4572"/>
                </a:lnTo>
                <a:lnTo>
                  <a:pt x="50172" y="6215"/>
                </a:lnTo>
                <a:lnTo>
                  <a:pt x="60388" y="10858"/>
                </a:lnTo>
                <a:lnTo>
                  <a:pt x="67460" y="18073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4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573145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193" y="404836"/>
                </a:lnTo>
                <a:lnTo>
                  <a:pt x="14097" y="399478"/>
                </a:lnTo>
                <a:lnTo>
                  <a:pt x="6000" y="392120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120"/>
                </a:lnTo>
                <a:lnTo>
                  <a:pt x="66865" y="399478"/>
                </a:lnTo>
                <a:lnTo>
                  <a:pt x="55221" y="404836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6340" y="2905"/>
                </a:lnTo>
                <a:lnTo>
                  <a:pt x="68961" y="10668"/>
                </a:lnTo>
                <a:lnTo>
                  <a:pt x="77581" y="21859"/>
                </a:lnTo>
                <a:lnTo>
                  <a:pt x="80772" y="35052"/>
                </a:lnTo>
                <a:lnTo>
                  <a:pt x="77581" y="49125"/>
                </a:lnTo>
                <a:lnTo>
                  <a:pt x="68961" y="60769"/>
                </a:lnTo>
                <a:lnTo>
                  <a:pt x="56340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92187" y="1931815"/>
            <a:ext cx="384430" cy="199323"/>
          </a:xfrm>
          <a:custGeom>
            <a:avLst/>
            <a:gdLst/>
            <a:ahLst/>
            <a:cxnLst/>
            <a:rect l="l" t="t" r="r" b="b"/>
            <a:pathLst>
              <a:path w="271779" h="281939">
                <a:moveTo>
                  <a:pt x="135636" y="281940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3528"/>
                </a:lnTo>
                <a:lnTo>
                  <a:pt x="0" y="30480"/>
                </a:lnTo>
                <a:lnTo>
                  <a:pt x="5072" y="18645"/>
                </a:lnTo>
                <a:lnTo>
                  <a:pt x="17716" y="8953"/>
                </a:lnTo>
                <a:lnTo>
                  <a:pt x="34075" y="2405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35636" y="178308"/>
                </a:lnTo>
                <a:lnTo>
                  <a:pt x="208788" y="178308"/>
                </a:lnTo>
                <a:lnTo>
                  <a:pt x="169164" y="269748"/>
                </a:lnTo>
                <a:lnTo>
                  <a:pt x="164782" y="274867"/>
                </a:lnTo>
                <a:lnTo>
                  <a:pt x="156972" y="278701"/>
                </a:lnTo>
                <a:lnTo>
                  <a:pt x="146875" y="281106"/>
                </a:lnTo>
                <a:lnTo>
                  <a:pt x="135636" y="281940"/>
                </a:lnTo>
                <a:close/>
              </a:path>
              <a:path w="271779" h="281939">
                <a:moveTo>
                  <a:pt x="208788" y="178308"/>
                </a:moveTo>
                <a:lnTo>
                  <a:pt x="135636" y="178308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8788" y="1783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9301766" y="1931815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69">
                <a:moveTo>
                  <a:pt x="140208" y="280416"/>
                </a:moveTo>
                <a:lnTo>
                  <a:pt x="94024" y="274929"/>
                </a:lnTo>
                <a:lnTo>
                  <a:pt x="55302" y="259201"/>
                </a:lnTo>
                <a:lnTo>
                  <a:pt x="25651" y="234330"/>
                </a:lnTo>
                <a:lnTo>
                  <a:pt x="0" y="161544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605" y="189952"/>
                </a:lnTo>
                <a:lnTo>
                  <a:pt x="93535" y="208216"/>
                </a:lnTo>
                <a:lnTo>
                  <a:pt x="115181" y="219908"/>
                </a:lnTo>
                <a:lnTo>
                  <a:pt x="143256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8912"/>
                </a:lnTo>
                <a:lnTo>
                  <a:pt x="214122" y="264223"/>
                </a:lnTo>
                <a:lnTo>
                  <a:pt x="181879" y="275820"/>
                </a:lnTo>
                <a:lnTo>
                  <a:pt x="140208" y="280416"/>
                </a:lnTo>
                <a:close/>
              </a:path>
              <a:path w="245745" h="280669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69">
                <a:moveTo>
                  <a:pt x="240230" y="224028"/>
                </a:moveTo>
                <a:lnTo>
                  <a:pt x="143256" y="224028"/>
                </a:lnTo>
                <a:lnTo>
                  <a:pt x="167282" y="220456"/>
                </a:lnTo>
                <a:lnTo>
                  <a:pt x="185737" y="212598"/>
                </a:lnTo>
                <a:lnTo>
                  <a:pt x="200477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870865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193" y="404836"/>
                </a:lnTo>
                <a:lnTo>
                  <a:pt x="14097" y="399478"/>
                </a:lnTo>
                <a:lnTo>
                  <a:pt x="6000" y="392120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120"/>
                </a:lnTo>
                <a:lnTo>
                  <a:pt x="66865" y="399478"/>
                </a:lnTo>
                <a:lnTo>
                  <a:pt x="55221" y="404836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4431" y="68699"/>
                </a:lnTo>
                <a:lnTo>
                  <a:pt x="11430" y="60769"/>
                </a:lnTo>
                <a:lnTo>
                  <a:pt x="3000" y="49125"/>
                </a:lnTo>
                <a:lnTo>
                  <a:pt x="0" y="35052"/>
                </a:lnTo>
                <a:lnTo>
                  <a:pt x="3000" y="21859"/>
                </a:lnTo>
                <a:lnTo>
                  <a:pt x="11430" y="10668"/>
                </a:lnTo>
                <a:lnTo>
                  <a:pt x="24431" y="2905"/>
                </a:lnTo>
                <a:lnTo>
                  <a:pt x="41148" y="0"/>
                </a:lnTo>
                <a:lnTo>
                  <a:pt x="56340" y="2905"/>
                </a:lnTo>
                <a:lnTo>
                  <a:pt x="68961" y="10668"/>
                </a:lnTo>
                <a:lnTo>
                  <a:pt x="77581" y="21859"/>
                </a:lnTo>
                <a:lnTo>
                  <a:pt x="80772" y="35052"/>
                </a:lnTo>
                <a:lnTo>
                  <a:pt x="77581" y="49125"/>
                </a:lnTo>
                <a:lnTo>
                  <a:pt x="68961" y="60769"/>
                </a:lnTo>
                <a:lnTo>
                  <a:pt x="56340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0062722" y="1930738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487391" y="1847776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69">
                <a:moveTo>
                  <a:pt x="129540" y="394716"/>
                </a:moveTo>
                <a:lnTo>
                  <a:pt x="106680" y="394716"/>
                </a:lnTo>
                <a:lnTo>
                  <a:pt x="61079" y="389405"/>
                </a:lnTo>
                <a:lnTo>
                  <a:pt x="27622" y="372808"/>
                </a:lnTo>
                <a:lnTo>
                  <a:pt x="7024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53"/>
                </a:lnTo>
                <a:lnTo>
                  <a:pt x="156972" y="130302"/>
                </a:lnTo>
                <a:lnTo>
                  <a:pt x="160401" y="138636"/>
                </a:lnTo>
                <a:lnTo>
                  <a:pt x="161544" y="147828"/>
                </a:lnTo>
                <a:lnTo>
                  <a:pt x="160401" y="158543"/>
                </a:lnTo>
                <a:lnTo>
                  <a:pt x="156972" y="167259"/>
                </a:lnTo>
                <a:lnTo>
                  <a:pt x="151257" y="173116"/>
                </a:lnTo>
                <a:lnTo>
                  <a:pt x="143256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541" y="335089"/>
                </a:lnTo>
                <a:lnTo>
                  <a:pt x="153543" y="342519"/>
                </a:lnTo>
                <a:lnTo>
                  <a:pt x="159543" y="352806"/>
                </a:lnTo>
                <a:lnTo>
                  <a:pt x="161544" y="364236"/>
                </a:lnTo>
                <a:lnTo>
                  <a:pt x="159543" y="375427"/>
                </a:lnTo>
                <a:lnTo>
                  <a:pt x="153543" y="385191"/>
                </a:lnTo>
                <a:lnTo>
                  <a:pt x="143541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754695" y="1931815"/>
            <a:ext cx="344909" cy="198425"/>
          </a:xfrm>
          <a:custGeom>
            <a:avLst/>
            <a:gdLst/>
            <a:ahLst/>
            <a:cxnLst/>
            <a:rect l="l" t="t" r="r" b="b"/>
            <a:pathLst>
              <a:path w="243840" h="280669">
                <a:moveTo>
                  <a:pt x="138684" y="280416"/>
                </a:moveTo>
                <a:lnTo>
                  <a:pt x="82296" y="271914"/>
                </a:lnTo>
                <a:lnTo>
                  <a:pt x="38481" y="247840"/>
                </a:lnTo>
                <a:lnTo>
                  <a:pt x="10096" y="210335"/>
                </a:lnTo>
                <a:lnTo>
                  <a:pt x="0" y="161544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5983" y="53340"/>
                </a:lnTo>
                <a:lnTo>
                  <a:pt x="123444" y="53340"/>
                </a:lnTo>
                <a:lnTo>
                  <a:pt x="104655" y="56626"/>
                </a:lnTo>
                <a:lnTo>
                  <a:pt x="88582" y="65913"/>
                </a:lnTo>
                <a:lnTo>
                  <a:pt x="77366" y="80343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42" y="115824"/>
                </a:lnTo>
                <a:lnTo>
                  <a:pt x="239148" y="135755"/>
                </a:lnTo>
                <a:lnTo>
                  <a:pt x="226885" y="150304"/>
                </a:lnTo>
                <a:lnTo>
                  <a:pt x="209764" y="155995"/>
                </a:lnTo>
                <a:lnTo>
                  <a:pt x="190500" y="156972"/>
                </a:lnTo>
                <a:lnTo>
                  <a:pt x="73152" y="156972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8912"/>
                </a:lnTo>
                <a:lnTo>
                  <a:pt x="213169" y="264223"/>
                </a:lnTo>
                <a:lnTo>
                  <a:pt x="180998" y="275820"/>
                </a:lnTo>
                <a:lnTo>
                  <a:pt x="138684" y="280416"/>
                </a:lnTo>
                <a:close/>
              </a:path>
              <a:path w="243840" h="280669">
                <a:moveTo>
                  <a:pt x="24254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0986"/>
                </a:lnTo>
                <a:lnTo>
                  <a:pt x="159639" y="66484"/>
                </a:lnTo>
                <a:lnTo>
                  <a:pt x="143113" y="56840"/>
                </a:lnTo>
                <a:lnTo>
                  <a:pt x="123444" y="53340"/>
                </a:lnTo>
                <a:lnTo>
                  <a:pt x="225983" y="53340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42" y="115824"/>
                </a:lnTo>
                <a:close/>
              </a:path>
              <a:path w="243840" h="28066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164275" y="1930738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4">
                <a:moveTo>
                  <a:pt x="180716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4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472539" y="1930738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4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5" h="277494">
                <a:moveTo>
                  <a:pt x="36576" y="277368"/>
                </a:moveTo>
                <a:lnTo>
                  <a:pt x="21216" y="275296"/>
                </a:lnTo>
                <a:lnTo>
                  <a:pt x="9715" y="269938"/>
                </a:lnTo>
                <a:lnTo>
                  <a:pt x="2500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500" y="18073"/>
                </a:lnTo>
                <a:lnTo>
                  <a:pt x="9715" y="10858"/>
                </a:lnTo>
                <a:lnTo>
                  <a:pt x="21216" y="6215"/>
                </a:lnTo>
                <a:lnTo>
                  <a:pt x="36576" y="4572"/>
                </a:lnTo>
                <a:lnTo>
                  <a:pt x="49291" y="6215"/>
                </a:lnTo>
                <a:lnTo>
                  <a:pt x="59436" y="10858"/>
                </a:lnTo>
                <a:lnTo>
                  <a:pt x="66151" y="18073"/>
                </a:lnTo>
                <a:lnTo>
                  <a:pt x="68580" y="27432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9127"/>
                </a:lnTo>
                <a:lnTo>
                  <a:pt x="88392" y="79438"/>
                </a:lnTo>
                <a:lnTo>
                  <a:pt x="77343" y="95750"/>
                </a:lnTo>
                <a:lnTo>
                  <a:pt x="73152" y="117348"/>
                </a:lnTo>
                <a:lnTo>
                  <a:pt x="73152" y="254508"/>
                </a:lnTo>
                <a:lnTo>
                  <a:pt x="70223" y="262580"/>
                </a:lnTo>
                <a:lnTo>
                  <a:pt x="62293" y="269938"/>
                </a:lnTo>
                <a:lnTo>
                  <a:pt x="50649" y="275296"/>
                </a:lnTo>
                <a:lnTo>
                  <a:pt x="36576" y="277368"/>
                </a:lnTo>
                <a:close/>
              </a:path>
              <a:path w="245745" h="277494">
                <a:moveTo>
                  <a:pt x="208788" y="277368"/>
                </a:moveTo>
                <a:lnTo>
                  <a:pt x="195357" y="275939"/>
                </a:lnTo>
                <a:lnTo>
                  <a:pt x="183642" y="271653"/>
                </a:lnTo>
                <a:lnTo>
                  <a:pt x="175355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4508"/>
                </a:lnTo>
                <a:lnTo>
                  <a:pt x="242220" y="264509"/>
                </a:lnTo>
                <a:lnTo>
                  <a:pt x="233934" y="271653"/>
                </a:lnTo>
                <a:lnTo>
                  <a:pt x="222218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884272" y="1931815"/>
            <a:ext cx="344909" cy="198425"/>
          </a:xfrm>
          <a:custGeom>
            <a:avLst/>
            <a:gdLst/>
            <a:ahLst/>
            <a:cxnLst/>
            <a:rect l="l" t="t" r="r" b="b"/>
            <a:pathLst>
              <a:path w="243840" h="280669">
                <a:moveTo>
                  <a:pt x="138684" y="280416"/>
                </a:moveTo>
                <a:lnTo>
                  <a:pt x="82296" y="271914"/>
                </a:lnTo>
                <a:lnTo>
                  <a:pt x="38481" y="247840"/>
                </a:lnTo>
                <a:lnTo>
                  <a:pt x="10096" y="210335"/>
                </a:lnTo>
                <a:lnTo>
                  <a:pt x="0" y="161544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5983" y="53340"/>
                </a:lnTo>
                <a:lnTo>
                  <a:pt x="123444" y="53340"/>
                </a:lnTo>
                <a:lnTo>
                  <a:pt x="104655" y="56626"/>
                </a:lnTo>
                <a:lnTo>
                  <a:pt x="88582" y="65913"/>
                </a:lnTo>
                <a:lnTo>
                  <a:pt x="77366" y="80343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42" y="115824"/>
                </a:lnTo>
                <a:lnTo>
                  <a:pt x="239148" y="135755"/>
                </a:lnTo>
                <a:lnTo>
                  <a:pt x="226885" y="150304"/>
                </a:lnTo>
                <a:lnTo>
                  <a:pt x="209764" y="155995"/>
                </a:lnTo>
                <a:lnTo>
                  <a:pt x="190500" y="156972"/>
                </a:lnTo>
                <a:lnTo>
                  <a:pt x="73152" y="156972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8912"/>
                </a:lnTo>
                <a:lnTo>
                  <a:pt x="213169" y="264223"/>
                </a:lnTo>
                <a:lnTo>
                  <a:pt x="180998" y="275820"/>
                </a:lnTo>
                <a:lnTo>
                  <a:pt x="138684" y="280416"/>
                </a:lnTo>
                <a:close/>
              </a:path>
              <a:path w="243840" h="280669">
                <a:moveTo>
                  <a:pt x="24254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0986"/>
                </a:lnTo>
                <a:lnTo>
                  <a:pt x="159639" y="66484"/>
                </a:lnTo>
                <a:lnTo>
                  <a:pt x="143113" y="56840"/>
                </a:lnTo>
                <a:lnTo>
                  <a:pt x="123444" y="53340"/>
                </a:lnTo>
                <a:lnTo>
                  <a:pt x="225983" y="53340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42" y="115824"/>
                </a:lnTo>
                <a:close/>
              </a:path>
              <a:path w="243840" h="28066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2291696" y="1847776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69">
                <a:moveTo>
                  <a:pt x="129540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53"/>
                </a:lnTo>
                <a:lnTo>
                  <a:pt x="156210" y="130302"/>
                </a:lnTo>
                <a:lnTo>
                  <a:pt x="160162" y="138636"/>
                </a:lnTo>
                <a:lnTo>
                  <a:pt x="161544" y="147828"/>
                </a:lnTo>
                <a:lnTo>
                  <a:pt x="160162" y="158543"/>
                </a:lnTo>
                <a:lnTo>
                  <a:pt x="156210" y="167259"/>
                </a:lnTo>
                <a:lnTo>
                  <a:pt x="149971" y="173116"/>
                </a:lnTo>
                <a:lnTo>
                  <a:pt x="141732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303" y="335089"/>
                </a:lnTo>
                <a:lnTo>
                  <a:pt x="152781" y="342519"/>
                </a:lnTo>
                <a:lnTo>
                  <a:pt x="158257" y="352806"/>
                </a:lnTo>
                <a:lnTo>
                  <a:pt x="160020" y="364236"/>
                </a:lnTo>
                <a:lnTo>
                  <a:pt x="158257" y="375427"/>
                </a:lnTo>
                <a:lnTo>
                  <a:pt x="152781" y="385191"/>
                </a:lnTo>
                <a:lnTo>
                  <a:pt x="143303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2571936" y="1839157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39624" y="406908"/>
                </a:moveTo>
                <a:lnTo>
                  <a:pt x="24907" y="404836"/>
                </a:lnTo>
                <a:lnTo>
                  <a:pt x="13335" y="399478"/>
                </a:lnTo>
                <a:lnTo>
                  <a:pt x="5762" y="392120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2120"/>
                </a:lnTo>
                <a:lnTo>
                  <a:pt x="66675" y="399478"/>
                </a:lnTo>
                <a:lnTo>
                  <a:pt x="54578" y="404836"/>
                </a:lnTo>
                <a:lnTo>
                  <a:pt x="39624" y="406908"/>
                </a:lnTo>
                <a:close/>
              </a:path>
              <a:path w="81279" h="407035">
                <a:moveTo>
                  <a:pt x="39624" y="71628"/>
                </a:moveTo>
                <a:lnTo>
                  <a:pt x="23788" y="68699"/>
                </a:lnTo>
                <a:lnTo>
                  <a:pt x="11239" y="60769"/>
                </a:lnTo>
                <a:lnTo>
                  <a:pt x="2976" y="49125"/>
                </a:lnTo>
                <a:lnTo>
                  <a:pt x="0" y="35052"/>
                </a:lnTo>
                <a:lnTo>
                  <a:pt x="2976" y="21859"/>
                </a:lnTo>
                <a:lnTo>
                  <a:pt x="11239" y="10668"/>
                </a:lnTo>
                <a:lnTo>
                  <a:pt x="23788" y="2905"/>
                </a:lnTo>
                <a:lnTo>
                  <a:pt x="39624" y="0"/>
                </a:lnTo>
                <a:lnTo>
                  <a:pt x="55697" y="2905"/>
                </a:lnTo>
                <a:lnTo>
                  <a:pt x="68770" y="10668"/>
                </a:lnTo>
                <a:lnTo>
                  <a:pt x="77557" y="21859"/>
                </a:lnTo>
                <a:lnTo>
                  <a:pt x="80772" y="35052"/>
                </a:lnTo>
                <a:lnTo>
                  <a:pt x="77557" y="49125"/>
                </a:lnTo>
                <a:lnTo>
                  <a:pt x="68770" y="60769"/>
                </a:lnTo>
                <a:lnTo>
                  <a:pt x="55697" y="68699"/>
                </a:lnTo>
                <a:lnTo>
                  <a:pt x="39624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532688" y="2309989"/>
            <a:ext cx="11386311" cy="39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175319" y="2799139"/>
            <a:ext cx="8122609" cy="39541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01833" y="3702017"/>
            <a:ext cx="502992" cy="276538"/>
          </a:xfrm>
          <a:custGeom>
            <a:avLst/>
            <a:gdLst/>
            <a:ahLst/>
            <a:cxnLst/>
            <a:rect l="l" t="t" r="r" b="b"/>
            <a:pathLst>
              <a:path w="355600" h="391160">
                <a:moveTo>
                  <a:pt x="11668" y="390715"/>
                </a:moveTo>
                <a:lnTo>
                  <a:pt x="1092" y="331059"/>
                </a:lnTo>
                <a:lnTo>
                  <a:pt x="156" y="279487"/>
                </a:lnTo>
                <a:lnTo>
                  <a:pt x="0" y="214122"/>
                </a:lnTo>
                <a:lnTo>
                  <a:pt x="246" y="172594"/>
                </a:lnTo>
                <a:lnTo>
                  <a:pt x="1312" y="67575"/>
                </a:lnTo>
                <a:lnTo>
                  <a:pt x="1483" y="32256"/>
                </a:lnTo>
                <a:lnTo>
                  <a:pt x="1572" y="4572"/>
                </a:lnTo>
                <a:lnTo>
                  <a:pt x="12240" y="0"/>
                </a:lnTo>
                <a:lnTo>
                  <a:pt x="18336" y="1524"/>
                </a:lnTo>
                <a:lnTo>
                  <a:pt x="47180" y="15240"/>
                </a:lnTo>
                <a:lnTo>
                  <a:pt x="25956" y="15240"/>
                </a:lnTo>
                <a:lnTo>
                  <a:pt x="21384" y="18288"/>
                </a:lnTo>
                <a:lnTo>
                  <a:pt x="9192" y="24384"/>
                </a:lnTo>
                <a:lnTo>
                  <a:pt x="25951" y="32256"/>
                </a:lnTo>
                <a:lnTo>
                  <a:pt x="25835" y="123063"/>
                </a:lnTo>
                <a:lnTo>
                  <a:pt x="25645" y="162306"/>
                </a:lnTo>
                <a:lnTo>
                  <a:pt x="25103" y="225169"/>
                </a:lnTo>
                <a:lnTo>
                  <a:pt x="24249" y="279487"/>
                </a:lnTo>
                <a:lnTo>
                  <a:pt x="23077" y="330188"/>
                </a:lnTo>
                <a:lnTo>
                  <a:pt x="21636" y="374711"/>
                </a:lnTo>
                <a:lnTo>
                  <a:pt x="20574" y="375785"/>
                </a:lnTo>
                <a:lnTo>
                  <a:pt x="21218" y="382809"/>
                </a:lnTo>
                <a:lnTo>
                  <a:pt x="17883" y="388548"/>
                </a:lnTo>
                <a:lnTo>
                  <a:pt x="11668" y="390715"/>
                </a:lnTo>
                <a:close/>
              </a:path>
              <a:path w="355600" h="391160">
                <a:moveTo>
                  <a:pt x="25951" y="32256"/>
                </a:moveTo>
                <a:lnTo>
                  <a:pt x="9192" y="24384"/>
                </a:lnTo>
                <a:lnTo>
                  <a:pt x="21384" y="18288"/>
                </a:lnTo>
                <a:lnTo>
                  <a:pt x="25956" y="15240"/>
                </a:lnTo>
                <a:lnTo>
                  <a:pt x="25951" y="32256"/>
                </a:lnTo>
                <a:close/>
              </a:path>
              <a:path w="355600" h="391160">
                <a:moveTo>
                  <a:pt x="329218" y="193561"/>
                </a:moveTo>
                <a:lnTo>
                  <a:pt x="318635" y="183070"/>
                </a:lnTo>
                <a:lnTo>
                  <a:pt x="301990" y="171831"/>
                </a:lnTo>
                <a:lnTo>
                  <a:pt x="284488" y="162306"/>
                </a:lnTo>
                <a:lnTo>
                  <a:pt x="268272" y="153924"/>
                </a:lnTo>
                <a:lnTo>
                  <a:pt x="239697" y="138207"/>
                </a:lnTo>
                <a:lnTo>
                  <a:pt x="211122" y="123063"/>
                </a:lnTo>
                <a:lnTo>
                  <a:pt x="182547" y="108489"/>
                </a:lnTo>
                <a:lnTo>
                  <a:pt x="153972" y="94488"/>
                </a:lnTo>
                <a:lnTo>
                  <a:pt x="118277" y="76461"/>
                </a:lnTo>
                <a:lnTo>
                  <a:pt x="82153" y="58864"/>
                </a:lnTo>
                <a:lnTo>
                  <a:pt x="25951" y="32256"/>
                </a:lnTo>
                <a:lnTo>
                  <a:pt x="25956" y="15240"/>
                </a:lnTo>
                <a:lnTo>
                  <a:pt x="47180" y="15240"/>
                </a:lnTo>
                <a:lnTo>
                  <a:pt x="155496" y="67317"/>
                </a:lnTo>
                <a:lnTo>
                  <a:pt x="201216" y="89916"/>
                </a:lnTo>
                <a:lnTo>
                  <a:pt x="256651" y="119253"/>
                </a:lnTo>
                <a:lnTo>
                  <a:pt x="284155" y="134493"/>
                </a:lnTo>
                <a:lnTo>
                  <a:pt x="310944" y="150876"/>
                </a:lnTo>
                <a:lnTo>
                  <a:pt x="323850" y="157972"/>
                </a:lnTo>
                <a:lnTo>
                  <a:pt x="338757" y="167640"/>
                </a:lnTo>
                <a:lnTo>
                  <a:pt x="350806" y="179593"/>
                </a:lnTo>
                <a:lnTo>
                  <a:pt x="353720" y="188976"/>
                </a:lnTo>
                <a:lnTo>
                  <a:pt x="333804" y="188976"/>
                </a:lnTo>
                <a:lnTo>
                  <a:pt x="327708" y="192024"/>
                </a:lnTo>
                <a:lnTo>
                  <a:pt x="329232" y="193548"/>
                </a:lnTo>
                <a:close/>
              </a:path>
              <a:path w="355600" h="391160">
                <a:moveTo>
                  <a:pt x="354124" y="196596"/>
                </a:moveTo>
                <a:lnTo>
                  <a:pt x="332280" y="196596"/>
                </a:lnTo>
                <a:lnTo>
                  <a:pt x="329232" y="193548"/>
                </a:lnTo>
                <a:lnTo>
                  <a:pt x="333804" y="188976"/>
                </a:lnTo>
                <a:lnTo>
                  <a:pt x="353720" y="188976"/>
                </a:lnTo>
                <a:lnTo>
                  <a:pt x="355135" y="193561"/>
                </a:lnTo>
                <a:lnTo>
                  <a:pt x="354124" y="196596"/>
                </a:lnTo>
                <a:close/>
              </a:path>
              <a:path w="355600" h="391160">
                <a:moveTo>
                  <a:pt x="332280" y="196596"/>
                </a:moveTo>
                <a:lnTo>
                  <a:pt x="329218" y="193561"/>
                </a:lnTo>
                <a:lnTo>
                  <a:pt x="332280" y="196596"/>
                </a:lnTo>
                <a:close/>
              </a:path>
              <a:path w="355600" h="391160">
                <a:moveTo>
                  <a:pt x="27908" y="390882"/>
                </a:moveTo>
                <a:lnTo>
                  <a:pt x="21384" y="384619"/>
                </a:lnTo>
                <a:lnTo>
                  <a:pt x="21218" y="382809"/>
                </a:lnTo>
                <a:lnTo>
                  <a:pt x="21384" y="382524"/>
                </a:lnTo>
                <a:lnTo>
                  <a:pt x="21636" y="374711"/>
                </a:lnTo>
                <a:lnTo>
                  <a:pt x="27480" y="368808"/>
                </a:lnTo>
                <a:lnTo>
                  <a:pt x="63794" y="350496"/>
                </a:lnTo>
                <a:lnTo>
                  <a:pt x="99679" y="332041"/>
                </a:lnTo>
                <a:lnTo>
                  <a:pt x="135279" y="313301"/>
                </a:lnTo>
                <a:lnTo>
                  <a:pt x="224457" y="264985"/>
                </a:lnTo>
                <a:lnTo>
                  <a:pt x="275892" y="234696"/>
                </a:lnTo>
                <a:lnTo>
                  <a:pt x="315516" y="207264"/>
                </a:lnTo>
                <a:lnTo>
                  <a:pt x="320088" y="202692"/>
                </a:lnTo>
                <a:lnTo>
                  <a:pt x="324660" y="199644"/>
                </a:lnTo>
                <a:lnTo>
                  <a:pt x="327708" y="195072"/>
                </a:lnTo>
                <a:lnTo>
                  <a:pt x="329218" y="193561"/>
                </a:lnTo>
                <a:lnTo>
                  <a:pt x="332280" y="196596"/>
                </a:lnTo>
                <a:lnTo>
                  <a:pt x="354124" y="196596"/>
                </a:lnTo>
                <a:lnTo>
                  <a:pt x="324922" y="231052"/>
                </a:lnTo>
                <a:lnTo>
                  <a:pt x="286822" y="256127"/>
                </a:lnTo>
                <a:lnTo>
                  <a:pt x="233815" y="288131"/>
                </a:lnTo>
                <a:lnTo>
                  <a:pt x="165021" y="325850"/>
                </a:lnTo>
                <a:lnTo>
                  <a:pt x="122730" y="347853"/>
                </a:lnTo>
                <a:lnTo>
                  <a:pt x="80439" y="369284"/>
                </a:lnTo>
                <a:lnTo>
                  <a:pt x="38148" y="390144"/>
                </a:lnTo>
                <a:lnTo>
                  <a:pt x="27908" y="390882"/>
                </a:lnTo>
                <a:close/>
              </a:path>
              <a:path w="355600" h="391160">
                <a:moveTo>
                  <a:pt x="21218" y="382809"/>
                </a:moveTo>
                <a:lnTo>
                  <a:pt x="20574" y="375785"/>
                </a:lnTo>
                <a:lnTo>
                  <a:pt x="21636" y="374711"/>
                </a:lnTo>
                <a:lnTo>
                  <a:pt x="21384" y="382524"/>
                </a:lnTo>
                <a:lnTo>
                  <a:pt x="21218" y="382809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100779" y="3600937"/>
            <a:ext cx="940416" cy="473167"/>
          </a:xfrm>
          <a:custGeom>
            <a:avLst/>
            <a:gdLst/>
            <a:ahLst/>
            <a:cxnLst/>
            <a:rect l="l" t="t" r="r" b="b"/>
            <a:pathLst>
              <a:path w="664845" h="669289">
                <a:moveTo>
                  <a:pt x="98703" y="567267"/>
                </a:moveTo>
                <a:lnTo>
                  <a:pt x="62377" y="533945"/>
                </a:lnTo>
                <a:lnTo>
                  <a:pt x="38398" y="498865"/>
                </a:lnTo>
                <a:lnTo>
                  <a:pt x="20348" y="460602"/>
                </a:lnTo>
                <a:lnTo>
                  <a:pt x="8053" y="419916"/>
                </a:lnTo>
                <a:lnTo>
                  <a:pt x="1330" y="377559"/>
                </a:lnTo>
                <a:lnTo>
                  <a:pt x="0" y="334280"/>
                </a:lnTo>
                <a:lnTo>
                  <a:pt x="3879" y="290831"/>
                </a:lnTo>
                <a:lnTo>
                  <a:pt x="12787" y="247962"/>
                </a:lnTo>
                <a:lnTo>
                  <a:pt x="26541" y="206423"/>
                </a:lnTo>
                <a:lnTo>
                  <a:pt x="44962" y="166964"/>
                </a:lnTo>
                <a:lnTo>
                  <a:pt x="67866" y="130337"/>
                </a:lnTo>
                <a:lnTo>
                  <a:pt x="95073" y="97292"/>
                </a:lnTo>
                <a:lnTo>
                  <a:pt x="126400" y="68579"/>
                </a:lnTo>
                <a:lnTo>
                  <a:pt x="161667" y="44949"/>
                </a:lnTo>
                <a:lnTo>
                  <a:pt x="200692" y="27152"/>
                </a:lnTo>
                <a:lnTo>
                  <a:pt x="248074" y="13062"/>
                </a:lnTo>
                <a:lnTo>
                  <a:pt x="297961" y="3825"/>
                </a:lnTo>
                <a:lnTo>
                  <a:pt x="349129" y="0"/>
                </a:lnTo>
                <a:lnTo>
                  <a:pt x="400349" y="2146"/>
                </a:lnTo>
                <a:lnTo>
                  <a:pt x="450397" y="10823"/>
                </a:lnTo>
                <a:lnTo>
                  <a:pt x="498045" y="26592"/>
                </a:lnTo>
                <a:lnTo>
                  <a:pt x="500172" y="27723"/>
                </a:lnTo>
                <a:lnTo>
                  <a:pt x="344139" y="27723"/>
                </a:lnTo>
                <a:lnTo>
                  <a:pt x="295653" y="31661"/>
                </a:lnTo>
                <a:lnTo>
                  <a:pt x="248436" y="41368"/>
                </a:lnTo>
                <a:lnTo>
                  <a:pt x="203683" y="56682"/>
                </a:lnTo>
                <a:lnTo>
                  <a:pt x="162592" y="77444"/>
                </a:lnTo>
                <a:lnTo>
                  <a:pt x="125760" y="104973"/>
                </a:lnTo>
                <a:lnTo>
                  <a:pt x="95438" y="138940"/>
                </a:lnTo>
                <a:lnTo>
                  <a:pt x="71189" y="177735"/>
                </a:lnTo>
                <a:lnTo>
                  <a:pt x="52571" y="219749"/>
                </a:lnTo>
                <a:lnTo>
                  <a:pt x="39148" y="263372"/>
                </a:lnTo>
                <a:lnTo>
                  <a:pt x="30145" y="315082"/>
                </a:lnTo>
                <a:lnTo>
                  <a:pt x="29101" y="366157"/>
                </a:lnTo>
                <a:lnTo>
                  <a:pt x="36100" y="415962"/>
                </a:lnTo>
                <a:lnTo>
                  <a:pt x="51227" y="463862"/>
                </a:lnTo>
                <a:lnTo>
                  <a:pt x="74567" y="509222"/>
                </a:lnTo>
                <a:lnTo>
                  <a:pt x="106204" y="551408"/>
                </a:lnTo>
                <a:lnTo>
                  <a:pt x="107704" y="557837"/>
                </a:lnTo>
                <a:lnTo>
                  <a:pt x="104490" y="563981"/>
                </a:lnTo>
                <a:lnTo>
                  <a:pt x="98703" y="567267"/>
                </a:lnTo>
                <a:close/>
              </a:path>
              <a:path w="664845" h="669289">
                <a:moveTo>
                  <a:pt x="472168" y="645404"/>
                </a:moveTo>
                <a:lnTo>
                  <a:pt x="335483" y="645404"/>
                </a:lnTo>
                <a:lnTo>
                  <a:pt x="383081" y="641232"/>
                </a:lnTo>
                <a:lnTo>
                  <a:pt x="429348" y="631615"/>
                </a:lnTo>
                <a:lnTo>
                  <a:pt x="473283" y="616317"/>
                </a:lnTo>
                <a:lnTo>
                  <a:pt x="513881" y="595098"/>
                </a:lnTo>
                <a:lnTo>
                  <a:pt x="550140" y="567720"/>
                </a:lnTo>
                <a:lnTo>
                  <a:pt x="581054" y="533945"/>
                </a:lnTo>
                <a:lnTo>
                  <a:pt x="605622" y="493535"/>
                </a:lnTo>
                <a:lnTo>
                  <a:pt x="622840" y="446252"/>
                </a:lnTo>
                <a:lnTo>
                  <a:pt x="632675" y="393840"/>
                </a:lnTo>
                <a:lnTo>
                  <a:pt x="635223" y="340143"/>
                </a:lnTo>
                <a:lnTo>
                  <a:pt x="631198" y="286160"/>
                </a:lnTo>
                <a:lnTo>
                  <a:pt x="621316" y="232892"/>
                </a:lnTo>
                <a:lnTo>
                  <a:pt x="608267" y="186029"/>
                </a:lnTo>
                <a:lnTo>
                  <a:pt x="590074" y="142595"/>
                </a:lnTo>
                <a:lnTo>
                  <a:pt x="563880" y="104304"/>
                </a:lnTo>
                <a:lnTo>
                  <a:pt x="526828" y="72872"/>
                </a:lnTo>
                <a:lnTo>
                  <a:pt x="485237" y="52128"/>
                </a:lnTo>
                <a:lnTo>
                  <a:pt x="440127" y="37796"/>
                </a:lnTo>
                <a:lnTo>
                  <a:pt x="392695" y="29714"/>
                </a:lnTo>
                <a:lnTo>
                  <a:pt x="344139" y="27723"/>
                </a:lnTo>
                <a:lnTo>
                  <a:pt x="500172" y="27723"/>
                </a:lnTo>
                <a:lnTo>
                  <a:pt x="542068" y="50012"/>
                </a:lnTo>
                <a:lnTo>
                  <a:pt x="577433" y="78789"/>
                </a:lnTo>
                <a:lnTo>
                  <a:pt x="606100" y="113924"/>
                </a:lnTo>
                <a:lnTo>
                  <a:pt x="628516" y="154060"/>
                </a:lnTo>
                <a:lnTo>
                  <a:pt x="645129" y="197840"/>
                </a:lnTo>
                <a:lnTo>
                  <a:pt x="656383" y="243905"/>
                </a:lnTo>
                <a:lnTo>
                  <a:pt x="662726" y="290899"/>
                </a:lnTo>
                <a:lnTo>
                  <a:pt x="664604" y="337464"/>
                </a:lnTo>
                <a:lnTo>
                  <a:pt x="662464" y="382244"/>
                </a:lnTo>
                <a:lnTo>
                  <a:pt x="654636" y="432226"/>
                </a:lnTo>
                <a:lnTo>
                  <a:pt x="640414" y="478922"/>
                </a:lnTo>
                <a:lnTo>
                  <a:pt x="619977" y="521761"/>
                </a:lnTo>
                <a:lnTo>
                  <a:pt x="593503" y="560171"/>
                </a:lnTo>
                <a:lnTo>
                  <a:pt x="561172" y="593580"/>
                </a:lnTo>
                <a:lnTo>
                  <a:pt x="523161" y="621416"/>
                </a:lnTo>
                <a:lnTo>
                  <a:pt x="479650" y="643110"/>
                </a:lnTo>
                <a:lnTo>
                  <a:pt x="472168" y="645404"/>
                </a:lnTo>
                <a:close/>
              </a:path>
              <a:path w="664845" h="669289">
                <a:moveTo>
                  <a:pt x="345282" y="669279"/>
                </a:moveTo>
                <a:lnTo>
                  <a:pt x="298049" y="669178"/>
                </a:lnTo>
                <a:lnTo>
                  <a:pt x="250603" y="664184"/>
                </a:lnTo>
                <a:lnTo>
                  <a:pt x="205014" y="653474"/>
                </a:lnTo>
                <a:lnTo>
                  <a:pt x="163354" y="636228"/>
                </a:lnTo>
                <a:lnTo>
                  <a:pt x="127695" y="611623"/>
                </a:lnTo>
                <a:lnTo>
                  <a:pt x="100108" y="578840"/>
                </a:lnTo>
                <a:lnTo>
                  <a:pt x="98917" y="570553"/>
                </a:lnTo>
                <a:lnTo>
                  <a:pt x="104299" y="565124"/>
                </a:lnTo>
                <a:lnTo>
                  <a:pt x="112538" y="564266"/>
                </a:lnTo>
                <a:lnTo>
                  <a:pt x="119920" y="569696"/>
                </a:lnTo>
                <a:lnTo>
                  <a:pt x="151472" y="603009"/>
                </a:lnTo>
                <a:lnTo>
                  <a:pt x="194025" y="624750"/>
                </a:lnTo>
                <a:lnTo>
                  <a:pt x="241435" y="637633"/>
                </a:lnTo>
                <a:lnTo>
                  <a:pt x="287560" y="644372"/>
                </a:lnTo>
                <a:lnTo>
                  <a:pt x="335483" y="645404"/>
                </a:lnTo>
                <a:lnTo>
                  <a:pt x="472168" y="645404"/>
                </a:lnTo>
                <a:lnTo>
                  <a:pt x="430816" y="658088"/>
                </a:lnTo>
                <a:lnTo>
                  <a:pt x="390228" y="665309"/>
                </a:lnTo>
                <a:lnTo>
                  <a:pt x="345282" y="669279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176363" y="3763430"/>
            <a:ext cx="53892" cy="132882"/>
          </a:xfrm>
          <a:custGeom>
            <a:avLst/>
            <a:gdLst/>
            <a:ahLst/>
            <a:cxnLst/>
            <a:rect l="l" t="t" r="r" b="b"/>
            <a:pathLst>
              <a:path w="38100" h="187960">
                <a:moveTo>
                  <a:pt x="17716" y="187452"/>
                </a:moveTo>
                <a:lnTo>
                  <a:pt x="14668" y="181356"/>
                </a:lnTo>
                <a:lnTo>
                  <a:pt x="547" y="139160"/>
                </a:lnTo>
                <a:lnTo>
                  <a:pt x="0" y="91821"/>
                </a:lnTo>
                <a:lnTo>
                  <a:pt x="10596" y="45053"/>
                </a:lnTo>
                <a:lnTo>
                  <a:pt x="29908" y="4572"/>
                </a:lnTo>
                <a:lnTo>
                  <a:pt x="31432" y="0"/>
                </a:lnTo>
                <a:lnTo>
                  <a:pt x="37528" y="3048"/>
                </a:lnTo>
                <a:lnTo>
                  <a:pt x="36004" y="7620"/>
                </a:lnTo>
                <a:lnTo>
                  <a:pt x="21002" y="49291"/>
                </a:lnTo>
                <a:lnTo>
                  <a:pt x="12001" y="91821"/>
                </a:lnTo>
                <a:lnTo>
                  <a:pt x="11572" y="134921"/>
                </a:lnTo>
                <a:lnTo>
                  <a:pt x="22288" y="178308"/>
                </a:lnTo>
                <a:lnTo>
                  <a:pt x="25336" y="184404"/>
                </a:lnTo>
                <a:lnTo>
                  <a:pt x="17716" y="187452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22711" y="3805449"/>
            <a:ext cx="28742" cy="77664"/>
          </a:xfrm>
          <a:custGeom>
            <a:avLst/>
            <a:gdLst/>
            <a:ahLst/>
            <a:cxnLst/>
            <a:rect l="l" t="t" r="r" b="b"/>
            <a:pathLst>
              <a:path w="20319" h="109854">
                <a:moveTo>
                  <a:pt x="12382" y="109728"/>
                </a:moveTo>
                <a:lnTo>
                  <a:pt x="9334" y="103632"/>
                </a:lnTo>
                <a:lnTo>
                  <a:pt x="3024" y="80010"/>
                </a:lnTo>
                <a:lnTo>
                  <a:pt x="0" y="55245"/>
                </a:lnTo>
                <a:lnTo>
                  <a:pt x="124" y="29860"/>
                </a:lnTo>
                <a:lnTo>
                  <a:pt x="3238" y="4572"/>
                </a:lnTo>
                <a:lnTo>
                  <a:pt x="4762" y="0"/>
                </a:lnTo>
                <a:lnTo>
                  <a:pt x="12382" y="1524"/>
                </a:lnTo>
                <a:lnTo>
                  <a:pt x="10858" y="6096"/>
                </a:lnTo>
                <a:lnTo>
                  <a:pt x="9053" y="29908"/>
                </a:lnTo>
                <a:lnTo>
                  <a:pt x="11239" y="53340"/>
                </a:lnTo>
                <a:lnTo>
                  <a:pt x="15144" y="76819"/>
                </a:lnTo>
                <a:lnTo>
                  <a:pt x="18478" y="100584"/>
                </a:lnTo>
                <a:lnTo>
                  <a:pt x="20002" y="106680"/>
                </a:lnTo>
                <a:lnTo>
                  <a:pt x="12382" y="109728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092766" y="3758413"/>
            <a:ext cx="916165" cy="345672"/>
          </a:xfrm>
          <a:custGeom>
            <a:avLst/>
            <a:gdLst/>
            <a:ahLst/>
            <a:cxnLst/>
            <a:rect l="l" t="t" r="r" b="b"/>
            <a:pathLst>
              <a:path w="647700" h="488950">
                <a:moveTo>
                  <a:pt x="19678" y="139645"/>
                </a:moveTo>
                <a:lnTo>
                  <a:pt x="19454" y="136636"/>
                </a:lnTo>
                <a:lnTo>
                  <a:pt x="15144" y="132826"/>
                </a:lnTo>
                <a:lnTo>
                  <a:pt x="12598" y="132657"/>
                </a:lnTo>
                <a:lnTo>
                  <a:pt x="31170" y="111728"/>
                </a:lnTo>
                <a:lnTo>
                  <a:pt x="65055" y="95869"/>
                </a:lnTo>
                <a:lnTo>
                  <a:pt x="102655" y="86296"/>
                </a:lnTo>
                <a:lnTo>
                  <a:pt x="137255" y="78724"/>
                </a:lnTo>
                <a:lnTo>
                  <a:pt x="192357" y="65532"/>
                </a:lnTo>
                <a:lnTo>
                  <a:pt x="247745" y="53197"/>
                </a:lnTo>
                <a:lnTo>
                  <a:pt x="358235" y="29956"/>
                </a:lnTo>
                <a:lnTo>
                  <a:pt x="387715" y="23360"/>
                </a:lnTo>
                <a:lnTo>
                  <a:pt x="475583" y="5572"/>
                </a:lnTo>
                <a:lnTo>
                  <a:pt x="519945" y="0"/>
                </a:lnTo>
                <a:lnTo>
                  <a:pt x="535019" y="1000"/>
                </a:lnTo>
                <a:lnTo>
                  <a:pt x="559569" y="15192"/>
                </a:lnTo>
                <a:lnTo>
                  <a:pt x="560622" y="16764"/>
                </a:lnTo>
                <a:lnTo>
                  <a:pt x="509801" y="16764"/>
                </a:lnTo>
                <a:lnTo>
                  <a:pt x="492347" y="19288"/>
                </a:lnTo>
                <a:lnTo>
                  <a:pt x="443298" y="28029"/>
                </a:lnTo>
                <a:lnTo>
                  <a:pt x="394762" y="37649"/>
                </a:lnTo>
                <a:lnTo>
                  <a:pt x="250031" y="69580"/>
                </a:lnTo>
                <a:lnTo>
                  <a:pt x="226028" y="74414"/>
                </a:lnTo>
                <a:lnTo>
                  <a:pt x="202025" y="79676"/>
                </a:lnTo>
                <a:lnTo>
                  <a:pt x="154019" y="90916"/>
                </a:lnTo>
                <a:lnTo>
                  <a:pt x="93059" y="104632"/>
                </a:lnTo>
                <a:lnTo>
                  <a:pt x="72151" y="109728"/>
                </a:lnTo>
                <a:lnTo>
                  <a:pt x="50387" y="116824"/>
                </a:lnTo>
                <a:lnTo>
                  <a:pt x="30908" y="127349"/>
                </a:lnTo>
                <a:lnTo>
                  <a:pt x="19678" y="139645"/>
                </a:lnTo>
                <a:close/>
              </a:path>
              <a:path w="647700" h="488950">
                <a:moveTo>
                  <a:pt x="214803" y="471939"/>
                </a:moveTo>
                <a:lnTo>
                  <a:pt x="125563" y="471939"/>
                </a:lnTo>
                <a:lnTo>
                  <a:pt x="146399" y="468868"/>
                </a:lnTo>
                <a:lnTo>
                  <a:pt x="356520" y="430006"/>
                </a:lnTo>
                <a:lnTo>
                  <a:pt x="461224" y="409717"/>
                </a:lnTo>
                <a:lnTo>
                  <a:pt x="513424" y="398609"/>
                </a:lnTo>
                <a:lnTo>
                  <a:pt x="565499" y="386572"/>
                </a:lnTo>
                <a:lnTo>
                  <a:pt x="611219" y="369998"/>
                </a:lnTo>
                <a:lnTo>
                  <a:pt x="629507" y="331708"/>
                </a:lnTo>
                <a:lnTo>
                  <a:pt x="623411" y="304942"/>
                </a:lnTo>
                <a:lnTo>
                  <a:pt x="618458" y="277606"/>
                </a:lnTo>
                <a:lnTo>
                  <a:pt x="609695" y="223504"/>
                </a:lnTo>
                <a:lnTo>
                  <a:pt x="598074" y="171688"/>
                </a:lnTo>
                <a:lnTo>
                  <a:pt x="585311" y="119872"/>
                </a:lnTo>
                <a:lnTo>
                  <a:pt x="572738" y="76247"/>
                </a:lnTo>
                <a:lnTo>
                  <a:pt x="553307" y="36052"/>
                </a:lnTo>
                <a:lnTo>
                  <a:pt x="509801" y="16764"/>
                </a:lnTo>
                <a:lnTo>
                  <a:pt x="560622" y="16764"/>
                </a:lnTo>
                <a:lnTo>
                  <a:pt x="589240" y="72151"/>
                </a:lnTo>
                <a:lnTo>
                  <a:pt x="608385" y="142851"/>
                </a:lnTo>
                <a:lnTo>
                  <a:pt x="618267" y="186356"/>
                </a:lnTo>
                <a:lnTo>
                  <a:pt x="627292" y="230147"/>
                </a:lnTo>
                <a:lnTo>
                  <a:pt x="635603" y="273796"/>
                </a:lnTo>
                <a:lnTo>
                  <a:pt x="641175" y="311515"/>
                </a:lnTo>
                <a:lnTo>
                  <a:pt x="643223" y="324088"/>
                </a:lnTo>
                <a:lnTo>
                  <a:pt x="644771" y="330041"/>
                </a:lnTo>
                <a:lnTo>
                  <a:pt x="646461" y="336280"/>
                </a:lnTo>
                <a:lnTo>
                  <a:pt x="647295" y="342519"/>
                </a:lnTo>
                <a:lnTo>
                  <a:pt x="620553" y="383333"/>
                </a:lnTo>
                <a:lnTo>
                  <a:pt x="577691" y="398764"/>
                </a:lnTo>
                <a:lnTo>
                  <a:pt x="529272" y="410826"/>
                </a:lnTo>
                <a:lnTo>
                  <a:pt x="480577" y="421772"/>
                </a:lnTo>
                <a:lnTo>
                  <a:pt x="431669" y="431840"/>
                </a:lnTo>
                <a:lnTo>
                  <a:pt x="214803" y="471939"/>
                </a:lnTo>
                <a:close/>
              </a:path>
              <a:path w="647700" h="488950">
                <a:moveTo>
                  <a:pt x="116586" y="488846"/>
                </a:moveTo>
                <a:lnTo>
                  <a:pt x="76390" y="476226"/>
                </a:lnTo>
                <a:lnTo>
                  <a:pt x="55340" y="436006"/>
                </a:lnTo>
                <a:lnTo>
                  <a:pt x="43719" y="390477"/>
                </a:lnTo>
                <a:lnTo>
                  <a:pt x="38195" y="368284"/>
                </a:lnTo>
                <a:lnTo>
                  <a:pt x="21240" y="298180"/>
                </a:lnTo>
                <a:lnTo>
                  <a:pt x="3810" y="206073"/>
                </a:lnTo>
                <a:lnTo>
                  <a:pt x="0" y="158638"/>
                </a:lnTo>
                <a:lnTo>
                  <a:pt x="4667" y="136636"/>
                </a:lnTo>
                <a:lnTo>
                  <a:pt x="9405" y="132445"/>
                </a:lnTo>
                <a:lnTo>
                  <a:pt x="12598" y="132657"/>
                </a:lnTo>
                <a:lnTo>
                  <a:pt x="7715" y="138160"/>
                </a:lnTo>
                <a:lnTo>
                  <a:pt x="4667" y="144256"/>
                </a:lnTo>
                <a:lnTo>
                  <a:pt x="13811" y="148828"/>
                </a:lnTo>
                <a:lnTo>
                  <a:pt x="18712" y="148828"/>
                </a:lnTo>
                <a:lnTo>
                  <a:pt x="15501" y="165211"/>
                </a:lnTo>
                <a:lnTo>
                  <a:pt x="16668" y="189976"/>
                </a:lnTo>
                <a:lnTo>
                  <a:pt x="20978" y="214741"/>
                </a:lnTo>
                <a:lnTo>
                  <a:pt x="26003" y="237220"/>
                </a:lnTo>
                <a:lnTo>
                  <a:pt x="31122" y="268081"/>
                </a:lnTo>
                <a:lnTo>
                  <a:pt x="37242" y="298942"/>
                </a:lnTo>
                <a:lnTo>
                  <a:pt x="44279" y="330041"/>
                </a:lnTo>
                <a:lnTo>
                  <a:pt x="51911" y="360664"/>
                </a:lnTo>
                <a:lnTo>
                  <a:pt x="57197" y="381714"/>
                </a:lnTo>
                <a:lnTo>
                  <a:pt x="62198" y="403336"/>
                </a:lnTo>
                <a:lnTo>
                  <a:pt x="74771" y="446008"/>
                </a:lnTo>
                <a:lnTo>
                  <a:pt x="105441" y="471725"/>
                </a:lnTo>
                <a:lnTo>
                  <a:pt x="125563" y="471939"/>
                </a:lnTo>
                <a:lnTo>
                  <a:pt x="214803" y="471939"/>
                </a:lnTo>
                <a:lnTo>
                  <a:pt x="186125" y="477351"/>
                </a:lnTo>
                <a:lnTo>
                  <a:pt x="137255" y="487156"/>
                </a:lnTo>
                <a:lnTo>
                  <a:pt x="116586" y="488846"/>
                </a:lnTo>
                <a:close/>
              </a:path>
              <a:path w="647700" h="488950">
                <a:moveTo>
                  <a:pt x="13811" y="148828"/>
                </a:moveTo>
                <a:lnTo>
                  <a:pt x="4667" y="144256"/>
                </a:lnTo>
                <a:lnTo>
                  <a:pt x="7715" y="138160"/>
                </a:lnTo>
                <a:lnTo>
                  <a:pt x="12598" y="132657"/>
                </a:lnTo>
                <a:lnTo>
                  <a:pt x="15144" y="132826"/>
                </a:lnTo>
                <a:lnTo>
                  <a:pt x="19454" y="136636"/>
                </a:lnTo>
                <a:lnTo>
                  <a:pt x="19678" y="139645"/>
                </a:lnTo>
                <a:lnTo>
                  <a:pt x="16859" y="142732"/>
                </a:lnTo>
                <a:lnTo>
                  <a:pt x="13811" y="148828"/>
                </a:lnTo>
                <a:close/>
              </a:path>
              <a:path w="647700" h="488950">
                <a:moveTo>
                  <a:pt x="18712" y="148828"/>
                </a:moveTo>
                <a:lnTo>
                  <a:pt x="13811" y="148828"/>
                </a:lnTo>
                <a:lnTo>
                  <a:pt x="16859" y="142732"/>
                </a:lnTo>
                <a:lnTo>
                  <a:pt x="19678" y="139645"/>
                </a:lnTo>
                <a:lnTo>
                  <a:pt x="19907" y="142732"/>
                </a:lnTo>
                <a:lnTo>
                  <a:pt x="18712" y="148828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103680" y="3769087"/>
            <a:ext cx="770656" cy="170143"/>
          </a:xfrm>
          <a:custGeom>
            <a:avLst/>
            <a:gdLst/>
            <a:ahLst/>
            <a:cxnLst/>
            <a:rect l="l" t="t" r="r" b="b"/>
            <a:pathLst>
              <a:path w="544829" h="240664">
                <a:moveTo>
                  <a:pt x="342642" y="225171"/>
                </a:moveTo>
                <a:lnTo>
                  <a:pt x="284988" y="225171"/>
                </a:lnTo>
                <a:lnTo>
                  <a:pt x="325802" y="217074"/>
                </a:lnTo>
                <a:lnTo>
                  <a:pt x="364617" y="193548"/>
                </a:lnTo>
                <a:lnTo>
                  <a:pt x="399430" y="162591"/>
                </a:lnTo>
                <a:lnTo>
                  <a:pt x="428244" y="132207"/>
                </a:lnTo>
                <a:lnTo>
                  <a:pt x="462534" y="92559"/>
                </a:lnTo>
                <a:lnTo>
                  <a:pt x="488322" y="60769"/>
                </a:lnTo>
                <a:lnTo>
                  <a:pt x="503110" y="42672"/>
                </a:lnTo>
                <a:lnTo>
                  <a:pt x="517040" y="24003"/>
                </a:lnTo>
                <a:lnTo>
                  <a:pt x="528828" y="4191"/>
                </a:lnTo>
                <a:lnTo>
                  <a:pt x="533781" y="0"/>
                </a:lnTo>
                <a:lnTo>
                  <a:pt x="539877" y="381"/>
                </a:lnTo>
                <a:lnTo>
                  <a:pt x="544258" y="4191"/>
                </a:lnTo>
                <a:lnTo>
                  <a:pt x="544068" y="10287"/>
                </a:lnTo>
                <a:lnTo>
                  <a:pt x="531114" y="32123"/>
                </a:lnTo>
                <a:lnTo>
                  <a:pt x="515874" y="52387"/>
                </a:lnTo>
                <a:lnTo>
                  <a:pt x="483108" y="91059"/>
                </a:lnTo>
                <a:lnTo>
                  <a:pt x="470249" y="107703"/>
                </a:lnTo>
                <a:lnTo>
                  <a:pt x="442817" y="139279"/>
                </a:lnTo>
                <a:lnTo>
                  <a:pt x="399692" y="183189"/>
                </a:lnTo>
                <a:lnTo>
                  <a:pt x="365569" y="212026"/>
                </a:lnTo>
                <a:lnTo>
                  <a:pt x="342642" y="225171"/>
                </a:lnTo>
                <a:close/>
              </a:path>
              <a:path w="544829" h="240664">
                <a:moveTo>
                  <a:pt x="288036" y="240411"/>
                </a:moveTo>
                <a:lnTo>
                  <a:pt x="245340" y="234529"/>
                </a:lnTo>
                <a:lnTo>
                  <a:pt x="202501" y="223075"/>
                </a:lnTo>
                <a:lnTo>
                  <a:pt x="160520" y="208478"/>
                </a:lnTo>
                <a:lnTo>
                  <a:pt x="120396" y="193167"/>
                </a:lnTo>
                <a:lnTo>
                  <a:pt x="77343" y="175260"/>
                </a:lnTo>
                <a:lnTo>
                  <a:pt x="36576" y="155067"/>
                </a:lnTo>
                <a:lnTo>
                  <a:pt x="3048" y="126111"/>
                </a:lnTo>
                <a:lnTo>
                  <a:pt x="0" y="121539"/>
                </a:lnTo>
                <a:lnTo>
                  <a:pt x="7620" y="118491"/>
                </a:lnTo>
                <a:lnTo>
                  <a:pt x="10668" y="121539"/>
                </a:lnTo>
                <a:lnTo>
                  <a:pt x="20621" y="130754"/>
                </a:lnTo>
                <a:lnTo>
                  <a:pt x="33147" y="138112"/>
                </a:lnTo>
                <a:lnTo>
                  <a:pt x="46243" y="144041"/>
                </a:lnTo>
                <a:lnTo>
                  <a:pt x="57912" y="148971"/>
                </a:lnTo>
                <a:lnTo>
                  <a:pt x="98298" y="166878"/>
                </a:lnTo>
                <a:lnTo>
                  <a:pt x="118348" y="175117"/>
                </a:lnTo>
                <a:lnTo>
                  <a:pt x="138684" y="182499"/>
                </a:lnTo>
                <a:lnTo>
                  <a:pt x="173974" y="195810"/>
                </a:lnTo>
                <a:lnTo>
                  <a:pt x="210693" y="208978"/>
                </a:lnTo>
                <a:lnTo>
                  <a:pt x="247983" y="219575"/>
                </a:lnTo>
                <a:lnTo>
                  <a:pt x="284988" y="225171"/>
                </a:lnTo>
                <a:lnTo>
                  <a:pt x="342642" y="225171"/>
                </a:lnTo>
                <a:lnTo>
                  <a:pt x="327731" y="233719"/>
                </a:lnTo>
                <a:lnTo>
                  <a:pt x="288036" y="240411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211464" y="3919656"/>
            <a:ext cx="176766" cy="17777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672779" y="3886255"/>
            <a:ext cx="314370" cy="128393"/>
          </a:xfrm>
          <a:custGeom>
            <a:avLst/>
            <a:gdLst/>
            <a:ahLst/>
            <a:cxnLst/>
            <a:rect l="l" t="t" r="r" b="b"/>
            <a:pathLst>
              <a:path w="222250" h="181610">
                <a:moveTo>
                  <a:pt x="214550" y="181403"/>
                </a:moveTo>
                <a:lnTo>
                  <a:pt x="210312" y="178308"/>
                </a:lnTo>
                <a:lnTo>
                  <a:pt x="185975" y="148185"/>
                </a:lnTo>
                <a:lnTo>
                  <a:pt x="156210" y="121348"/>
                </a:lnTo>
                <a:lnTo>
                  <a:pt x="124158" y="97083"/>
                </a:lnTo>
                <a:lnTo>
                  <a:pt x="69699" y="57959"/>
                </a:lnTo>
                <a:lnTo>
                  <a:pt x="46291" y="41529"/>
                </a:lnTo>
                <a:lnTo>
                  <a:pt x="23741" y="24526"/>
                </a:lnTo>
                <a:lnTo>
                  <a:pt x="3048" y="6096"/>
                </a:lnTo>
                <a:lnTo>
                  <a:pt x="0" y="3048"/>
                </a:lnTo>
                <a:lnTo>
                  <a:pt x="3048" y="0"/>
                </a:lnTo>
                <a:lnTo>
                  <a:pt x="59055" y="34861"/>
                </a:lnTo>
                <a:lnTo>
                  <a:pt x="139541" y="93749"/>
                </a:lnTo>
                <a:lnTo>
                  <a:pt x="169926" y="117157"/>
                </a:lnTo>
                <a:lnTo>
                  <a:pt x="220980" y="170688"/>
                </a:lnTo>
                <a:lnTo>
                  <a:pt x="221884" y="176164"/>
                </a:lnTo>
                <a:lnTo>
                  <a:pt x="219075" y="180213"/>
                </a:lnTo>
                <a:lnTo>
                  <a:pt x="214550" y="181403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230866" y="3864708"/>
            <a:ext cx="104191" cy="26038"/>
          </a:xfrm>
          <a:custGeom>
            <a:avLst/>
            <a:gdLst/>
            <a:ahLst/>
            <a:cxnLst/>
            <a:rect l="l" t="t" r="r" b="b"/>
            <a:pathLst>
              <a:path w="73659" h="36829">
                <a:moveTo>
                  <a:pt x="71628" y="36576"/>
                </a:moveTo>
                <a:lnTo>
                  <a:pt x="68580" y="36576"/>
                </a:lnTo>
                <a:lnTo>
                  <a:pt x="50839" y="33337"/>
                </a:lnTo>
                <a:lnTo>
                  <a:pt x="34099" y="26670"/>
                </a:lnTo>
                <a:lnTo>
                  <a:pt x="18216" y="17716"/>
                </a:lnTo>
                <a:lnTo>
                  <a:pt x="3048" y="7620"/>
                </a:lnTo>
                <a:lnTo>
                  <a:pt x="0" y="4572"/>
                </a:lnTo>
                <a:lnTo>
                  <a:pt x="4572" y="0"/>
                </a:lnTo>
                <a:lnTo>
                  <a:pt x="7620" y="3048"/>
                </a:lnTo>
                <a:lnTo>
                  <a:pt x="22526" y="11620"/>
                </a:lnTo>
                <a:lnTo>
                  <a:pt x="37719" y="19050"/>
                </a:lnTo>
                <a:lnTo>
                  <a:pt x="53482" y="25336"/>
                </a:lnTo>
                <a:lnTo>
                  <a:pt x="70104" y="30480"/>
                </a:lnTo>
                <a:lnTo>
                  <a:pt x="73152" y="32004"/>
                </a:lnTo>
                <a:lnTo>
                  <a:pt x="71628" y="36576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0248109" y="3847469"/>
            <a:ext cx="84431" cy="29180"/>
          </a:xfrm>
          <a:custGeom>
            <a:avLst/>
            <a:gdLst/>
            <a:ahLst/>
            <a:cxnLst/>
            <a:rect l="l" t="t" r="r" b="b"/>
            <a:pathLst>
              <a:path w="59690" h="41275">
                <a:moveTo>
                  <a:pt x="54864" y="41148"/>
                </a:moveTo>
                <a:lnTo>
                  <a:pt x="51816" y="41148"/>
                </a:lnTo>
                <a:lnTo>
                  <a:pt x="38409" y="35052"/>
                </a:lnTo>
                <a:lnTo>
                  <a:pt x="25717" y="26670"/>
                </a:lnTo>
                <a:lnTo>
                  <a:pt x="13882" y="17145"/>
                </a:lnTo>
                <a:lnTo>
                  <a:pt x="3048" y="7620"/>
                </a:lnTo>
                <a:lnTo>
                  <a:pt x="0" y="4572"/>
                </a:lnTo>
                <a:lnTo>
                  <a:pt x="3048" y="0"/>
                </a:lnTo>
                <a:lnTo>
                  <a:pt x="7620" y="3048"/>
                </a:lnTo>
                <a:lnTo>
                  <a:pt x="19931" y="10406"/>
                </a:lnTo>
                <a:lnTo>
                  <a:pt x="31813" y="18478"/>
                </a:lnTo>
                <a:lnTo>
                  <a:pt x="54864" y="35052"/>
                </a:lnTo>
                <a:lnTo>
                  <a:pt x="59436" y="36576"/>
                </a:lnTo>
                <a:lnTo>
                  <a:pt x="54864" y="41148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0924994" y="3904572"/>
            <a:ext cx="28742" cy="43097"/>
          </a:xfrm>
          <a:custGeom>
            <a:avLst/>
            <a:gdLst/>
            <a:ahLst/>
            <a:cxnLst/>
            <a:rect l="l" t="t" r="r" b="b"/>
            <a:pathLst>
              <a:path w="20320" h="60960">
                <a:moveTo>
                  <a:pt x="13716" y="60960"/>
                </a:moveTo>
                <a:lnTo>
                  <a:pt x="12192" y="56388"/>
                </a:lnTo>
                <a:lnTo>
                  <a:pt x="7715" y="44243"/>
                </a:lnTo>
                <a:lnTo>
                  <a:pt x="3810" y="31242"/>
                </a:lnTo>
                <a:lnTo>
                  <a:pt x="1047" y="18240"/>
                </a:lnTo>
                <a:lnTo>
                  <a:pt x="0" y="6096"/>
                </a:lnTo>
                <a:lnTo>
                  <a:pt x="0" y="1524"/>
                </a:lnTo>
                <a:lnTo>
                  <a:pt x="4572" y="0"/>
                </a:lnTo>
                <a:lnTo>
                  <a:pt x="6096" y="4572"/>
                </a:lnTo>
                <a:lnTo>
                  <a:pt x="11001" y="16502"/>
                </a:lnTo>
                <a:lnTo>
                  <a:pt x="14478" y="29146"/>
                </a:lnTo>
                <a:lnTo>
                  <a:pt x="16811" y="42076"/>
                </a:lnTo>
                <a:lnTo>
                  <a:pt x="18288" y="54864"/>
                </a:lnTo>
                <a:lnTo>
                  <a:pt x="19812" y="59436"/>
                </a:lnTo>
                <a:lnTo>
                  <a:pt x="13716" y="60960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0890503" y="3911037"/>
            <a:ext cx="26048" cy="30527"/>
          </a:xfrm>
          <a:custGeom>
            <a:avLst/>
            <a:gdLst/>
            <a:ahLst/>
            <a:cxnLst/>
            <a:rect l="l" t="t" r="r" b="b"/>
            <a:pathLst>
              <a:path w="18415" h="43179">
                <a:moveTo>
                  <a:pt x="12192" y="42672"/>
                </a:moveTo>
                <a:lnTo>
                  <a:pt x="1524" y="6096"/>
                </a:lnTo>
                <a:lnTo>
                  <a:pt x="0" y="1524"/>
                </a:lnTo>
                <a:lnTo>
                  <a:pt x="6096" y="0"/>
                </a:lnTo>
                <a:lnTo>
                  <a:pt x="7620" y="4572"/>
                </a:lnTo>
                <a:lnTo>
                  <a:pt x="10120" y="12573"/>
                </a:lnTo>
                <a:lnTo>
                  <a:pt x="12763" y="20574"/>
                </a:lnTo>
                <a:lnTo>
                  <a:pt x="15120" y="28575"/>
                </a:lnTo>
                <a:lnTo>
                  <a:pt x="16764" y="36576"/>
                </a:lnTo>
                <a:lnTo>
                  <a:pt x="18288" y="39624"/>
                </a:lnTo>
                <a:lnTo>
                  <a:pt x="12192" y="42672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474727" y="3943662"/>
            <a:ext cx="185928" cy="110436"/>
          </a:xfrm>
          <a:custGeom>
            <a:avLst/>
            <a:gdLst/>
            <a:ahLst/>
            <a:cxnLst/>
            <a:rect l="l" t="t" r="r" b="b"/>
            <a:pathLst>
              <a:path w="131445" h="156210">
                <a:moveTo>
                  <a:pt x="38457" y="155781"/>
                </a:moveTo>
                <a:lnTo>
                  <a:pt x="12001" y="135207"/>
                </a:lnTo>
                <a:lnTo>
                  <a:pt x="1357" y="105013"/>
                </a:lnTo>
                <a:lnTo>
                  <a:pt x="0" y="70818"/>
                </a:lnTo>
                <a:lnTo>
                  <a:pt x="9215" y="38338"/>
                </a:lnTo>
                <a:lnTo>
                  <a:pt x="30289" y="13287"/>
                </a:lnTo>
                <a:lnTo>
                  <a:pt x="45243" y="5238"/>
                </a:lnTo>
                <a:lnTo>
                  <a:pt x="61912" y="333"/>
                </a:lnTo>
                <a:lnTo>
                  <a:pt x="79152" y="0"/>
                </a:lnTo>
                <a:lnTo>
                  <a:pt x="95821" y="5667"/>
                </a:lnTo>
                <a:lnTo>
                  <a:pt x="97955" y="7191"/>
                </a:lnTo>
                <a:lnTo>
                  <a:pt x="77533" y="7191"/>
                </a:lnTo>
                <a:lnTo>
                  <a:pt x="52697" y="11763"/>
                </a:lnTo>
                <a:lnTo>
                  <a:pt x="32004" y="24336"/>
                </a:lnTo>
                <a:lnTo>
                  <a:pt x="17311" y="43195"/>
                </a:lnTo>
                <a:lnTo>
                  <a:pt x="10477" y="66627"/>
                </a:lnTo>
                <a:lnTo>
                  <a:pt x="8596" y="85605"/>
                </a:lnTo>
                <a:lnTo>
                  <a:pt x="9144" y="107584"/>
                </a:lnTo>
                <a:lnTo>
                  <a:pt x="14549" y="128135"/>
                </a:lnTo>
                <a:lnTo>
                  <a:pt x="27241" y="142827"/>
                </a:lnTo>
                <a:lnTo>
                  <a:pt x="53149" y="148851"/>
                </a:lnTo>
                <a:lnTo>
                  <a:pt x="73589" y="148851"/>
                </a:lnTo>
                <a:lnTo>
                  <a:pt x="71628" y="150066"/>
                </a:lnTo>
                <a:lnTo>
                  <a:pt x="38457" y="155781"/>
                </a:lnTo>
                <a:close/>
              </a:path>
              <a:path w="131445" h="156210">
                <a:moveTo>
                  <a:pt x="98467" y="80367"/>
                </a:moveTo>
                <a:lnTo>
                  <a:pt x="82391" y="80367"/>
                </a:lnTo>
                <a:lnTo>
                  <a:pt x="95059" y="75961"/>
                </a:lnTo>
                <a:lnTo>
                  <a:pt x="107727" y="64984"/>
                </a:lnTo>
                <a:lnTo>
                  <a:pt x="114109" y="54435"/>
                </a:lnTo>
                <a:lnTo>
                  <a:pt x="112680" y="36980"/>
                </a:lnTo>
                <a:lnTo>
                  <a:pt x="106108" y="22240"/>
                </a:lnTo>
                <a:lnTo>
                  <a:pt x="94392" y="11787"/>
                </a:lnTo>
                <a:lnTo>
                  <a:pt x="77533" y="7191"/>
                </a:lnTo>
                <a:lnTo>
                  <a:pt x="97955" y="7191"/>
                </a:lnTo>
                <a:lnTo>
                  <a:pt x="107989" y="14358"/>
                </a:lnTo>
                <a:lnTo>
                  <a:pt x="116586" y="26050"/>
                </a:lnTo>
                <a:lnTo>
                  <a:pt x="120881" y="39695"/>
                </a:lnTo>
                <a:lnTo>
                  <a:pt x="120205" y="54435"/>
                </a:lnTo>
                <a:lnTo>
                  <a:pt x="110847" y="70365"/>
                </a:lnTo>
                <a:lnTo>
                  <a:pt x="98467" y="80367"/>
                </a:lnTo>
                <a:close/>
              </a:path>
              <a:path w="131445" h="156210">
                <a:moveTo>
                  <a:pt x="40957" y="109299"/>
                </a:moveTo>
                <a:lnTo>
                  <a:pt x="31146" y="101512"/>
                </a:lnTo>
                <a:lnTo>
                  <a:pt x="27622" y="89296"/>
                </a:lnTo>
                <a:lnTo>
                  <a:pt x="28098" y="75652"/>
                </a:lnTo>
                <a:lnTo>
                  <a:pt x="39814" y="39004"/>
                </a:lnTo>
                <a:lnTo>
                  <a:pt x="60769" y="27003"/>
                </a:lnTo>
                <a:lnTo>
                  <a:pt x="73628" y="31265"/>
                </a:lnTo>
                <a:lnTo>
                  <a:pt x="76266" y="37671"/>
                </a:lnTo>
                <a:lnTo>
                  <a:pt x="50101" y="37671"/>
                </a:lnTo>
                <a:lnTo>
                  <a:pt x="45410" y="42767"/>
                </a:lnTo>
                <a:lnTo>
                  <a:pt x="32980" y="87772"/>
                </a:lnTo>
                <a:lnTo>
                  <a:pt x="34861" y="95583"/>
                </a:lnTo>
                <a:lnTo>
                  <a:pt x="47148" y="98655"/>
                </a:lnTo>
                <a:lnTo>
                  <a:pt x="66882" y="98655"/>
                </a:lnTo>
                <a:lnTo>
                  <a:pt x="65913" y="100726"/>
                </a:lnTo>
                <a:lnTo>
                  <a:pt x="56078" y="108942"/>
                </a:lnTo>
                <a:lnTo>
                  <a:pt x="40957" y="109299"/>
                </a:lnTo>
                <a:close/>
              </a:path>
              <a:path w="131445" h="156210">
                <a:moveTo>
                  <a:pt x="72961" y="68151"/>
                </a:moveTo>
                <a:lnTo>
                  <a:pt x="72961" y="57483"/>
                </a:lnTo>
                <a:lnTo>
                  <a:pt x="73890" y="49458"/>
                </a:lnTo>
                <a:lnTo>
                  <a:pt x="70104" y="43576"/>
                </a:lnTo>
                <a:lnTo>
                  <a:pt x="62031" y="39695"/>
                </a:lnTo>
                <a:lnTo>
                  <a:pt x="50101" y="37671"/>
                </a:lnTo>
                <a:lnTo>
                  <a:pt x="76266" y="37671"/>
                </a:lnTo>
                <a:lnTo>
                  <a:pt x="77914" y="41671"/>
                </a:lnTo>
                <a:lnTo>
                  <a:pt x="77057" y="54649"/>
                </a:lnTo>
                <a:lnTo>
                  <a:pt x="74485" y="66627"/>
                </a:lnTo>
                <a:lnTo>
                  <a:pt x="72961" y="68151"/>
                </a:lnTo>
                <a:close/>
              </a:path>
              <a:path w="131445" h="156210">
                <a:moveTo>
                  <a:pt x="74144" y="79726"/>
                </a:moveTo>
                <a:lnTo>
                  <a:pt x="69913" y="72723"/>
                </a:lnTo>
                <a:lnTo>
                  <a:pt x="69913" y="71199"/>
                </a:lnTo>
                <a:lnTo>
                  <a:pt x="71437" y="68151"/>
                </a:lnTo>
                <a:lnTo>
                  <a:pt x="76009" y="68151"/>
                </a:lnTo>
                <a:lnTo>
                  <a:pt x="76009" y="71199"/>
                </a:lnTo>
                <a:lnTo>
                  <a:pt x="77070" y="72723"/>
                </a:lnTo>
                <a:lnTo>
                  <a:pt x="76009" y="72723"/>
                </a:lnTo>
                <a:lnTo>
                  <a:pt x="74144" y="79726"/>
                </a:lnTo>
                <a:close/>
              </a:path>
              <a:path w="131445" h="156210">
                <a:moveTo>
                  <a:pt x="66882" y="98655"/>
                </a:moveTo>
                <a:lnTo>
                  <a:pt x="47148" y="98655"/>
                </a:lnTo>
                <a:lnTo>
                  <a:pt x="56578" y="98440"/>
                </a:lnTo>
                <a:lnTo>
                  <a:pt x="63150" y="94511"/>
                </a:lnTo>
                <a:lnTo>
                  <a:pt x="66865" y="86439"/>
                </a:lnTo>
                <a:lnTo>
                  <a:pt x="68389" y="81867"/>
                </a:lnTo>
                <a:lnTo>
                  <a:pt x="69865" y="75961"/>
                </a:lnTo>
                <a:lnTo>
                  <a:pt x="69913" y="72723"/>
                </a:lnTo>
                <a:lnTo>
                  <a:pt x="74144" y="79726"/>
                </a:lnTo>
                <a:lnTo>
                  <a:pt x="72032" y="87653"/>
                </a:lnTo>
                <a:lnTo>
                  <a:pt x="66882" y="98655"/>
                </a:lnTo>
                <a:close/>
              </a:path>
              <a:path w="131445" h="156210">
                <a:moveTo>
                  <a:pt x="78414" y="86796"/>
                </a:moveTo>
                <a:lnTo>
                  <a:pt x="74144" y="79726"/>
                </a:lnTo>
                <a:lnTo>
                  <a:pt x="76009" y="72723"/>
                </a:lnTo>
                <a:lnTo>
                  <a:pt x="77070" y="72723"/>
                </a:lnTo>
                <a:lnTo>
                  <a:pt x="82391" y="80367"/>
                </a:lnTo>
                <a:lnTo>
                  <a:pt x="98467" y="80367"/>
                </a:lnTo>
                <a:lnTo>
                  <a:pt x="94488" y="83581"/>
                </a:lnTo>
                <a:lnTo>
                  <a:pt x="78414" y="86796"/>
                </a:lnTo>
                <a:close/>
              </a:path>
              <a:path w="131445" h="156210">
                <a:moveTo>
                  <a:pt x="73589" y="148851"/>
                </a:moveTo>
                <a:lnTo>
                  <a:pt x="53149" y="148851"/>
                </a:lnTo>
                <a:lnTo>
                  <a:pt x="79057" y="139588"/>
                </a:lnTo>
                <a:lnTo>
                  <a:pt x="102679" y="122039"/>
                </a:lnTo>
                <a:lnTo>
                  <a:pt x="121729" y="103203"/>
                </a:lnTo>
                <a:lnTo>
                  <a:pt x="124777" y="98631"/>
                </a:lnTo>
                <a:lnTo>
                  <a:pt x="130873" y="103203"/>
                </a:lnTo>
                <a:lnTo>
                  <a:pt x="127825" y="107775"/>
                </a:lnTo>
                <a:lnTo>
                  <a:pt x="103941" y="130063"/>
                </a:lnTo>
                <a:lnTo>
                  <a:pt x="73589" y="148851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344538" y="6718300"/>
            <a:ext cx="2739864" cy="118309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50166" y="5095122"/>
            <a:ext cx="196706" cy="276089"/>
          </a:xfrm>
          <a:custGeom>
            <a:avLst/>
            <a:gdLst/>
            <a:ahLst/>
            <a:cxnLst/>
            <a:rect l="l" t="t" r="r" b="b"/>
            <a:pathLst>
              <a:path w="139064" h="390525">
                <a:moveTo>
                  <a:pt x="33528" y="390144"/>
                </a:moveTo>
                <a:lnTo>
                  <a:pt x="25908" y="390144"/>
                </a:lnTo>
                <a:lnTo>
                  <a:pt x="21336" y="388620"/>
                </a:lnTo>
                <a:lnTo>
                  <a:pt x="15240" y="385572"/>
                </a:lnTo>
                <a:lnTo>
                  <a:pt x="10668" y="382524"/>
                </a:lnTo>
                <a:lnTo>
                  <a:pt x="7620" y="377952"/>
                </a:lnTo>
                <a:lnTo>
                  <a:pt x="7620" y="371856"/>
                </a:lnTo>
                <a:lnTo>
                  <a:pt x="12739" y="363855"/>
                </a:lnTo>
                <a:lnTo>
                  <a:pt x="16573" y="351282"/>
                </a:lnTo>
                <a:lnTo>
                  <a:pt x="18978" y="334137"/>
                </a:lnTo>
                <a:lnTo>
                  <a:pt x="19759" y="313777"/>
                </a:lnTo>
                <a:lnTo>
                  <a:pt x="19763" y="310896"/>
                </a:lnTo>
                <a:lnTo>
                  <a:pt x="19288" y="296084"/>
                </a:lnTo>
                <a:lnTo>
                  <a:pt x="17842" y="275844"/>
                </a:lnTo>
                <a:lnTo>
                  <a:pt x="13716" y="227076"/>
                </a:lnTo>
                <a:lnTo>
                  <a:pt x="11663" y="199644"/>
                </a:lnTo>
                <a:lnTo>
                  <a:pt x="10287" y="177736"/>
                </a:lnTo>
                <a:lnTo>
                  <a:pt x="9429" y="158710"/>
                </a:lnTo>
                <a:lnTo>
                  <a:pt x="9144" y="143256"/>
                </a:lnTo>
                <a:lnTo>
                  <a:pt x="10601" y="89344"/>
                </a:lnTo>
                <a:lnTo>
                  <a:pt x="10550" y="83820"/>
                </a:lnTo>
                <a:lnTo>
                  <a:pt x="3214" y="39719"/>
                </a:lnTo>
                <a:lnTo>
                  <a:pt x="1368" y="31027"/>
                </a:lnTo>
                <a:lnTo>
                  <a:pt x="309" y="23717"/>
                </a:lnTo>
                <a:lnTo>
                  <a:pt x="0" y="18288"/>
                </a:lnTo>
                <a:lnTo>
                  <a:pt x="2333" y="10287"/>
                </a:lnTo>
                <a:lnTo>
                  <a:pt x="9525" y="4572"/>
                </a:lnTo>
                <a:lnTo>
                  <a:pt x="21859" y="1143"/>
                </a:lnTo>
                <a:lnTo>
                  <a:pt x="39624" y="0"/>
                </a:lnTo>
                <a:lnTo>
                  <a:pt x="47244" y="0"/>
                </a:lnTo>
                <a:lnTo>
                  <a:pt x="71556" y="3714"/>
                </a:lnTo>
                <a:lnTo>
                  <a:pt x="92011" y="14859"/>
                </a:lnTo>
                <a:lnTo>
                  <a:pt x="106090" y="30480"/>
                </a:lnTo>
                <a:lnTo>
                  <a:pt x="32004" y="30480"/>
                </a:lnTo>
                <a:lnTo>
                  <a:pt x="32283" y="55245"/>
                </a:lnTo>
                <a:lnTo>
                  <a:pt x="32368" y="59436"/>
                </a:lnTo>
                <a:lnTo>
                  <a:pt x="33337" y="89344"/>
                </a:lnTo>
                <a:lnTo>
                  <a:pt x="35218" y="126944"/>
                </a:lnTo>
                <a:lnTo>
                  <a:pt x="38100" y="170688"/>
                </a:lnTo>
                <a:lnTo>
                  <a:pt x="42354" y="253698"/>
                </a:lnTo>
                <a:lnTo>
                  <a:pt x="43672" y="284273"/>
                </a:lnTo>
                <a:lnTo>
                  <a:pt x="44196" y="310896"/>
                </a:lnTo>
                <a:lnTo>
                  <a:pt x="44196" y="359664"/>
                </a:lnTo>
                <a:lnTo>
                  <a:pt x="84682" y="359664"/>
                </a:lnTo>
                <a:lnTo>
                  <a:pt x="50482" y="386715"/>
                </a:lnTo>
                <a:lnTo>
                  <a:pt x="41790" y="389286"/>
                </a:lnTo>
                <a:lnTo>
                  <a:pt x="33528" y="390144"/>
                </a:lnTo>
                <a:close/>
              </a:path>
              <a:path w="139064" h="390525">
                <a:moveTo>
                  <a:pt x="84682" y="359664"/>
                </a:moveTo>
                <a:lnTo>
                  <a:pt x="44196" y="359664"/>
                </a:lnTo>
                <a:lnTo>
                  <a:pt x="53078" y="353115"/>
                </a:lnTo>
                <a:lnTo>
                  <a:pt x="61531" y="344995"/>
                </a:lnTo>
                <a:lnTo>
                  <a:pt x="84272" y="313777"/>
                </a:lnTo>
                <a:lnTo>
                  <a:pt x="99060" y="275844"/>
                </a:lnTo>
                <a:lnTo>
                  <a:pt x="109347" y="225552"/>
                </a:lnTo>
                <a:lnTo>
                  <a:pt x="112776" y="175260"/>
                </a:lnTo>
                <a:lnTo>
                  <a:pt x="111918" y="147256"/>
                </a:lnTo>
                <a:lnTo>
                  <a:pt x="105060" y="101536"/>
                </a:lnTo>
                <a:lnTo>
                  <a:pt x="81915" y="55245"/>
                </a:lnTo>
                <a:lnTo>
                  <a:pt x="47815" y="32575"/>
                </a:lnTo>
                <a:lnTo>
                  <a:pt x="32004" y="30480"/>
                </a:lnTo>
                <a:lnTo>
                  <a:pt x="106090" y="30480"/>
                </a:lnTo>
                <a:lnTo>
                  <a:pt x="129682" y="81105"/>
                </a:lnTo>
                <a:lnTo>
                  <a:pt x="137779" y="137017"/>
                </a:lnTo>
                <a:lnTo>
                  <a:pt x="138684" y="170688"/>
                </a:lnTo>
                <a:lnTo>
                  <a:pt x="138684" y="196596"/>
                </a:lnTo>
                <a:lnTo>
                  <a:pt x="137160" y="198120"/>
                </a:lnTo>
                <a:lnTo>
                  <a:pt x="137279" y="200477"/>
                </a:lnTo>
                <a:lnTo>
                  <a:pt x="138684" y="210312"/>
                </a:lnTo>
                <a:lnTo>
                  <a:pt x="137541" y="229433"/>
                </a:lnTo>
                <a:lnTo>
                  <a:pt x="134112" y="250126"/>
                </a:lnTo>
                <a:lnTo>
                  <a:pt x="128397" y="272248"/>
                </a:lnTo>
                <a:lnTo>
                  <a:pt x="120396" y="295656"/>
                </a:lnTo>
                <a:lnTo>
                  <a:pt x="108656" y="321992"/>
                </a:lnTo>
                <a:lnTo>
                  <a:pt x="96202" y="344043"/>
                </a:lnTo>
                <a:lnTo>
                  <a:pt x="84682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80824" y="5044484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6576" y="38100"/>
                </a:lnTo>
                <a:lnTo>
                  <a:pt x="32004" y="36576"/>
                </a:lnTo>
                <a:lnTo>
                  <a:pt x="28956" y="32004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5240"/>
                </a:lnTo>
                <a:lnTo>
                  <a:pt x="24384" y="10668"/>
                </a:lnTo>
                <a:lnTo>
                  <a:pt x="32004" y="3048"/>
                </a:lnTo>
                <a:lnTo>
                  <a:pt x="36576" y="0"/>
                </a:lnTo>
                <a:lnTo>
                  <a:pt x="47244" y="0"/>
                </a:lnTo>
                <a:lnTo>
                  <a:pt x="51816" y="3048"/>
                </a:lnTo>
                <a:lnTo>
                  <a:pt x="59436" y="10668"/>
                </a:lnTo>
                <a:lnTo>
                  <a:pt x="60960" y="15240"/>
                </a:lnTo>
                <a:lnTo>
                  <a:pt x="60960" y="25908"/>
                </a:lnTo>
                <a:lnTo>
                  <a:pt x="57912" y="30480"/>
                </a:lnTo>
                <a:lnTo>
                  <a:pt x="54864" y="33528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9812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7620" y="82296"/>
                </a:lnTo>
                <a:lnTo>
                  <a:pt x="19812" y="76200"/>
                </a:lnTo>
                <a:lnTo>
                  <a:pt x="27432" y="76200"/>
                </a:lnTo>
                <a:lnTo>
                  <a:pt x="37147" y="74199"/>
                </a:lnTo>
                <a:lnTo>
                  <a:pt x="45720" y="72771"/>
                </a:lnTo>
                <a:lnTo>
                  <a:pt x="53149" y="71913"/>
                </a:lnTo>
                <a:lnTo>
                  <a:pt x="59436" y="71628"/>
                </a:lnTo>
                <a:lnTo>
                  <a:pt x="65532" y="71628"/>
                </a:lnTo>
                <a:lnTo>
                  <a:pt x="71628" y="73152"/>
                </a:lnTo>
                <a:lnTo>
                  <a:pt x="77724" y="79248"/>
                </a:lnTo>
                <a:lnTo>
                  <a:pt x="79248" y="82296"/>
                </a:lnTo>
                <a:lnTo>
                  <a:pt x="79248" y="89916"/>
                </a:lnTo>
                <a:lnTo>
                  <a:pt x="77724" y="92964"/>
                </a:lnTo>
                <a:lnTo>
                  <a:pt x="73152" y="97536"/>
                </a:lnTo>
                <a:lnTo>
                  <a:pt x="70104" y="99060"/>
                </a:lnTo>
                <a:lnTo>
                  <a:pt x="54864" y="99060"/>
                </a:lnTo>
                <a:lnTo>
                  <a:pt x="51816" y="100584"/>
                </a:lnTo>
                <a:lnTo>
                  <a:pt x="50292" y="102108"/>
                </a:lnTo>
                <a:lnTo>
                  <a:pt x="48768" y="102108"/>
                </a:lnTo>
                <a:lnTo>
                  <a:pt x="48006" y="103632"/>
                </a:lnTo>
                <a:lnTo>
                  <a:pt x="24384" y="103632"/>
                </a:lnTo>
                <a:lnTo>
                  <a:pt x="19812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2385" y="371475"/>
                </a:lnTo>
                <a:lnTo>
                  <a:pt x="28956" y="301752"/>
                </a:lnTo>
                <a:lnTo>
                  <a:pt x="26955" y="265199"/>
                </a:lnTo>
                <a:lnTo>
                  <a:pt x="25527" y="233362"/>
                </a:lnTo>
                <a:lnTo>
                  <a:pt x="24669" y="206382"/>
                </a:lnTo>
                <a:lnTo>
                  <a:pt x="24384" y="184404"/>
                </a:lnTo>
                <a:lnTo>
                  <a:pt x="25908" y="131064"/>
                </a:lnTo>
                <a:lnTo>
                  <a:pt x="25669" y="123348"/>
                </a:lnTo>
                <a:lnTo>
                  <a:pt x="25146" y="116205"/>
                </a:lnTo>
                <a:lnTo>
                  <a:pt x="24622" y="109632"/>
                </a:lnTo>
                <a:lnTo>
                  <a:pt x="24384" y="103632"/>
                </a:lnTo>
                <a:lnTo>
                  <a:pt x="48006" y="103632"/>
                </a:lnTo>
                <a:lnTo>
                  <a:pt x="47244" y="105156"/>
                </a:lnTo>
                <a:lnTo>
                  <a:pt x="47364" y="116205"/>
                </a:lnTo>
                <a:lnTo>
                  <a:pt x="47767" y="137993"/>
                </a:lnTo>
                <a:lnTo>
                  <a:pt x="49149" y="172402"/>
                </a:lnTo>
                <a:lnTo>
                  <a:pt x="53340" y="259080"/>
                </a:lnTo>
                <a:lnTo>
                  <a:pt x="56459" y="306228"/>
                </a:lnTo>
                <a:lnTo>
                  <a:pt x="58864" y="347091"/>
                </a:lnTo>
                <a:lnTo>
                  <a:pt x="60412" y="381666"/>
                </a:lnTo>
                <a:lnTo>
                  <a:pt x="60960" y="409956"/>
                </a:lnTo>
                <a:lnTo>
                  <a:pt x="60960" y="429768"/>
                </a:lnTo>
                <a:lnTo>
                  <a:pt x="80602" y="429768"/>
                </a:lnTo>
                <a:lnTo>
                  <a:pt x="86487" y="432816"/>
                </a:lnTo>
                <a:close/>
              </a:path>
              <a:path w="91439" h="459104">
                <a:moveTo>
                  <a:pt x="80602" y="429768"/>
                </a:moveTo>
                <a:lnTo>
                  <a:pt x="60960" y="429768"/>
                </a:lnTo>
                <a:lnTo>
                  <a:pt x="64008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0602" y="429768"/>
                </a:lnTo>
                <a:close/>
              </a:path>
              <a:path w="91439" h="459104">
                <a:moveTo>
                  <a:pt x="79248" y="458724"/>
                </a:moveTo>
                <a:lnTo>
                  <a:pt x="44196" y="458724"/>
                </a:ln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6096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729564" y="5095122"/>
            <a:ext cx="129341" cy="309310"/>
          </a:xfrm>
          <a:custGeom>
            <a:avLst/>
            <a:gdLst/>
            <a:ahLst/>
            <a:cxnLst/>
            <a:rect l="l" t="t" r="r" b="b"/>
            <a:pathLst>
              <a:path w="91439" h="437515">
                <a:moveTo>
                  <a:pt x="21336" y="30480"/>
                </a:moveTo>
                <a:lnTo>
                  <a:pt x="6096" y="30480"/>
                </a:lnTo>
                <a:lnTo>
                  <a:pt x="4572" y="27432"/>
                </a:lnTo>
                <a:lnTo>
                  <a:pt x="1524" y="24384"/>
                </a:lnTo>
                <a:lnTo>
                  <a:pt x="0" y="21336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7056" y="0"/>
                </a:lnTo>
                <a:lnTo>
                  <a:pt x="77938" y="857"/>
                </a:lnTo>
                <a:lnTo>
                  <a:pt x="85534" y="3429"/>
                </a:lnTo>
                <a:lnTo>
                  <a:pt x="89987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32004" y="27432"/>
                </a:lnTo>
                <a:lnTo>
                  <a:pt x="28956" y="28956"/>
                </a:lnTo>
                <a:lnTo>
                  <a:pt x="21336" y="30480"/>
                </a:lnTo>
                <a:close/>
              </a:path>
              <a:path w="91439" h="437515">
                <a:moveTo>
                  <a:pt x="25908" y="437388"/>
                </a:moveTo>
                <a:lnTo>
                  <a:pt x="21336" y="437388"/>
                </a:lnTo>
                <a:lnTo>
                  <a:pt x="16764" y="435864"/>
                </a:lnTo>
                <a:lnTo>
                  <a:pt x="13716" y="432816"/>
                </a:lnTo>
                <a:lnTo>
                  <a:pt x="9144" y="429768"/>
                </a:lnTo>
                <a:lnTo>
                  <a:pt x="7620" y="426720"/>
                </a:lnTo>
                <a:lnTo>
                  <a:pt x="7620" y="417576"/>
                </a:lnTo>
                <a:lnTo>
                  <a:pt x="10668" y="413004"/>
                </a:lnTo>
                <a:lnTo>
                  <a:pt x="18288" y="405384"/>
                </a:lnTo>
                <a:lnTo>
                  <a:pt x="22860" y="402336"/>
                </a:lnTo>
                <a:lnTo>
                  <a:pt x="27432" y="400812"/>
                </a:lnTo>
                <a:lnTo>
                  <a:pt x="30861" y="395430"/>
                </a:lnTo>
                <a:lnTo>
                  <a:pt x="46672" y="350901"/>
                </a:lnTo>
                <a:lnTo>
                  <a:pt x="48768" y="327660"/>
                </a:lnTo>
                <a:lnTo>
                  <a:pt x="48768" y="257556"/>
                </a:lnTo>
                <a:lnTo>
                  <a:pt x="48219" y="200704"/>
                </a:lnTo>
                <a:lnTo>
                  <a:pt x="46573" y="149120"/>
                </a:lnTo>
                <a:lnTo>
                  <a:pt x="43830" y="102949"/>
                </a:lnTo>
                <a:lnTo>
                  <a:pt x="39989" y="62337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0480"/>
                </a:lnTo>
                <a:lnTo>
                  <a:pt x="61221" y="38171"/>
                </a:lnTo>
                <a:lnTo>
                  <a:pt x="61912" y="47434"/>
                </a:lnTo>
                <a:lnTo>
                  <a:pt x="64008" y="70104"/>
                </a:lnTo>
                <a:lnTo>
                  <a:pt x="65127" y="83534"/>
                </a:lnTo>
                <a:lnTo>
                  <a:pt x="66103" y="96393"/>
                </a:lnTo>
                <a:lnTo>
                  <a:pt x="66794" y="108680"/>
                </a:lnTo>
                <a:lnTo>
                  <a:pt x="67056" y="120396"/>
                </a:lnTo>
                <a:lnTo>
                  <a:pt x="67341" y="134659"/>
                </a:lnTo>
                <a:lnTo>
                  <a:pt x="68199" y="154495"/>
                </a:lnTo>
                <a:lnTo>
                  <a:pt x="69627" y="179760"/>
                </a:lnTo>
                <a:lnTo>
                  <a:pt x="71628" y="210312"/>
                </a:lnTo>
                <a:lnTo>
                  <a:pt x="73628" y="241434"/>
                </a:lnTo>
                <a:lnTo>
                  <a:pt x="75057" y="268414"/>
                </a:lnTo>
                <a:lnTo>
                  <a:pt x="75914" y="291107"/>
                </a:lnTo>
                <a:lnTo>
                  <a:pt x="76200" y="309372"/>
                </a:lnTo>
                <a:lnTo>
                  <a:pt x="76178" y="350901"/>
                </a:lnTo>
                <a:lnTo>
                  <a:pt x="69127" y="391882"/>
                </a:lnTo>
                <a:lnTo>
                  <a:pt x="47815" y="424624"/>
                </a:lnTo>
                <a:lnTo>
                  <a:pt x="37647" y="431934"/>
                </a:lnTo>
                <a:lnTo>
                  <a:pt x="25908" y="4373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882618" y="5044484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5052" y="38100"/>
                </a:lnTo>
                <a:lnTo>
                  <a:pt x="32004" y="36576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5240"/>
                </a:lnTo>
                <a:lnTo>
                  <a:pt x="24384" y="10668"/>
                </a:lnTo>
                <a:lnTo>
                  <a:pt x="32004" y="3048"/>
                </a:lnTo>
                <a:lnTo>
                  <a:pt x="36576" y="0"/>
                </a:lnTo>
                <a:lnTo>
                  <a:pt x="47244" y="0"/>
                </a:lnTo>
                <a:lnTo>
                  <a:pt x="51816" y="3048"/>
                </a:lnTo>
                <a:lnTo>
                  <a:pt x="54864" y="6096"/>
                </a:lnTo>
                <a:lnTo>
                  <a:pt x="60960" y="15240"/>
                </a:lnTo>
                <a:lnTo>
                  <a:pt x="60960" y="25908"/>
                </a:lnTo>
                <a:lnTo>
                  <a:pt x="57912" y="30480"/>
                </a:lnTo>
                <a:lnTo>
                  <a:pt x="54864" y="33528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9812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7620" y="82296"/>
                </a:lnTo>
                <a:lnTo>
                  <a:pt x="19812" y="76200"/>
                </a:lnTo>
                <a:lnTo>
                  <a:pt x="27432" y="76200"/>
                </a:lnTo>
                <a:lnTo>
                  <a:pt x="37147" y="74199"/>
                </a:lnTo>
                <a:lnTo>
                  <a:pt x="45720" y="72771"/>
                </a:lnTo>
                <a:lnTo>
                  <a:pt x="53149" y="71913"/>
                </a:lnTo>
                <a:lnTo>
                  <a:pt x="59436" y="71628"/>
                </a:lnTo>
                <a:lnTo>
                  <a:pt x="65532" y="71628"/>
                </a:lnTo>
                <a:lnTo>
                  <a:pt x="70104" y="73152"/>
                </a:lnTo>
                <a:lnTo>
                  <a:pt x="76200" y="79248"/>
                </a:lnTo>
                <a:lnTo>
                  <a:pt x="77724" y="82296"/>
                </a:lnTo>
                <a:lnTo>
                  <a:pt x="77724" y="92964"/>
                </a:lnTo>
                <a:lnTo>
                  <a:pt x="73152" y="97536"/>
                </a:lnTo>
                <a:lnTo>
                  <a:pt x="70104" y="99060"/>
                </a:lnTo>
                <a:lnTo>
                  <a:pt x="53340" y="99060"/>
                </a:lnTo>
                <a:lnTo>
                  <a:pt x="50292" y="102108"/>
                </a:lnTo>
                <a:lnTo>
                  <a:pt x="48768" y="102108"/>
                </a:lnTo>
                <a:lnTo>
                  <a:pt x="48006" y="103632"/>
                </a:lnTo>
                <a:lnTo>
                  <a:pt x="24384" y="103632"/>
                </a:lnTo>
                <a:lnTo>
                  <a:pt x="19812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2385" y="371475"/>
                </a:lnTo>
                <a:lnTo>
                  <a:pt x="28956" y="301752"/>
                </a:lnTo>
                <a:lnTo>
                  <a:pt x="26955" y="265199"/>
                </a:lnTo>
                <a:lnTo>
                  <a:pt x="25527" y="233362"/>
                </a:lnTo>
                <a:lnTo>
                  <a:pt x="24669" y="206382"/>
                </a:lnTo>
                <a:lnTo>
                  <a:pt x="24384" y="184404"/>
                </a:lnTo>
                <a:lnTo>
                  <a:pt x="25908" y="131064"/>
                </a:lnTo>
                <a:lnTo>
                  <a:pt x="25669" y="123348"/>
                </a:lnTo>
                <a:lnTo>
                  <a:pt x="25146" y="116205"/>
                </a:lnTo>
                <a:lnTo>
                  <a:pt x="24622" y="109632"/>
                </a:lnTo>
                <a:lnTo>
                  <a:pt x="24384" y="103632"/>
                </a:lnTo>
                <a:lnTo>
                  <a:pt x="48006" y="103632"/>
                </a:lnTo>
                <a:lnTo>
                  <a:pt x="47244" y="105156"/>
                </a:lnTo>
                <a:lnTo>
                  <a:pt x="47364" y="116205"/>
                </a:lnTo>
                <a:lnTo>
                  <a:pt x="47767" y="137993"/>
                </a:lnTo>
                <a:lnTo>
                  <a:pt x="49149" y="172402"/>
                </a:lnTo>
                <a:lnTo>
                  <a:pt x="53340" y="259080"/>
                </a:lnTo>
                <a:lnTo>
                  <a:pt x="56221" y="306228"/>
                </a:lnTo>
                <a:lnTo>
                  <a:pt x="58102" y="347091"/>
                </a:lnTo>
                <a:lnTo>
                  <a:pt x="59126" y="381666"/>
                </a:lnTo>
                <a:lnTo>
                  <a:pt x="59311" y="398621"/>
                </a:lnTo>
                <a:lnTo>
                  <a:pt x="59436" y="429768"/>
                </a:lnTo>
                <a:lnTo>
                  <a:pt x="80602" y="429768"/>
                </a:lnTo>
                <a:lnTo>
                  <a:pt x="86487" y="432816"/>
                </a:lnTo>
                <a:close/>
              </a:path>
              <a:path w="91439" h="459104">
                <a:moveTo>
                  <a:pt x="80602" y="429768"/>
                </a:moveTo>
                <a:lnTo>
                  <a:pt x="59436" y="429768"/>
                </a:lnTo>
                <a:lnTo>
                  <a:pt x="64008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0602" y="429768"/>
                </a:lnTo>
                <a:close/>
              </a:path>
              <a:path w="91439" h="459104">
                <a:moveTo>
                  <a:pt x="79248" y="458724"/>
                </a:moveTo>
                <a:lnTo>
                  <a:pt x="44196" y="458724"/>
                </a:ln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4572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031360" y="5096199"/>
            <a:ext cx="155389" cy="276089"/>
          </a:xfrm>
          <a:custGeom>
            <a:avLst/>
            <a:gdLst/>
            <a:ahLst/>
            <a:cxnLst/>
            <a:rect l="l" t="t" r="r" b="b"/>
            <a:pathLst>
              <a:path w="109854" h="390525">
                <a:moveTo>
                  <a:pt x="16764" y="33528"/>
                </a:moveTo>
                <a:lnTo>
                  <a:pt x="12192" y="33528"/>
                </a:lnTo>
                <a:lnTo>
                  <a:pt x="7620" y="32004"/>
                </a:lnTo>
                <a:lnTo>
                  <a:pt x="4572" y="30480"/>
                </a:lnTo>
                <a:lnTo>
                  <a:pt x="1524" y="27432"/>
                </a:lnTo>
                <a:lnTo>
                  <a:pt x="0" y="24384"/>
                </a:lnTo>
                <a:lnTo>
                  <a:pt x="0" y="15240"/>
                </a:lnTo>
                <a:lnTo>
                  <a:pt x="41148" y="3048"/>
                </a:lnTo>
                <a:lnTo>
                  <a:pt x="82081" y="47"/>
                </a:lnTo>
                <a:lnTo>
                  <a:pt x="92964" y="0"/>
                </a:lnTo>
                <a:lnTo>
                  <a:pt x="100584" y="0"/>
                </a:lnTo>
                <a:lnTo>
                  <a:pt x="105156" y="3048"/>
                </a:lnTo>
                <a:lnTo>
                  <a:pt x="108204" y="6096"/>
                </a:lnTo>
                <a:lnTo>
                  <a:pt x="109728" y="9144"/>
                </a:lnTo>
                <a:lnTo>
                  <a:pt x="109728" y="18288"/>
                </a:lnTo>
                <a:lnTo>
                  <a:pt x="108204" y="21336"/>
                </a:lnTo>
                <a:lnTo>
                  <a:pt x="105156" y="24384"/>
                </a:lnTo>
                <a:lnTo>
                  <a:pt x="102108" y="25908"/>
                </a:lnTo>
                <a:lnTo>
                  <a:pt x="70104" y="25908"/>
                </a:lnTo>
                <a:lnTo>
                  <a:pt x="70707" y="30480"/>
                </a:lnTo>
                <a:lnTo>
                  <a:pt x="44196" y="30480"/>
                </a:lnTo>
                <a:lnTo>
                  <a:pt x="16764" y="33528"/>
                </a:lnTo>
                <a:close/>
              </a:path>
              <a:path w="109854" h="390525">
                <a:moveTo>
                  <a:pt x="99060" y="27432"/>
                </a:moveTo>
                <a:lnTo>
                  <a:pt x="94488" y="27432"/>
                </a:lnTo>
                <a:lnTo>
                  <a:pt x="76200" y="25908"/>
                </a:lnTo>
                <a:lnTo>
                  <a:pt x="102108" y="25908"/>
                </a:lnTo>
                <a:lnTo>
                  <a:pt x="99060" y="27432"/>
                </a:lnTo>
                <a:close/>
              </a:path>
              <a:path w="109854" h="390525">
                <a:moveTo>
                  <a:pt x="67056" y="390144"/>
                </a:moveTo>
                <a:lnTo>
                  <a:pt x="60960" y="390144"/>
                </a:lnTo>
                <a:lnTo>
                  <a:pt x="57912" y="387096"/>
                </a:lnTo>
                <a:lnTo>
                  <a:pt x="54864" y="382524"/>
                </a:lnTo>
                <a:lnTo>
                  <a:pt x="51816" y="376428"/>
                </a:lnTo>
                <a:lnTo>
                  <a:pt x="50292" y="371856"/>
                </a:lnTo>
                <a:lnTo>
                  <a:pt x="50292" y="364236"/>
                </a:lnTo>
                <a:lnTo>
                  <a:pt x="54864" y="283464"/>
                </a:lnTo>
                <a:lnTo>
                  <a:pt x="54602" y="268271"/>
                </a:lnTo>
                <a:lnTo>
                  <a:pt x="53911" y="249936"/>
                </a:lnTo>
                <a:lnTo>
                  <a:pt x="51816" y="202692"/>
                </a:lnTo>
                <a:lnTo>
                  <a:pt x="49815" y="178093"/>
                </a:lnTo>
                <a:lnTo>
                  <a:pt x="48387" y="156781"/>
                </a:lnTo>
                <a:lnTo>
                  <a:pt x="47529" y="138612"/>
                </a:lnTo>
                <a:lnTo>
                  <a:pt x="47244" y="123444"/>
                </a:lnTo>
                <a:lnTo>
                  <a:pt x="48768" y="79248"/>
                </a:lnTo>
                <a:lnTo>
                  <a:pt x="48482" y="62412"/>
                </a:lnTo>
                <a:lnTo>
                  <a:pt x="47625" y="48577"/>
                </a:lnTo>
                <a:lnTo>
                  <a:pt x="46196" y="37885"/>
                </a:lnTo>
                <a:lnTo>
                  <a:pt x="44196" y="30480"/>
                </a:lnTo>
                <a:lnTo>
                  <a:pt x="70707" y="30480"/>
                </a:lnTo>
                <a:lnTo>
                  <a:pt x="72104" y="41052"/>
                </a:lnTo>
                <a:lnTo>
                  <a:pt x="73533" y="56769"/>
                </a:lnTo>
                <a:lnTo>
                  <a:pt x="74390" y="73056"/>
                </a:lnTo>
                <a:lnTo>
                  <a:pt x="74676" y="89916"/>
                </a:lnTo>
                <a:lnTo>
                  <a:pt x="73152" y="155448"/>
                </a:lnTo>
                <a:lnTo>
                  <a:pt x="77724" y="272796"/>
                </a:lnTo>
                <a:lnTo>
                  <a:pt x="82296" y="365760"/>
                </a:lnTo>
                <a:lnTo>
                  <a:pt x="81414" y="376642"/>
                </a:lnTo>
                <a:lnTo>
                  <a:pt x="78676" y="384238"/>
                </a:lnTo>
                <a:lnTo>
                  <a:pt x="73937" y="388691"/>
                </a:lnTo>
                <a:lnTo>
                  <a:pt x="67056" y="3901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88725" y="5097276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79476"/>
                </a:moveTo>
                <a:lnTo>
                  <a:pt x="9144" y="379476"/>
                </a:lnTo>
                <a:lnTo>
                  <a:pt x="1524" y="376428"/>
                </a:lnTo>
                <a:lnTo>
                  <a:pt x="0" y="368808"/>
                </a:lnTo>
                <a:lnTo>
                  <a:pt x="4000" y="359068"/>
                </a:lnTo>
                <a:lnTo>
                  <a:pt x="9144" y="338899"/>
                </a:lnTo>
                <a:lnTo>
                  <a:pt x="15430" y="308157"/>
                </a:lnTo>
                <a:lnTo>
                  <a:pt x="22878" y="266580"/>
                </a:lnTo>
                <a:lnTo>
                  <a:pt x="29694" y="223313"/>
                </a:lnTo>
                <a:lnTo>
                  <a:pt x="36385" y="184785"/>
                </a:lnTo>
                <a:lnTo>
                  <a:pt x="42791" y="151399"/>
                </a:lnTo>
                <a:lnTo>
                  <a:pt x="48768" y="123444"/>
                </a:lnTo>
                <a:lnTo>
                  <a:pt x="53640" y="98107"/>
                </a:lnTo>
                <a:lnTo>
                  <a:pt x="64412" y="54221"/>
                </a:lnTo>
                <a:lnTo>
                  <a:pt x="81534" y="8382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013" y="17454"/>
                </a:lnTo>
                <a:lnTo>
                  <a:pt x="111252" y="37909"/>
                </a:lnTo>
                <a:lnTo>
                  <a:pt x="115286" y="71628"/>
                </a:lnTo>
                <a:lnTo>
                  <a:pt x="89916" y="71628"/>
                </a:lnTo>
                <a:lnTo>
                  <a:pt x="85058" y="80772"/>
                </a:lnTo>
                <a:lnTo>
                  <a:pt x="73628" y="126492"/>
                </a:lnTo>
                <a:lnTo>
                  <a:pt x="60150" y="201382"/>
                </a:lnTo>
                <a:lnTo>
                  <a:pt x="52040" y="254698"/>
                </a:lnTo>
                <a:lnTo>
                  <a:pt x="50292" y="269748"/>
                </a:lnTo>
                <a:lnTo>
                  <a:pt x="60269" y="271986"/>
                </a:lnTo>
                <a:lnTo>
                  <a:pt x="69532" y="273939"/>
                </a:lnTo>
                <a:lnTo>
                  <a:pt x="77938" y="275320"/>
                </a:lnTo>
                <a:lnTo>
                  <a:pt x="85344" y="275844"/>
                </a:lnTo>
                <a:lnTo>
                  <a:pt x="133392" y="275844"/>
                </a:lnTo>
                <a:lnTo>
                  <a:pt x="134112" y="284988"/>
                </a:lnTo>
                <a:lnTo>
                  <a:pt x="134777" y="292608"/>
                </a:lnTo>
                <a:lnTo>
                  <a:pt x="47244" y="292608"/>
                </a:lnTo>
                <a:lnTo>
                  <a:pt x="44958" y="297513"/>
                </a:lnTo>
                <a:lnTo>
                  <a:pt x="42672" y="303276"/>
                </a:lnTo>
                <a:lnTo>
                  <a:pt x="40386" y="310181"/>
                </a:lnTo>
                <a:lnTo>
                  <a:pt x="38100" y="318516"/>
                </a:lnTo>
                <a:lnTo>
                  <a:pt x="36718" y="326755"/>
                </a:lnTo>
                <a:lnTo>
                  <a:pt x="33385" y="343804"/>
                </a:lnTo>
                <a:lnTo>
                  <a:pt x="32004" y="352044"/>
                </a:lnTo>
                <a:lnTo>
                  <a:pt x="29694" y="360616"/>
                </a:lnTo>
                <a:lnTo>
                  <a:pt x="27241" y="368046"/>
                </a:lnTo>
                <a:lnTo>
                  <a:pt x="24503" y="374332"/>
                </a:lnTo>
                <a:lnTo>
                  <a:pt x="21336" y="379476"/>
                </a:lnTo>
                <a:close/>
              </a:path>
              <a:path w="140335" h="386079">
                <a:moveTo>
                  <a:pt x="133392" y="275844"/>
                </a:moveTo>
                <a:lnTo>
                  <a:pt x="96012" y="275844"/>
                </a:lnTo>
                <a:lnTo>
                  <a:pt x="102108" y="274320"/>
                </a:lnTo>
                <a:lnTo>
                  <a:pt x="106680" y="274320"/>
                </a:lnTo>
                <a:lnTo>
                  <a:pt x="105513" y="266580"/>
                </a:lnTo>
                <a:lnTo>
                  <a:pt x="104191" y="254579"/>
                </a:lnTo>
                <a:lnTo>
                  <a:pt x="100584" y="217932"/>
                </a:lnTo>
                <a:lnTo>
                  <a:pt x="98536" y="195357"/>
                </a:lnTo>
                <a:lnTo>
                  <a:pt x="96774" y="173355"/>
                </a:lnTo>
                <a:lnTo>
                  <a:pt x="94960" y="151399"/>
                </a:lnTo>
                <a:lnTo>
                  <a:pt x="91201" y="112514"/>
                </a:lnTo>
                <a:lnTo>
                  <a:pt x="89916" y="71628"/>
                </a:lnTo>
                <a:lnTo>
                  <a:pt x="115286" y="71628"/>
                </a:lnTo>
                <a:lnTo>
                  <a:pt x="126492" y="168973"/>
                </a:lnTo>
                <a:lnTo>
                  <a:pt x="129540" y="207264"/>
                </a:lnTo>
                <a:lnTo>
                  <a:pt x="129825" y="220694"/>
                </a:lnTo>
                <a:lnTo>
                  <a:pt x="130683" y="238125"/>
                </a:lnTo>
                <a:lnTo>
                  <a:pt x="132111" y="259556"/>
                </a:lnTo>
                <a:lnTo>
                  <a:pt x="133392" y="275844"/>
                </a:lnTo>
                <a:close/>
              </a:path>
              <a:path w="140335" h="386079">
                <a:moveTo>
                  <a:pt x="121920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4800"/>
                </a:lnTo>
                <a:lnTo>
                  <a:pt x="102417" y="302537"/>
                </a:lnTo>
                <a:lnTo>
                  <a:pt x="96583" y="300418"/>
                </a:lnTo>
                <a:lnTo>
                  <a:pt x="89320" y="298584"/>
                </a:lnTo>
                <a:lnTo>
                  <a:pt x="80772" y="297180"/>
                </a:lnTo>
                <a:lnTo>
                  <a:pt x="71675" y="295179"/>
                </a:lnTo>
                <a:lnTo>
                  <a:pt x="62865" y="293751"/>
                </a:lnTo>
                <a:lnTo>
                  <a:pt x="54625" y="292893"/>
                </a:lnTo>
                <a:lnTo>
                  <a:pt x="47244" y="292608"/>
                </a:lnTo>
                <a:lnTo>
                  <a:pt x="134777" y="292608"/>
                </a:lnTo>
                <a:lnTo>
                  <a:pt x="138303" y="332994"/>
                </a:lnTo>
                <a:lnTo>
                  <a:pt x="139690" y="352044"/>
                </a:lnTo>
                <a:lnTo>
                  <a:pt x="139981" y="360616"/>
                </a:lnTo>
                <a:lnTo>
                  <a:pt x="139990" y="368808"/>
                </a:lnTo>
                <a:lnTo>
                  <a:pt x="139065" y="375285"/>
                </a:lnTo>
                <a:lnTo>
                  <a:pt x="135636" y="381000"/>
                </a:lnTo>
                <a:lnTo>
                  <a:pt x="129921" y="384429"/>
                </a:lnTo>
                <a:lnTo>
                  <a:pt x="121920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428007" y="5091890"/>
            <a:ext cx="121257" cy="282374"/>
          </a:xfrm>
          <a:custGeom>
            <a:avLst/>
            <a:gdLst/>
            <a:ahLst/>
            <a:cxnLst/>
            <a:rect l="l" t="t" r="r" b="b"/>
            <a:pathLst>
              <a:path w="85725" h="399415">
                <a:moveTo>
                  <a:pt x="30480" y="399288"/>
                </a:moveTo>
                <a:lnTo>
                  <a:pt x="21336" y="399288"/>
                </a:lnTo>
                <a:lnTo>
                  <a:pt x="16764" y="397764"/>
                </a:lnTo>
                <a:lnTo>
                  <a:pt x="9144" y="390144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59664"/>
                </a:lnTo>
                <a:lnTo>
                  <a:pt x="10382" y="327374"/>
                </a:lnTo>
                <a:lnTo>
                  <a:pt x="9525" y="287655"/>
                </a:lnTo>
                <a:lnTo>
                  <a:pt x="8096" y="240506"/>
                </a:lnTo>
                <a:lnTo>
                  <a:pt x="6096" y="185928"/>
                </a:lnTo>
                <a:lnTo>
                  <a:pt x="3214" y="131325"/>
                </a:lnTo>
                <a:lnTo>
                  <a:pt x="1333" y="84010"/>
                </a:lnTo>
                <a:lnTo>
                  <a:pt x="309" y="43838"/>
                </a:lnTo>
                <a:lnTo>
                  <a:pt x="42" y="15240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9144" y="0"/>
                </a:lnTo>
                <a:lnTo>
                  <a:pt x="16764" y="0"/>
                </a:lnTo>
                <a:lnTo>
                  <a:pt x="19812" y="1524"/>
                </a:lnTo>
                <a:lnTo>
                  <a:pt x="24384" y="4572"/>
                </a:lnTo>
                <a:lnTo>
                  <a:pt x="27432" y="7620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9644"/>
                </a:lnTo>
                <a:lnTo>
                  <a:pt x="33528" y="217932"/>
                </a:lnTo>
                <a:lnTo>
                  <a:pt x="34647" y="242720"/>
                </a:lnTo>
                <a:lnTo>
                  <a:pt x="35623" y="273367"/>
                </a:lnTo>
                <a:lnTo>
                  <a:pt x="36314" y="309443"/>
                </a:lnTo>
                <a:lnTo>
                  <a:pt x="36576" y="350520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68808"/>
                </a:lnTo>
                <a:lnTo>
                  <a:pt x="85344" y="373380"/>
                </a:lnTo>
                <a:lnTo>
                  <a:pt x="85344" y="387096"/>
                </a:lnTo>
                <a:lnTo>
                  <a:pt x="80772" y="391668"/>
                </a:lnTo>
                <a:lnTo>
                  <a:pt x="65532" y="391668"/>
                </a:lnTo>
                <a:lnTo>
                  <a:pt x="62484" y="393192"/>
                </a:lnTo>
                <a:lnTo>
                  <a:pt x="39624" y="393192"/>
                </a:lnTo>
                <a:lnTo>
                  <a:pt x="30480" y="399288"/>
                </a:lnTo>
                <a:close/>
              </a:path>
              <a:path w="85725" h="399415">
                <a:moveTo>
                  <a:pt x="77724" y="394716"/>
                </a:moveTo>
                <a:lnTo>
                  <a:pt x="71628" y="394716"/>
                </a:lnTo>
                <a:lnTo>
                  <a:pt x="65532" y="391668"/>
                </a:lnTo>
                <a:lnTo>
                  <a:pt x="80772" y="391668"/>
                </a:lnTo>
                <a:lnTo>
                  <a:pt x="77724" y="3947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652197" y="5021858"/>
            <a:ext cx="2248376" cy="4417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27759" y="5098355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0934"/>
                </a:lnTo>
                <a:lnTo>
                  <a:pt x="16192" y="215646"/>
                </a:lnTo>
                <a:lnTo>
                  <a:pt x="4167" y="176641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361"/>
                </a:lnTo>
                <a:lnTo>
                  <a:pt x="44196" y="51244"/>
                </a:lnTo>
                <a:lnTo>
                  <a:pt x="39576" y="81843"/>
                </a:lnTo>
                <a:lnTo>
                  <a:pt x="38100" y="123444"/>
                </a:lnTo>
                <a:lnTo>
                  <a:pt x="39147" y="166163"/>
                </a:lnTo>
                <a:lnTo>
                  <a:pt x="43053" y="197739"/>
                </a:lnTo>
                <a:lnTo>
                  <a:pt x="50958" y="217312"/>
                </a:lnTo>
                <a:lnTo>
                  <a:pt x="64008" y="224028"/>
                </a:lnTo>
                <a:lnTo>
                  <a:pt x="128631" y="224028"/>
                </a:lnTo>
                <a:lnTo>
                  <a:pt x="128404" y="233172"/>
                </a:lnTo>
                <a:lnTo>
                  <a:pt x="89916" y="233172"/>
                </a:lnTo>
                <a:lnTo>
                  <a:pt x="84534" y="239006"/>
                </a:lnTo>
                <a:lnTo>
                  <a:pt x="77724" y="244411"/>
                </a:lnTo>
                <a:lnTo>
                  <a:pt x="69770" y="248388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31" y="224028"/>
                </a:moveTo>
                <a:lnTo>
                  <a:pt x="64008" y="224028"/>
                </a:lnTo>
                <a:lnTo>
                  <a:pt x="77295" y="217765"/>
                </a:lnTo>
                <a:lnTo>
                  <a:pt x="85725" y="200215"/>
                </a:lnTo>
                <a:lnTo>
                  <a:pt x="90154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31" y="224028"/>
                </a:lnTo>
                <a:close/>
              </a:path>
              <a:path w="129539" h="384175">
                <a:moveTo>
                  <a:pt x="104996" y="358140"/>
                </a:moveTo>
                <a:lnTo>
                  <a:pt x="65532" y="358140"/>
                </a:lnTo>
                <a:lnTo>
                  <a:pt x="79867" y="348043"/>
                </a:lnTo>
                <a:lnTo>
                  <a:pt x="87630" y="320802"/>
                </a:lnTo>
                <a:lnTo>
                  <a:pt x="90820" y="280987"/>
                </a:lnTo>
                <a:lnTo>
                  <a:pt x="91440" y="233172"/>
                </a:lnTo>
                <a:lnTo>
                  <a:pt x="128404" y="233172"/>
                </a:lnTo>
                <a:lnTo>
                  <a:pt x="127869" y="254715"/>
                </a:lnTo>
                <a:lnTo>
                  <a:pt x="122029" y="309323"/>
                </a:lnTo>
                <a:lnTo>
                  <a:pt x="110776" y="349959"/>
                </a:lnTo>
                <a:lnTo>
                  <a:pt x="10499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37"/>
                </a:lnTo>
                <a:lnTo>
                  <a:pt x="19240" y="348424"/>
                </a:lnTo>
                <a:lnTo>
                  <a:pt x="11120" y="316539"/>
                </a:lnTo>
                <a:lnTo>
                  <a:pt x="9144" y="286512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6512"/>
                </a:lnTo>
                <a:lnTo>
                  <a:pt x="25241" y="311205"/>
                </a:lnTo>
                <a:lnTo>
                  <a:pt x="33909" y="334327"/>
                </a:lnTo>
                <a:lnTo>
                  <a:pt x="46577" y="351448"/>
                </a:lnTo>
                <a:lnTo>
                  <a:pt x="65532" y="358140"/>
                </a:lnTo>
                <a:lnTo>
                  <a:pt x="104996" y="358140"/>
                </a:lnTo>
                <a:lnTo>
                  <a:pt x="92866" y="375306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40385" y="5089735"/>
            <a:ext cx="1202817" cy="2898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554"/>
            <a:ext cx="7370635" cy="1005593"/>
          </a:xfrm>
          <a:custGeom>
            <a:avLst/>
            <a:gdLst/>
            <a:ahLst/>
            <a:cxnLst/>
            <a:rect l="l" t="t" r="r" b="b"/>
            <a:pathLst>
              <a:path w="5210810" h="1422400">
                <a:moveTo>
                  <a:pt x="4256532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256532" y="0"/>
                </a:lnTo>
                <a:lnTo>
                  <a:pt x="5210556" y="710184"/>
                </a:lnTo>
                <a:lnTo>
                  <a:pt x="4256532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9149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35242" y="802005"/>
                </a:lnTo>
                <a:lnTo>
                  <a:pt x="24836" y="797194"/>
                </a:lnTo>
                <a:lnTo>
                  <a:pt x="18288" y="790956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7566"/>
                </a:lnTo>
                <a:lnTo>
                  <a:pt x="13144" y="135445"/>
                </a:lnTo>
                <a:lnTo>
                  <a:pt x="10739" y="120753"/>
                </a:lnTo>
                <a:lnTo>
                  <a:pt x="7620" y="103632"/>
                </a:lnTo>
                <a:lnTo>
                  <a:pt x="4500" y="87368"/>
                </a:lnTo>
                <a:lnTo>
                  <a:pt x="2095" y="72961"/>
                </a:lnTo>
                <a:lnTo>
                  <a:pt x="547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383"/>
                </a:lnTo>
                <a:lnTo>
                  <a:pt x="153924" y="35052"/>
                </a:lnTo>
                <a:lnTo>
                  <a:pt x="150804" y="48172"/>
                </a:lnTo>
                <a:lnTo>
                  <a:pt x="141541" y="57721"/>
                </a:lnTo>
                <a:lnTo>
                  <a:pt x="126277" y="63555"/>
                </a:lnTo>
                <a:lnTo>
                  <a:pt x="105156" y="65532"/>
                </a:lnTo>
                <a:lnTo>
                  <a:pt x="64008" y="65532"/>
                </a:lnTo>
                <a:lnTo>
                  <a:pt x="71628" y="239268"/>
                </a:lnTo>
                <a:lnTo>
                  <a:pt x="71580" y="250959"/>
                </a:lnTo>
                <a:lnTo>
                  <a:pt x="71247" y="265366"/>
                </a:lnTo>
                <a:lnTo>
                  <a:pt x="70342" y="282344"/>
                </a:lnTo>
                <a:lnTo>
                  <a:pt x="68580" y="301752"/>
                </a:lnTo>
                <a:lnTo>
                  <a:pt x="67698" y="320016"/>
                </a:lnTo>
                <a:lnTo>
                  <a:pt x="67246" y="335851"/>
                </a:lnTo>
                <a:lnTo>
                  <a:pt x="67079" y="349115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7828" y="373380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3860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57" y="799528"/>
                </a:lnTo>
                <a:lnTo>
                  <a:pt x="134112" y="804672"/>
                </a:lnTo>
                <a:lnTo>
                  <a:pt x="127587" y="805553"/>
                </a:lnTo>
                <a:lnTo>
                  <a:pt x="119634" y="806005"/>
                </a:lnTo>
                <a:lnTo>
                  <a:pt x="110537" y="806172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82296" y="356616"/>
                </a:lnTo>
                <a:lnTo>
                  <a:pt x="92249" y="354377"/>
                </a:lnTo>
                <a:lnTo>
                  <a:pt x="101346" y="352425"/>
                </a:lnTo>
                <a:lnTo>
                  <a:pt x="109299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95678" y="744116"/>
                </a:lnTo>
                <a:lnTo>
                  <a:pt x="124348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03100" y="575343"/>
            <a:ext cx="321554" cy="570135"/>
          </a:xfrm>
          <a:custGeom>
            <a:avLst/>
            <a:gdLst/>
            <a:ahLst/>
            <a:cxnLst/>
            <a:rect l="l" t="t" r="r" b="b"/>
            <a:pathLst>
              <a:path w="227330" h="806450">
                <a:moveTo>
                  <a:pt x="33528" y="71628"/>
                </a:moveTo>
                <a:lnTo>
                  <a:pt x="25908" y="71628"/>
                </a:lnTo>
                <a:lnTo>
                  <a:pt x="16764" y="68580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8433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2692" y="0"/>
                </a:lnTo>
                <a:lnTo>
                  <a:pt x="210312" y="3048"/>
                </a:lnTo>
                <a:lnTo>
                  <a:pt x="216408" y="9144"/>
                </a:lnTo>
                <a:lnTo>
                  <a:pt x="224028" y="15240"/>
                </a:lnTo>
                <a:lnTo>
                  <a:pt x="227076" y="21336"/>
                </a:lnTo>
                <a:lnTo>
                  <a:pt x="227076" y="38100"/>
                </a:lnTo>
                <a:lnTo>
                  <a:pt x="224028" y="45720"/>
                </a:lnTo>
                <a:lnTo>
                  <a:pt x="211836" y="54864"/>
                </a:lnTo>
                <a:lnTo>
                  <a:pt x="208026" y="56388"/>
                </a:lnTo>
                <a:lnTo>
                  <a:pt x="146304" y="56388"/>
                </a:lnTo>
                <a:lnTo>
                  <a:pt x="147407" y="65532"/>
                </a:lnTo>
                <a:lnTo>
                  <a:pt x="91440" y="65532"/>
                </a:lnTo>
                <a:lnTo>
                  <a:pt x="33528" y="71628"/>
                </a:lnTo>
                <a:close/>
              </a:path>
              <a:path w="227330" h="806450">
                <a:moveTo>
                  <a:pt x="204216" y="57912"/>
                </a:moveTo>
                <a:lnTo>
                  <a:pt x="195072" y="57912"/>
                </a:lnTo>
                <a:lnTo>
                  <a:pt x="158496" y="56388"/>
                </a:lnTo>
                <a:lnTo>
                  <a:pt x="208026" y="56388"/>
                </a:lnTo>
                <a:lnTo>
                  <a:pt x="204216" y="57912"/>
                </a:lnTo>
                <a:close/>
              </a:path>
              <a:path w="227330" h="806450">
                <a:moveTo>
                  <a:pt x="140208" y="806196"/>
                </a:moveTo>
                <a:lnTo>
                  <a:pt x="110299" y="781812"/>
                </a:lnTo>
                <a:lnTo>
                  <a:pt x="105156" y="754380"/>
                </a:lnTo>
                <a:lnTo>
                  <a:pt x="114300" y="585216"/>
                </a:lnTo>
                <a:lnTo>
                  <a:pt x="113752" y="554355"/>
                </a:lnTo>
                <a:lnTo>
                  <a:pt x="112204" y="516636"/>
                </a:lnTo>
                <a:lnTo>
                  <a:pt x="109799" y="472059"/>
                </a:lnTo>
                <a:lnTo>
                  <a:pt x="103560" y="369189"/>
                </a:lnTo>
                <a:lnTo>
                  <a:pt x="101155" y="324612"/>
                </a:lnTo>
                <a:lnTo>
                  <a:pt x="99607" y="286893"/>
                </a:lnTo>
                <a:lnTo>
                  <a:pt x="99060" y="256032"/>
                </a:lnTo>
                <a:lnTo>
                  <a:pt x="100584" y="163068"/>
                </a:lnTo>
                <a:lnTo>
                  <a:pt x="100012" y="128754"/>
                </a:lnTo>
                <a:lnTo>
                  <a:pt x="98298" y="101155"/>
                </a:lnTo>
                <a:lnTo>
                  <a:pt x="95440" y="80129"/>
                </a:lnTo>
                <a:lnTo>
                  <a:pt x="91440" y="65532"/>
                </a:lnTo>
                <a:lnTo>
                  <a:pt x="147407" y="65532"/>
                </a:lnTo>
                <a:lnTo>
                  <a:pt x="150066" y="87558"/>
                </a:lnTo>
                <a:lnTo>
                  <a:pt x="152400" y="119443"/>
                </a:lnTo>
                <a:lnTo>
                  <a:pt x="153590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7906"/>
                </a:lnTo>
                <a:lnTo>
                  <a:pt x="162877" y="793623"/>
                </a:lnTo>
                <a:lnTo>
                  <a:pt x="153328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71722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15" y="31908"/>
                </a:lnTo>
                <a:lnTo>
                  <a:pt x="76962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1324" y="33194"/>
                </a:lnTo>
                <a:lnTo>
                  <a:pt x="121920" y="41148"/>
                </a:lnTo>
                <a:lnTo>
                  <a:pt x="121324" y="48839"/>
                </a:lnTo>
                <a:lnTo>
                  <a:pt x="90035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32004" y="216408"/>
                </a:moveTo>
                <a:lnTo>
                  <a:pt x="24384" y="216408"/>
                </a:ln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881" y="183927"/>
                </a:lnTo>
                <a:lnTo>
                  <a:pt x="33528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2108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48768" y="211836"/>
                </a:lnTo>
                <a:lnTo>
                  <a:pt x="39624" y="214884"/>
                </a:lnTo>
                <a:lnTo>
                  <a:pt x="32004" y="216408"/>
                </a:lnTo>
                <a:close/>
              </a:path>
              <a:path w="189229" h="946785">
                <a:moveTo>
                  <a:pt x="143256" y="204216"/>
                </a:moveTo>
                <a:lnTo>
                  <a:pt x="137160" y="204216"/>
                </a:lnTo>
                <a:lnTo>
                  <a:pt x="117348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29" h="946785">
                <a:moveTo>
                  <a:pt x="175249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68" y="253198"/>
                </a:lnTo>
                <a:lnTo>
                  <a:pt x="51435" y="237934"/>
                </a:lnTo>
                <a:lnTo>
                  <a:pt x="50530" y="224099"/>
                </a:lnTo>
                <a:lnTo>
                  <a:pt x="48768" y="211836"/>
                </a:lnTo>
                <a:lnTo>
                  <a:pt x="98679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7956" y="883920"/>
                </a:lnTo>
                <a:lnTo>
                  <a:pt x="164544" y="884682"/>
                </a:lnTo>
                <a:lnTo>
                  <a:pt x="175249" y="890016"/>
                </a:lnTo>
                <a:close/>
              </a:path>
              <a:path w="189229" h="946785">
                <a:moveTo>
                  <a:pt x="157956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4780" y="882396"/>
                </a:lnTo>
                <a:lnTo>
                  <a:pt x="157956" y="883920"/>
                </a:lnTo>
                <a:close/>
              </a:path>
              <a:path w="189229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249" y="890016"/>
                </a:lnTo>
                <a:lnTo>
                  <a:pt x="178308" y="891540"/>
                </a:lnTo>
                <a:lnTo>
                  <a:pt x="186356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12321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29540" y="330708"/>
                </a:moveTo>
                <a:lnTo>
                  <a:pt x="64008" y="330708"/>
                </a:lnTo>
                <a:lnTo>
                  <a:pt x="66246" y="324111"/>
                </a:lnTo>
                <a:lnTo>
                  <a:pt x="76438" y="298346"/>
                </a:lnTo>
                <a:lnTo>
                  <a:pt x="83820" y="278892"/>
                </a:lnTo>
                <a:lnTo>
                  <a:pt x="92059" y="257413"/>
                </a:lnTo>
                <a:lnTo>
                  <a:pt x="109108" y="215026"/>
                </a:lnTo>
                <a:lnTo>
                  <a:pt x="117398" y="193428"/>
                </a:lnTo>
                <a:lnTo>
                  <a:pt x="126730" y="171569"/>
                </a:lnTo>
                <a:lnTo>
                  <a:pt x="136398" y="149161"/>
                </a:lnTo>
                <a:lnTo>
                  <a:pt x="146065" y="126468"/>
                </a:lnTo>
                <a:lnTo>
                  <a:pt x="176855" y="57864"/>
                </a:lnTo>
                <a:lnTo>
                  <a:pt x="210526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7744" y="1524"/>
                </a:lnTo>
                <a:lnTo>
                  <a:pt x="248412" y="12192"/>
                </a:lnTo>
                <a:lnTo>
                  <a:pt x="251460" y="19812"/>
                </a:lnTo>
                <a:lnTo>
                  <a:pt x="251460" y="25908"/>
                </a:lnTo>
                <a:lnTo>
                  <a:pt x="237553" y="64770"/>
                </a:lnTo>
                <a:lnTo>
                  <a:pt x="219956" y="104775"/>
                </a:lnTo>
                <a:lnTo>
                  <a:pt x="195072" y="158496"/>
                </a:lnTo>
                <a:lnTo>
                  <a:pt x="169402" y="213383"/>
                </a:lnTo>
                <a:lnTo>
                  <a:pt x="149733" y="256984"/>
                </a:lnTo>
                <a:lnTo>
                  <a:pt x="136350" y="289440"/>
                </a:lnTo>
                <a:lnTo>
                  <a:pt x="129540" y="310896"/>
                </a:lnTo>
                <a:lnTo>
                  <a:pt x="129540" y="330708"/>
                </a:lnTo>
                <a:close/>
              </a:path>
              <a:path w="283845" h="847725">
                <a:moveTo>
                  <a:pt x="30480" y="826008"/>
                </a:moveTo>
                <a:lnTo>
                  <a:pt x="1762" y="795789"/>
                </a:lnTo>
                <a:lnTo>
                  <a:pt x="32" y="769620"/>
                </a:lnTo>
                <a:lnTo>
                  <a:pt x="309" y="743569"/>
                </a:lnTo>
                <a:lnTo>
                  <a:pt x="1333" y="709041"/>
                </a:lnTo>
                <a:lnTo>
                  <a:pt x="3214" y="669369"/>
                </a:lnTo>
                <a:lnTo>
                  <a:pt x="6096" y="624840"/>
                </a:lnTo>
                <a:lnTo>
                  <a:pt x="9215" y="579953"/>
                </a:lnTo>
                <a:lnTo>
                  <a:pt x="11620" y="541210"/>
                </a:lnTo>
                <a:lnTo>
                  <a:pt x="13168" y="508468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3857" y="128611"/>
                </a:lnTo>
                <a:lnTo>
                  <a:pt x="1524" y="103060"/>
                </a:lnTo>
                <a:lnTo>
                  <a:pt x="333" y="83510"/>
                </a:lnTo>
                <a:lnTo>
                  <a:pt x="0" y="70104"/>
                </a:lnTo>
                <a:lnTo>
                  <a:pt x="333" y="59531"/>
                </a:lnTo>
                <a:lnTo>
                  <a:pt x="21336" y="27432"/>
                </a:lnTo>
                <a:lnTo>
                  <a:pt x="28956" y="27432"/>
                </a:lnTo>
                <a:lnTo>
                  <a:pt x="46077" y="32837"/>
                </a:lnTo>
                <a:lnTo>
                  <a:pt x="58483" y="48958"/>
                </a:lnTo>
                <a:lnTo>
                  <a:pt x="66032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29540" y="330708"/>
                </a:lnTo>
                <a:lnTo>
                  <a:pt x="137976" y="353385"/>
                </a:lnTo>
                <a:lnTo>
                  <a:pt x="143239" y="368808"/>
                </a:lnTo>
                <a:lnTo>
                  <a:pt x="96012" y="368808"/>
                </a:lnTo>
                <a:lnTo>
                  <a:pt x="81986" y="394311"/>
                </a:lnTo>
                <a:lnTo>
                  <a:pt x="62484" y="437388"/>
                </a:lnTo>
                <a:lnTo>
                  <a:pt x="59697" y="477678"/>
                </a:lnTo>
                <a:lnTo>
                  <a:pt x="59436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70" y="794504"/>
                </a:lnTo>
                <a:lnTo>
                  <a:pt x="57912" y="812101"/>
                </a:lnTo>
                <a:lnTo>
                  <a:pt x="46482" y="822555"/>
                </a:lnTo>
                <a:lnTo>
                  <a:pt x="30480" y="826008"/>
                </a:lnTo>
                <a:close/>
              </a:path>
              <a:path w="283845" h="847725">
                <a:moveTo>
                  <a:pt x="257556" y="847344"/>
                </a:moveTo>
                <a:lnTo>
                  <a:pt x="249936" y="847344"/>
                </a:lnTo>
                <a:lnTo>
                  <a:pt x="224028" y="842772"/>
                </a:lnTo>
                <a:lnTo>
                  <a:pt x="213798" y="784652"/>
                </a:lnTo>
                <a:lnTo>
                  <a:pt x="203277" y="729313"/>
                </a:lnTo>
                <a:lnTo>
                  <a:pt x="192536" y="676973"/>
                </a:lnTo>
                <a:lnTo>
                  <a:pt x="181648" y="627851"/>
                </a:lnTo>
                <a:lnTo>
                  <a:pt x="170688" y="582168"/>
                </a:lnTo>
                <a:lnTo>
                  <a:pt x="154947" y="526756"/>
                </a:lnTo>
                <a:lnTo>
                  <a:pt x="137350" y="472630"/>
                </a:lnTo>
                <a:lnTo>
                  <a:pt x="117752" y="419933"/>
                </a:lnTo>
                <a:lnTo>
                  <a:pt x="96012" y="368808"/>
                </a:lnTo>
                <a:lnTo>
                  <a:pt x="143239" y="368808"/>
                </a:lnTo>
                <a:lnTo>
                  <a:pt x="167505" y="441533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78892" y="832104"/>
                </a:lnTo>
                <a:lnTo>
                  <a:pt x="272796" y="838200"/>
                </a:lnTo>
                <a:lnTo>
                  <a:pt x="265176" y="844296"/>
                </a:lnTo>
                <a:lnTo>
                  <a:pt x="257556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970530" y="1825150"/>
            <a:ext cx="1448798" cy="386974"/>
          </a:xfrm>
          <a:custGeom>
            <a:avLst/>
            <a:gdLst/>
            <a:ahLst/>
            <a:cxnLst/>
            <a:rect l="l" t="t" r="r" b="b"/>
            <a:pathLst>
              <a:path w="1024255" h="547369">
                <a:moveTo>
                  <a:pt x="134112" y="425196"/>
                </a:moveTo>
                <a:lnTo>
                  <a:pt x="80962" y="418766"/>
                </a:lnTo>
                <a:lnTo>
                  <a:pt x="38481" y="395668"/>
                </a:lnTo>
                <a:lnTo>
                  <a:pt x="10287" y="354568"/>
                </a:lnTo>
                <a:lnTo>
                  <a:pt x="1143" y="316753"/>
                </a:lnTo>
                <a:lnTo>
                  <a:pt x="0" y="294132"/>
                </a:lnTo>
                <a:lnTo>
                  <a:pt x="0" y="132588"/>
                </a:lnTo>
                <a:lnTo>
                  <a:pt x="4572" y="89154"/>
                </a:lnTo>
                <a:lnTo>
                  <a:pt x="27384" y="41790"/>
                </a:lnTo>
                <a:lnTo>
                  <a:pt x="65532" y="13716"/>
                </a:lnTo>
                <a:lnTo>
                  <a:pt x="114609" y="857"/>
                </a:lnTo>
                <a:lnTo>
                  <a:pt x="132588" y="0"/>
                </a:lnTo>
                <a:lnTo>
                  <a:pt x="161782" y="1952"/>
                </a:lnTo>
                <a:lnTo>
                  <a:pt x="211026" y="16716"/>
                </a:lnTo>
                <a:lnTo>
                  <a:pt x="247888" y="45243"/>
                </a:lnTo>
                <a:lnTo>
                  <a:pt x="260225" y="65532"/>
                </a:lnTo>
                <a:lnTo>
                  <a:pt x="135636" y="65532"/>
                </a:lnTo>
                <a:lnTo>
                  <a:pt x="121634" y="66651"/>
                </a:lnTo>
                <a:lnTo>
                  <a:pt x="83034" y="91440"/>
                </a:lnTo>
                <a:lnTo>
                  <a:pt x="74676" y="132588"/>
                </a:lnTo>
                <a:lnTo>
                  <a:pt x="74676" y="294132"/>
                </a:lnTo>
                <a:lnTo>
                  <a:pt x="83034" y="333779"/>
                </a:lnTo>
                <a:lnTo>
                  <a:pt x="120991" y="358759"/>
                </a:lnTo>
                <a:lnTo>
                  <a:pt x="134112" y="359664"/>
                </a:lnTo>
                <a:lnTo>
                  <a:pt x="256874" y="359664"/>
                </a:lnTo>
                <a:lnTo>
                  <a:pt x="251460" y="370332"/>
                </a:lnTo>
                <a:lnTo>
                  <a:pt x="218455" y="405264"/>
                </a:lnTo>
                <a:lnTo>
                  <a:pt x="170878" y="422529"/>
                </a:lnTo>
                <a:lnTo>
                  <a:pt x="152995" y="424576"/>
                </a:lnTo>
                <a:lnTo>
                  <a:pt x="134112" y="425196"/>
                </a:lnTo>
                <a:close/>
              </a:path>
              <a:path w="1024255" h="547369">
                <a:moveTo>
                  <a:pt x="241744" y="146637"/>
                </a:moveTo>
                <a:lnTo>
                  <a:pt x="199644" y="138684"/>
                </a:lnTo>
                <a:lnTo>
                  <a:pt x="195072" y="132588"/>
                </a:lnTo>
                <a:lnTo>
                  <a:pt x="195072" y="123444"/>
                </a:lnTo>
                <a:lnTo>
                  <a:pt x="194238" y="113180"/>
                </a:lnTo>
                <a:lnTo>
                  <a:pt x="175498" y="76676"/>
                </a:lnTo>
                <a:lnTo>
                  <a:pt x="135636" y="65532"/>
                </a:lnTo>
                <a:lnTo>
                  <a:pt x="260225" y="65532"/>
                </a:lnTo>
                <a:lnTo>
                  <a:pt x="267223" y="86391"/>
                </a:lnTo>
                <a:lnTo>
                  <a:pt x="269748" y="111252"/>
                </a:lnTo>
                <a:lnTo>
                  <a:pt x="269176" y="120919"/>
                </a:lnTo>
                <a:lnTo>
                  <a:pt x="249174" y="145542"/>
                </a:lnTo>
                <a:lnTo>
                  <a:pt x="241744" y="146637"/>
                </a:lnTo>
                <a:close/>
              </a:path>
              <a:path w="1024255" h="547369">
                <a:moveTo>
                  <a:pt x="256874" y="359664"/>
                </a:moveTo>
                <a:lnTo>
                  <a:pt x="134112" y="359664"/>
                </a:lnTo>
                <a:lnTo>
                  <a:pt x="147899" y="358759"/>
                </a:lnTo>
                <a:lnTo>
                  <a:pt x="159829" y="355854"/>
                </a:lnTo>
                <a:lnTo>
                  <a:pt x="191452" y="322516"/>
                </a:lnTo>
                <a:lnTo>
                  <a:pt x="195072" y="294132"/>
                </a:lnTo>
                <a:lnTo>
                  <a:pt x="195072" y="259080"/>
                </a:lnTo>
                <a:lnTo>
                  <a:pt x="140208" y="259080"/>
                </a:lnTo>
                <a:lnTo>
                  <a:pt x="135636" y="256032"/>
                </a:lnTo>
                <a:lnTo>
                  <a:pt x="131064" y="249936"/>
                </a:lnTo>
                <a:lnTo>
                  <a:pt x="124968" y="237744"/>
                </a:lnTo>
                <a:lnTo>
                  <a:pt x="124968" y="222504"/>
                </a:lnTo>
                <a:lnTo>
                  <a:pt x="128016" y="214884"/>
                </a:lnTo>
                <a:lnTo>
                  <a:pt x="131064" y="210312"/>
                </a:lnTo>
                <a:lnTo>
                  <a:pt x="135636" y="204216"/>
                </a:lnTo>
                <a:lnTo>
                  <a:pt x="140208" y="201168"/>
                </a:lnTo>
                <a:lnTo>
                  <a:pt x="254508" y="201168"/>
                </a:lnTo>
                <a:lnTo>
                  <a:pt x="260604" y="204216"/>
                </a:lnTo>
                <a:lnTo>
                  <a:pt x="263652" y="208788"/>
                </a:lnTo>
                <a:lnTo>
                  <a:pt x="268224" y="213360"/>
                </a:lnTo>
                <a:lnTo>
                  <a:pt x="269748" y="217932"/>
                </a:lnTo>
                <a:lnTo>
                  <a:pt x="269748" y="294132"/>
                </a:lnTo>
                <a:lnTo>
                  <a:pt x="268605" y="316753"/>
                </a:lnTo>
                <a:lnTo>
                  <a:pt x="265176" y="336804"/>
                </a:lnTo>
                <a:lnTo>
                  <a:pt x="259461" y="354568"/>
                </a:lnTo>
                <a:lnTo>
                  <a:pt x="256874" y="359664"/>
                </a:lnTo>
                <a:close/>
              </a:path>
              <a:path w="1024255" h="547369">
                <a:moveTo>
                  <a:pt x="457200" y="428244"/>
                </a:moveTo>
                <a:lnTo>
                  <a:pt x="401193" y="418909"/>
                </a:lnTo>
                <a:lnTo>
                  <a:pt x="356616" y="394716"/>
                </a:lnTo>
                <a:lnTo>
                  <a:pt x="327660" y="357759"/>
                </a:lnTo>
                <a:lnTo>
                  <a:pt x="316992" y="309372"/>
                </a:lnTo>
                <a:lnTo>
                  <a:pt x="317100" y="259080"/>
                </a:lnTo>
                <a:lnTo>
                  <a:pt x="326636" y="215812"/>
                </a:lnTo>
                <a:lnTo>
                  <a:pt x="354330" y="178498"/>
                </a:lnTo>
                <a:lnTo>
                  <a:pt x="393763" y="153781"/>
                </a:lnTo>
                <a:lnTo>
                  <a:pt x="443484" y="144780"/>
                </a:lnTo>
                <a:lnTo>
                  <a:pt x="459200" y="145637"/>
                </a:lnTo>
                <a:lnTo>
                  <a:pt x="502920" y="158496"/>
                </a:lnTo>
                <a:lnTo>
                  <a:pt x="536995" y="184856"/>
                </a:lnTo>
                <a:lnTo>
                  <a:pt x="547276" y="199644"/>
                </a:lnTo>
                <a:lnTo>
                  <a:pt x="441960" y="199644"/>
                </a:lnTo>
                <a:lnTo>
                  <a:pt x="431982" y="200477"/>
                </a:lnTo>
                <a:lnTo>
                  <a:pt x="395859" y="225552"/>
                </a:lnTo>
                <a:lnTo>
                  <a:pt x="391668" y="243840"/>
                </a:lnTo>
                <a:lnTo>
                  <a:pt x="391668" y="260604"/>
                </a:lnTo>
                <a:lnTo>
                  <a:pt x="561992" y="260604"/>
                </a:lnTo>
                <a:lnTo>
                  <a:pt x="561808" y="264461"/>
                </a:lnTo>
                <a:lnTo>
                  <a:pt x="542544" y="300228"/>
                </a:lnTo>
                <a:lnTo>
                  <a:pt x="534924" y="301752"/>
                </a:lnTo>
                <a:lnTo>
                  <a:pt x="528304" y="303514"/>
                </a:lnTo>
                <a:lnTo>
                  <a:pt x="521970" y="304419"/>
                </a:lnTo>
                <a:lnTo>
                  <a:pt x="515635" y="304752"/>
                </a:lnTo>
                <a:lnTo>
                  <a:pt x="391668" y="304800"/>
                </a:lnTo>
                <a:lnTo>
                  <a:pt x="391668" y="313944"/>
                </a:lnTo>
                <a:lnTo>
                  <a:pt x="409956" y="353568"/>
                </a:lnTo>
                <a:lnTo>
                  <a:pt x="458724" y="368808"/>
                </a:lnTo>
                <a:lnTo>
                  <a:pt x="557479" y="368808"/>
                </a:lnTo>
                <a:lnTo>
                  <a:pt x="559308" y="373380"/>
                </a:lnTo>
                <a:lnTo>
                  <a:pt x="559308" y="379476"/>
                </a:lnTo>
                <a:lnTo>
                  <a:pt x="556712" y="387477"/>
                </a:lnTo>
                <a:lnTo>
                  <a:pt x="515493" y="417742"/>
                </a:lnTo>
                <a:lnTo>
                  <a:pt x="478917" y="426267"/>
                </a:lnTo>
                <a:lnTo>
                  <a:pt x="457200" y="428244"/>
                </a:lnTo>
                <a:close/>
              </a:path>
              <a:path w="1024255" h="547369">
                <a:moveTo>
                  <a:pt x="561992" y="260604"/>
                </a:moveTo>
                <a:lnTo>
                  <a:pt x="481584" y="260604"/>
                </a:lnTo>
                <a:lnTo>
                  <a:pt x="486156" y="259080"/>
                </a:lnTo>
                <a:lnTo>
                  <a:pt x="492252" y="256032"/>
                </a:lnTo>
                <a:lnTo>
                  <a:pt x="477012" y="211836"/>
                </a:lnTo>
                <a:lnTo>
                  <a:pt x="441960" y="199644"/>
                </a:lnTo>
                <a:lnTo>
                  <a:pt x="547276" y="199644"/>
                </a:lnTo>
                <a:lnTo>
                  <a:pt x="552711" y="209478"/>
                </a:lnTo>
                <a:lnTo>
                  <a:pt x="557974" y="223075"/>
                </a:lnTo>
                <a:lnTo>
                  <a:pt x="561236" y="237529"/>
                </a:lnTo>
                <a:lnTo>
                  <a:pt x="562356" y="252984"/>
                </a:lnTo>
                <a:lnTo>
                  <a:pt x="561992" y="260604"/>
                </a:lnTo>
                <a:close/>
              </a:path>
              <a:path w="1024255" h="547369">
                <a:moveTo>
                  <a:pt x="557479" y="368808"/>
                </a:moveTo>
                <a:lnTo>
                  <a:pt x="458724" y="368808"/>
                </a:lnTo>
                <a:lnTo>
                  <a:pt x="468439" y="368284"/>
                </a:lnTo>
                <a:lnTo>
                  <a:pt x="477012" y="366903"/>
                </a:lnTo>
                <a:lnTo>
                  <a:pt x="484441" y="364950"/>
                </a:lnTo>
                <a:lnTo>
                  <a:pt x="490728" y="362712"/>
                </a:lnTo>
                <a:lnTo>
                  <a:pt x="505968" y="356616"/>
                </a:lnTo>
                <a:lnTo>
                  <a:pt x="512064" y="352044"/>
                </a:lnTo>
                <a:lnTo>
                  <a:pt x="518160" y="348996"/>
                </a:lnTo>
                <a:lnTo>
                  <a:pt x="524256" y="347472"/>
                </a:lnTo>
                <a:lnTo>
                  <a:pt x="539496" y="347472"/>
                </a:lnTo>
                <a:lnTo>
                  <a:pt x="545592" y="352044"/>
                </a:lnTo>
                <a:lnTo>
                  <a:pt x="551688" y="358140"/>
                </a:lnTo>
                <a:lnTo>
                  <a:pt x="556260" y="365760"/>
                </a:lnTo>
                <a:lnTo>
                  <a:pt x="557479" y="368808"/>
                </a:lnTo>
                <a:close/>
              </a:path>
              <a:path w="1024255" h="547369">
                <a:moveTo>
                  <a:pt x="786384" y="195072"/>
                </a:moveTo>
                <a:lnTo>
                  <a:pt x="675132" y="195072"/>
                </a:lnTo>
                <a:lnTo>
                  <a:pt x="680275" y="185308"/>
                </a:lnTo>
                <a:lnTo>
                  <a:pt x="712231" y="153781"/>
                </a:lnTo>
                <a:lnTo>
                  <a:pt x="745236" y="144780"/>
                </a:lnTo>
                <a:lnTo>
                  <a:pt x="771144" y="144780"/>
                </a:lnTo>
                <a:lnTo>
                  <a:pt x="777240" y="147828"/>
                </a:lnTo>
                <a:lnTo>
                  <a:pt x="781812" y="153924"/>
                </a:lnTo>
                <a:lnTo>
                  <a:pt x="787908" y="160020"/>
                </a:lnTo>
                <a:lnTo>
                  <a:pt x="790956" y="167640"/>
                </a:lnTo>
                <a:lnTo>
                  <a:pt x="790956" y="185928"/>
                </a:lnTo>
                <a:lnTo>
                  <a:pt x="787908" y="193548"/>
                </a:lnTo>
                <a:lnTo>
                  <a:pt x="786384" y="195072"/>
                </a:lnTo>
                <a:close/>
              </a:path>
              <a:path w="1024255" h="547369">
                <a:moveTo>
                  <a:pt x="641604" y="422148"/>
                </a:moveTo>
                <a:lnTo>
                  <a:pt x="605028" y="405384"/>
                </a:lnTo>
                <a:lnTo>
                  <a:pt x="605028" y="164592"/>
                </a:lnTo>
                <a:lnTo>
                  <a:pt x="641604" y="147828"/>
                </a:lnTo>
                <a:lnTo>
                  <a:pt x="650748" y="147828"/>
                </a:lnTo>
                <a:lnTo>
                  <a:pt x="675132" y="170688"/>
                </a:lnTo>
                <a:lnTo>
                  <a:pt x="675132" y="195072"/>
                </a:lnTo>
                <a:lnTo>
                  <a:pt x="786384" y="195072"/>
                </a:lnTo>
                <a:lnTo>
                  <a:pt x="781812" y="199644"/>
                </a:lnTo>
                <a:lnTo>
                  <a:pt x="777240" y="205740"/>
                </a:lnTo>
                <a:lnTo>
                  <a:pt x="771144" y="208788"/>
                </a:lnTo>
                <a:lnTo>
                  <a:pt x="763524" y="210312"/>
                </a:lnTo>
                <a:lnTo>
                  <a:pt x="745236" y="210312"/>
                </a:lnTo>
                <a:lnTo>
                  <a:pt x="732948" y="211740"/>
                </a:lnTo>
                <a:lnTo>
                  <a:pt x="699516" y="233172"/>
                </a:lnTo>
                <a:lnTo>
                  <a:pt x="681085" y="276463"/>
                </a:lnTo>
                <a:lnTo>
                  <a:pt x="679704" y="295656"/>
                </a:lnTo>
                <a:lnTo>
                  <a:pt x="679704" y="399288"/>
                </a:lnTo>
                <a:lnTo>
                  <a:pt x="678180" y="405384"/>
                </a:lnTo>
                <a:lnTo>
                  <a:pt x="675132" y="409956"/>
                </a:lnTo>
                <a:lnTo>
                  <a:pt x="662392" y="417647"/>
                </a:lnTo>
                <a:lnTo>
                  <a:pt x="656272" y="420052"/>
                </a:lnTo>
                <a:lnTo>
                  <a:pt x="649295" y="421600"/>
                </a:lnTo>
                <a:lnTo>
                  <a:pt x="641604" y="422148"/>
                </a:lnTo>
                <a:close/>
              </a:path>
              <a:path w="1024255" h="547369">
                <a:moveTo>
                  <a:pt x="988161" y="516636"/>
                </a:moveTo>
                <a:lnTo>
                  <a:pt x="929640" y="516636"/>
                </a:lnTo>
                <a:lnTo>
                  <a:pt x="940784" y="515493"/>
                </a:lnTo>
                <a:lnTo>
                  <a:pt x="949071" y="512064"/>
                </a:lnTo>
                <a:lnTo>
                  <a:pt x="954500" y="506349"/>
                </a:lnTo>
                <a:lnTo>
                  <a:pt x="957072" y="498348"/>
                </a:lnTo>
                <a:lnTo>
                  <a:pt x="955333" y="490085"/>
                </a:lnTo>
                <a:lnTo>
                  <a:pt x="950023" y="483679"/>
                </a:lnTo>
                <a:lnTo>
                  <a:pt x="940998" y="479274"/>
                </a:lnTo>
                <a:lnTo>
                  <a:pt x="928116" y="477012"/>
                </a:lnTo>
                <a:lnTo>
                  <a:pt x="897636" y="473964"/>
                </a:lnTo>
                <a:lnTo>
                  <a:pt x="909828" y="426720"/>
                </a:lnTo>
                <a:lnTo>
                  <a:pt x="862012" y="413956"/>
                </a:lnTo>
                <a:lnTo>
                  <a:pt x="829056" y="388620"/>
                </a:lnTo>
                <a:lnTo>
                  <a:pt x="809815" y="352996"/>
                </a:lnTo>
                <a:lnTo>
                  <a:pt x="803148" y="309372"/>
                </a:lnTo>
                <a:lnTo>
                  <a:pt x="803148" y="263652"/>
                </a:lnTo>
                <a:lnTo>
                  <a:pt x="810863" y="216717"/>
                </a:lnTo>
                <a:lnTo>
                  <a:pt x="832675" y="179070"/>
                </a:lnTo>
                <a:lnTo>
                  <a:pt x="871966" y="153781"/>
                </a:lnTo>
                <a:lnTo>
                  <a:pt x="928116" y="144780"/>
                </a:lnTo>
                <a:lnTo>
                  <a:pt x="947808" y="145637"/>
                </a:lnTo>
                <a:lnTo>
                  <a:pt x="995172" y="158496"/>
                </a:lnTo>
                <a:lnTo>
                  <a:pt x="1021080" y="188976"/>
                </a:lnTo>
                <a:lnTo>
                  <a:pt x="1020532" y="194929"/>
                </a:lnTo>
                <a:lnTo>
                  <a:pt x="1018984" y="201168"/>
                </a:lnTo>
                <a:lnTo>
                  <a:pt x="1016579" y="207406"/>
                </a:lnTo>
                <a:lnTo>
                  <a:pt x="1015057" y="210312"/>
                </a:lnTo>
                <a:lnTo>
                  <a:pt x="934212" y="210312"/>
                </a:lnTo>
                <a:lnTo>
                  <a:pt x="920472" y="211169"/>
                </a:lnTo>
                <a:lnTo>
                  <a:pt x="885539" y="231505"/>
                </a:lnTo>
                <a:lnTo>
                  <a:pt x="877824" y="263652"/>
                </a:lnTo>
                <a:lnTo>
                  <a:pt x="877824" y="309372"/>
                </a:lnTo>
                <a:lnTo>
                  <a:pt x="891540" y="348996"/>
                </a:lnTo>
                <a:lnTo>
                  <a:pt x="934212" y="362712"/>
                </a:lnTo>
                <a:lnTo>
                  <a:pt x="1019773" y="362712"/>
                </a:lnTo>
                <a:lnTo>
                  <a:pt x="1022032" y="368236"/>
                </a:lnTo>
                <a:lnTo>
                  <a:pt x="1023580" y="374403"/>
                </a:lnTo>
                <a:lnTo>
                  <a:pt x="1024128" y="381000"/>
                </a:lnTo>
                <a:lnTo>
                  <a:pt x="1022699" y="388739"/>
                </a:lnTo>
                <a:lnTo>
                  <a:pt x="989004" y="416218"/>
                </a:lnTo>
                <a:lnTo>
                  <a:pt x="943356" y="426720"/>
                </a:lnTo>
                <a:lnTo>
                  <a:pt x="935736" y="452628"/>
                </a:lnTo>
                <a:lnTo>
                  <a:pt x="978408" y="466344"/>
                </a:lnTo>
                <a:lnTo>
                  <a:pt x="992124" y="496824"/>
                </a:lnTo>
                <a:lnTo>
                  <a:pt x="992124" y="502920"/>
                </a:lnTo>
                <a:lnTo>
                  <a:pt x="990600" y="510540"/>
                </a:lnTo>
                <a:lnTo>
                  <a:pt x="988161" y="516636"/>
                </a:lnTo>
                <a:close/>
              </a:path>
              <a:path w="1024255" h="547369">
                <a:moveTo>
                  <a:pt x="990600" y="225552"/>
                </a:moveTo>
                <a:lnTo>
                  <a:pt x="986028" y="225552"/>
                </a:lnTo>
                <a:lnTo>
                  <a:pt x="978408" y="222504"/>
                </a:lnTo>
                <a:lnTo>
                  <a:pt x="970788" y="217932"/>
                </a:lnTo>
                <a:lnTo>
                  <a:pt x="964215" y="214812"/>
                </a:lnTo>
                <a:lnTo>
                  <a:pt x="955929" y="212407"/>
                </a:lnTo>
                <a:lnTo>
                  <a:pt x="945927" y="210859"/>
                </a:lnTo>
                <a:lnTo>
                  <a:pt x="934212" y="210312"/>
                </a:lnTo>
                <a:lnTo>
                  <a:pt x="1015057" y="210312"/>
                </a:lnTo>
                <a:lnTo>
                  <a:pt x="1013460" y="213360"/>
                </a:lnTo>
                <a:lnTo>
                  <a:pt x="1008602" y="218479"/>
                </a:lnTo>
                <a:lnTo>
                  <a:pt x="1003173" y="222313"/>
                </a:lnTo>
                <a:lnTo>
                  <a:pt x="997172" y="224718"/>
                </a:lnTo>
                <a:lnTo>
                  <a:pt x="990600" y="225552"/>
                </a:lnTo>
                <a:close/>
              </a:path>
              <a:path w="1024255" h="547369">
                <a:moveTo>
                  <a:pt x="1019773" y="362712"/>
                </a:moveTo>
                <a:lnTo>
                  <a:pt x="934212" y="362712"/>
                </a:lnTo>
                <a:lnTo>
                  <a:pt x="945927" y="361283"/>
                </a:lnTo>
                <a:lnTo>
                  <a:pt x="955929" y="359283"/>
                </a:lnTo>
                <a:lnTo>
                  <a:pt x="964215" y="356711"/>
                </a:lnTo>
                <a:lnTo>
                  <a:pt x="970788" y="353568"/>
                </a:lnTo>
                <a:lnTo>
                  <a:pt x="978408" y="348996"/>
                </a:lnTo>
                <a:lnTo>
                  <a:pt x="986028" y="345948"/>
                </a:lnTo>
                <a:lnTo>
                  <a:pt x="992124" y="344424"/>
                </a:lnTo>
                <a:lnTo>
                  <a:pt x="999577" y="345900"/>
                </a:lnTo>
                <a:lnTo>
                  <a:pt x="1006030" y="348234"/>
                </a:lnTo>
                <a:lnTo>
                  <a:pt x="1011626" y="351710"/>
                </a:lnTo>
                <a:lnTo>
                  <a:pt x="1016508" y="356616"/>
                </a:lnTo>
                <a:lnTo>
                  <a:pt x="1019627" y="362354"/>
                </a:lnTo>
                <a:lnTo>
                  <a:pt x="1019773" y="362712"/>
                </a:lnTo>
                <a:close/>
              </a:path>
              <a:path w="1024255" h="547369">
                <a:moveTo>
                  <a:pt x="931164" y="547116"/>
                </a:moveTo>
                <a:lnTo>
                  <a:pt x="917448" y="547116"/>
                </a:lnTo>
                <a:lnTo>
                  <a:pt x="902208" y="544068"/>
                </a:lnTo>
                <a:lnTo>
                  <a:pt x="896112" y="542544"/>
                </a:lnTo>
                <a:lnTo>
                  <a:pt x="891540" y="539496"/>
                </a:lnTo>
                <a:lnTo>
                  <a:pt x="885444" y="537972"/>
                </a:lnTo>
                <a:lnTo>
                  <a:pt x="882396" y="534924"/>
                </a:lnTo>
                <a:lnTo>
                  <a:pt x="882396" y="527304"/>
                </a:lnTo>
                <a:lnTo>
                  <a:pt x="885444" y="518160"/>
                </a:lnTo>
                <a:lnTo>
                  <a:pt x="888492" y="512064"/>
                </a:lnTo>
                <a:lnTo>
                  <a:pt x="891540" y="510540"/>
                </a:lnTo>
                <a:lnTo>
                  <a:pt x="896112" y="509016"/>
                </a:lnTo>
                <a:lnTo>
                  <a:pt x="899160" y="509016"/>
                </a:lnTo>
                <a:lnTo>
                  <a:pt x="903732" y="510540"/>
                </a:lnTo>
                <a:lnTo>
                  <a:pt x="908304" y="513588"/>
                </a:lnTo>
                <a:lnTo>
                  <a:pt x="912876" y="515112"/>
                </a:lnTo>
                <a:lnTo>
                  <a:pt x="920496" y="516636"/>
                </a:lnTo>
                <a:lnTo>
                  <a:pt x="988161" y="516636"/>
                </a:lnTo>
                <a:lnTo>
                  <a:pt x="987552" y="518160"/>
                </a:lnTo>
                <a:lnTo>
                  <a:pt x="951738" y="544830"/>
                </a:lnTo>
                <a:lnTo>
                  <a:pt x="942022" y="546544"/>
                </a:lnTo>
                <a:lnTo>
                  <a:pt x="931164" y="5471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460104" y="192750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69683" y="1816531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1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291" y="265176"/>
                </a:lnTo>
                <a:lnTo>
                  <a:pt x="160020" y="268224"/>
                </a:lnTo>
                <a:lnTo>
                  <a:pt x="191850" y="313944"/>
                </a:lnTo>
                <a:lnTo>
                  <a:pt x="109728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19">
                <a:moveTo>
                  <a:pt x="163291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5928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091"/>
                </a:lnTo>
                <a:lnTo>
                  <a:pt x="222123" y="168211"/>
                </a:lnTo>
                <a:lnTo>
                  <a:pt x="231124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7076" y="205740"/>
                </a:lnTo>
                <a:lnTo>
                  <a:pt x="163291" y="265176"/>
                </a:lnTo>
                <a:close/>
              </a:path>
              <a:path w="248920" h="439419">
                <a:moveTo>
                  <a:pt x="205740" y="438912"/>
                </a:moveTo>
                <a:lnTo>
                  <a:pt x="198120" y="438912"/>
                </a:lnTo>
                <a:lnTo>
                  <a:pt x="192024" y="434340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1850" y="313944"/>
                </a:lnTo>
                <a:lnTo>
                  <a:pt x="243840" y="388620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0812"/>
                </a:lnTo>
                <a:lnTo>
                  <a:pt x="244316" y="414480"/>
                </a:lnTo>
                <a:lnTo>
                  <a:pt x="233934" y="426720"/>
                </a:lnTo>
                <a:lnTo>
                  <a:pt x="220122" y="435530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97827" y="192750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52" y="361545"/>
                </a:lnTo>
                <a:lnTo>
                  <a:pt x="4191" y="351853"/>
                </a:lnTo>
                <a:lnTo>
                  <a:pt x="10287" y="345305"/>
                </a:lnTo>
                <a:lnTo>
                  <a:pt x="19812" y="342900"/>
                </a:lnTo>
                <a:lnTo>
                  <a:pt x="42314" y="339209"/>
                </a:lnTo>
                <a:lnTo>
                  <a:pt x="68389" y="325945"/>
                </a:lnTo>
                <a:lnTo>
                  <a:pt x="90749" y="299823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5052"/>
                </a:lnTo>
                <a:lnTo>
                  <a:pt x="5072" y="21216"/>
                </a:lnTo>
                <a:lnTo>
                  <a:pt x="17716" y="10096"/>
                </a:lnTo>
                <a:lnTo>
                  <a:pt x="34075" y="2690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40208" y="184404"/>
                </a:lnTo>
                <a:lnTo>
                  <a:pt x="211079" y="184404"/>
                </a:lnTo>
                <a:lnTo>
                  <a:pt x="181356" y="260604"/>
                </a:lnTo>
                <a:lnTo>
                  <a:pt x="165396" y="301995"/>
                </a:lnTo>
                <a:lnTo>
                  <a:pt x="147315" y="341193"/>
                </a:lnTo>
                <a:lnTo>
                  <a:pt x="122432" y="374172"/>
                </a:lnTo>
                <a:lnTo>
                  <a:pt x="86063" y="396910"/>
                </a:lnTo>
                <a:lnTo>
                  <a:pt x="33528" y="405384"/>
                </a:lnTo>
                <a:close/>
              </a:path>
              <a:path w="266700" h="405764">
                <a:moveTo>
                  <a:pt x="211079" y="184404"/>
                </a:moveTo>
                <a:lnTo>
                  <a:pt x="140208" y="184404"/>
                </a:lnTo>
                <a:lnTo>
                  <a:pt x="197294" y="1009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714"/>
                </a:lnTo>
                <a:lnTo>
                  <a:pt x="247840" y="10287"/>
                </a:lnTo>
                <a:lnTo>
                  <a:pt x="261199" y="21859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1079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798783" y="192750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4649" y="192750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593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593" y="225552"/>
                </a:lnTo>
                <a:close/>
              </a:path>
              <a:path w="21082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20" h="402589">
                <a:moveTo>
                  <a:pt x="169887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2964" y="281940"/>
                </a:lnTo>
                <a:lnTo>
                  <a:pt x="55935" y="276225"/>
                </a:lnTo>
                <a:lnTo>
                  <a:pt x="26479" y="264795"/>
                </a:lnTo>
                <a:lnTo>
                  <a:pt x="7024" y="249364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57" y="203692"/>
                </a:lnTo>
                <a:lnTo>
                  <a:pt x="51816" y="212598"/>
                </a:lnTo>
                <a:lnTo>
                  <a:pt x="72390" y="221503"/>
                </a:lnTo>
                <a:lnTo>
                  <a:pt x="102108" y="225552"/>
                </a:lnTo>
                <a:lnTo>
                  <a:pt x="205593" y="225552"/>
                </a:lnTo>
                <a:lnTo>
                  <a:pt x="204930" y="229409"/>
                </a:lnTo>
                <a:lnTo>
                  <a:pt x="188976" y="254127"/>
                </a:lnTo>
                <a:lnTo>
                  <a:pt x="162734" y="271414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2158"/>
                </a:lnTo>
                <a:lnTo>
                  <a:pt x="161925" y="321754"/>
                </a:lnTo>
                <a:lnTo>
                  <a:pt x="172021" y="335065"/>
                </a:lnTo>
                <a:lnTo>
                  <a:pt x="175260" y="350520"/>
                </a:lnTo>
                <a:lnTo>
                  <a:pt x="172378" y="367617"/>
                </a:lnTo>
                <a:lnTo>
                  <a:pt x="169887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964" y="401216"/>
                </a:lnTo>
                <a:lnTo>
                  <a:pt x="83058" y="397954"/>
                </a:lnTo>
                <a:lnTo>
                  <a:pt x="70580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69887" y="371856"/>
                </a:lnTo>
                <a:lnTo>
                  <a:pt x="162496" y="384429"/>
                </a:lnTo>
                <a:lnTo>
                  <a:pt x="143756" y="397240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520938" y="192750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928360" y="192750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4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7494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7494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20396" y="64008"/>
                </a:lnTo>
                <a:lnTo>
                  <a:pt x="103608" y="67389"/>
                </a:lnTo>
                <a:lnTo>
                  <a:pt x="88963" y="77343"/>
                </a:lnTo>
                <a:lnTo>
                  <a:pt x="78605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407035" h="277494">
                <a:moveTo>
                  <a:pt x="204216" y="277368"/>
                </a:moveTo>
                <a:lnTo>
                  <a:pt x="190547" y="275915"/>
                </a:lnTo>
                <a:lnTo>
                  <a:pt x="178308" y="271462"/>
                </a:lnTo>
                <a:lnTo>
                  <a:pt x="169497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86" y="94226"/>
                </a:lnTo>
                <a:lnTo>
                  <a:pt x="151828" y="77914"/>
                </a:lnTo>
                <a:lnTo>
                  <a:pt x="137183" y="67603"/>
                </a:lnTo>
                <a:lnTo>
                  <a:pt x="120396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48" y="263866"/>
                </a:lnTo>
                <a:lnTo>
                  <a:pt x="229362" y="271462"/>
                </a:lnTo>
                <a:lnTo>
                  <a:pt x="217646" y="275915"/>
                </a:lnTo>
                <a:lnTo>
                  <a:pt x="204216" y="277368"/>
                </a:lnTo>
                <a:close/>
              </a:path>
              <a:path w="407035" h="277494">
                <a:moveTo>
                  <a:pt x="370332" y="277368"/>
                </a:moveTo>
                <a:lnTo>
                  <a:pt x="356020" y="275272"/>
                </a:lnTo>
                <a:lnTo>
                  <a:pt x="343852" y="269748"/>
                </a:lnTo>
                <a:lnTo>
                  <a:pt x="335399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79" y="261937"/>
                </a:lnTo>
                <a:lnTo>
                  <a:pt x="396049" y="269748"/>
                </a:lnTo>
                <a:lnTo>
                  <a:pt x="384405" y="275272"/>
                </a:lnTo>
                <a:lnTo>
                  <a:pt x="37033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568599" y="1816531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981"/>
                </a:lnTo>
                <a:lnTo>
                  <a:pt x="30670" y="191643"/>
                </a:lnTo>
                <a:lnTo>
                  <a:pt x="63650" y="166306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56"/>
                </a:lnTo>
                <a:lnTo>
                  <a:pt x="89725" y="237363"/>
                </a:lnTo>
                <a:lnTo>
                  <a:pt x="78700" y="254412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27"/>
                </a:lnTo>
                <a:lnTo>
                  <a:pt x="163258" y="357949"/>
                </a:lnTo>
                <a:lnTo>
                  <a:pt x="174283" y="343400"/>
                </a:lnTo>
                <a:lnTo>
                  <a:pt x="178308" y="330708"/>
                </a:lnTo>
                <a:lnTo>
                  <a:pt x="178308" y="274320"/>
                </a:lnTo>
                <a:lnTo>
                  <a:pt x="173640" y="251841"/>
                </a:lnTo>
                <a:lnTo>
                  <a:pt x="161544" y="235077"/>
                </a:lnTo>
                <a:lnTo>
                  <a:pt x="144875" y="224599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84646" y="192750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007"/>
                </a:lnTo>
                <a:lnTo>
                  <a:pt x="126873" y="267652"/>
                </a:lnTo>
                <a:lnTo>
                  <a:pt x="103060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40811" y="1927505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60" h="283844">
                <a:moveTo>
                  <a:pt x="126492" y="283464"/>
                </a:moveTo>
                <a:lnTo>
                  <a:pt x="77795" y="273677"/>
                </a:lnTo>
                <a:lnTo>
                  <a:pt x="37528" y="247459"/>
                </a:lnTo>
                <a:lnTo>
                  <a:pt x="10120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906" y="72651"/>
                </a:lnTo>
                <a:lnTo>
                  <a:pt x="36957" y="35242"/>
                </a:lnTo>
                <a:lnTo>
                  <a:pt x="77152" y="9548"/>
                </a:lnTo>
                <a:lnTo>
                  <a:pt x="126492" y="0"/>
                </a:lnTo>
                <a:lnTo>
                  <a:pt x="174307" y="9334"/>
                </a:lnTo>
                <a:lnTo>
                  <a:pt x="214122" y="34671"/>
                </a:lnTo>
                <a:lnTo>
                  <a:pt x="235526" y="64008"/>
                </a:lnTo>
                <a:lnTo>
                  <a:pt x="126492" y="64008"/>
                </a:lnTo>
                <a:lnTo>
                  <a:pt x="106179" y="68699"/>
                </a:lnTo>
                <a:lnTo>
                  <a:pt x="89725" y="80962"/>
                </a:lnTo>
                <a:lnTo>
                  <a:pt x="78700" y="98083"/>
                </a:lnTo>
                <a:lnTo>
                  <a:pt x="74676" y="117348"/>
                </a:lnTo>
                <a:lnTo>
                  <a:pt x="74676" y="164592"/>
                </a:lnTo>
                <a:lnTo>
                  <a:pt x="78700" y="184499"/>
                </a:lnTo>
                <a:lnTo>
                  <a:pt x="89725" y="201549"/>
                </a:lnTo>
                <a:lnTo>
                  <a:pt x="106179" y="213455"/>
                </a:lnTo>
                <a:lnTo>
                  <a:pt x="126492" y="217932"/>
                </a:lnTo>
                <a:lnTo>
                  <a:pt x="234877" y="217932"/>
                </a:lnTo>
                <a:lnTo>
                  <a:pt x="214122" y="246888"/>
                </a:lnTo>
                <a:lnTo>
                  <a:pt x="174307" y="273462"/>
                </a:lnTo>
                <a:lnTo>
                  <a:pt x="126492" y="283464"/>
                </a:lnTo>
                <a:close/>
              </a:path>
              <a:path w="251460" h="283844">
                <a:moveTo>
                  <a:pt x="234877" y="217932"/>
                </a:moveTo>
                <a:lnTo>
                  <a:pt x="126492" y="217932"/>
                </a:lnTo>
                <a:lnTo>
                  <a:pt x="145923" y="213455"/>
                </a:lnTo>
                <a:lnTo>
                  <a:pt x="161925" y="201549"/>
                </a:lnTo>
                <a:lnTo>
                  <a:pt x="172783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83" y="98083"/>
                </a:lnTo>
                <a:lnTo>
                  <a:pt x="161925" y="80962"/>
                </a:lnTo>
                <a:lnTo>
                  <a:pt x="145923" y="68699"/>
                </a:lnTo>
                <a:lnTo>
                  <a:pt x="126492" y="64008"/>
                </a:lnTo>
                <a:lnTo>
                  <a:pt x="235526" y="64008"/>
                </a:lnTo>
                <a:lnTo>
                  <a:pt x="241363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1363" y="208883"/>
                </a:lnTo>
                <a:lnTo>
                  <a:pt x="234877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69791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148713" y="1816531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5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981"/>
                </a:lnTo>
                <a:lnTo>
                  <a:pt x="30670" y="191643"/>
                </a:lnTo>
                <a:lnTo>
                  <a:pt x="63650" y="166306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56"/>
                </a:lnTo>
                <a:lnTo>
                  <a:pt x="89725" y="237363"/>
                </a:lnTo>
                <a:lnTo>
                  <a:pt x="78700" y="254412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27"/>
                </a:lnTo>
                <a:lnTo>
                  <a:pt x="163258" y="357949"/>
                </a:lnTo>
                <a:lnTo>
                  <a:pt x="174283" y="343400"/>
                </a:lnTo>
                <a:lnTo>
                  <a:pt x="178308" y="330708"/>
                </a:lnTo>
                <a:lnTo>
                  <a:pt x="178308" y="274320"/>
                </a:lnTo>
                <a:lnTo>
                  <a:pt x="173640" y="251841"/>
                </a:lnTo>
                <a:lnTo>
                  <a:pt x="161544" y="235077"/>
                </a:lnTo>
                <a:lnTo>
                  <a:pt x="144875" y="224599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584161" y="1929660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90" h="280669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952" y="14787"/>
                </a:lnTo>
                <a:lnTo>
                  <a:pt x="11049" y="7429"/>
                </a:lnTo>
                <a:lnTo>
                  <a:pt x="23145" y="2071"/>
                </a:lnTo>
                <a:lnTo>
                  <a:pt x="38100" y="0"/>
                </a:lnTo>
                <a:lnTo>
                  <a:pt x="52173" y="2071"/>
                </a:lnTo>
                <a:lnTo>
                  <a:pt x="63817" y="7429"/>
                </a:lnTo>
                <a:lnTo>
                  <a:pt x="71747" y="14787"/>
                </a:lnTo>
                <a:lnTo>
                  <a:pt x="74676" y="22860"/>
                </a:lnTo>
                <a:lnTo>
                  <a:pt x="74676" y="163068"/>
                </a:lnTo>
                <a:lnTo>
                  <a:pt x="78676" y="182094"/>
                </a:lnTo>
                <a:lnTo>
                  <a:pt x="89535" y="198691"/>
                </a:lnTo>
                <a:lnTo>
                  <a:pt x="105537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90" h="280669">
                <a:moveTo>
                  <a:pt x="234937" y="214884"/>
                </a:moveTo>
                <a:lnTo>
                  <a:pt x="124968" y="214884"/>
                </a:lnTo>
                <a:lnTo>
                  <a:pt x="145041" y="210431"/>
                </a:lnTo>
                <a:lnTo>
                  <a:pt x="160972" y="198691"/>
                </a:lnTo>
                <a:lnTo>
                  <a:pt x="171473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427" y="14144"/>
                </a:lnTo>
                <a:lnTo>
                  <a:pt x="186880" y="6858"/>
                </a:lnTo>
                <a:lnTo>
                  <a:pt x="199048" y="1857"/>
                </a:lnTo>
                <a:lnTo>
                  <a:pt x="213360" y="0"/>
                </a:lnTo>
                <a:lnTo>
                  <a:pt x="228076" y="1857"/>
                </a:lnTo>
                <a:lnTo>
                  <a:pt x="239649" y="6858"/>
                </a:lnTo>
                <a:lnTo>
                  <a:pt x="247221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989430" y="1829460"/>
            <a:ext cx="358382" cy="383831"/>
          </a:xfrm>
          <a:custGeom>
            <a:avLst/>
            <a:gdLst/>
            <a:ahLst/>
            <a:cxnLst/>
            <a:rect l="l" t="t" r="r" b="b"/>
            <a:pathLst>
              <a:path w="253365" h="542925">
                <a:moveTo>
                  <a:pt x="243840" y="155448"/>
                </a:moveTo>
                <a:lnTo>
                  <a:pt x="188976" y="155448"/>
                </a:lnTo>
                <a:lnTo>
                  <a:pt x="198739" y="135755"/>
                </a:lnTo>
                <a:lnTo>
                  <a:pt x="207645" y="123634"/>
                </a:lnTo>
                <a:lnTo>
                  <a:pt x="215979" y="117514"/>
                </a:lnTo>
                <a:lnTo>
                  <a:pt x="224028" y="115824"/>
                </a:lnTo>
                <a:lnTo>
                  <a:pt x="236267" y="118110"/>
                </a:lnTo>
                <a:lnTo>
                  <a:pt x="245364" y="123825"/>
                </a:lnTo>
                <a:lnTo>
                  <a:pt x="251031" y="131254"/>
                </a:lnTo>
                <a:lnTo>
                  <a:pt x="252984" y="138684"/>
                </a:lnTo>
                <a:lnTo>
                  <a:pt x="252984" y="146304"/>
                </a:lnTo>
                <a:lnTo>
                  <a:pt x="243840" y="155448"/>
                </a:lnTo>
                <a:close/>
              </a:path>
              <a:path w="253365" h="542925">
                <a:moveTo>
                  <a:pt x="126492" y="542544"/>
                </a:moveTo>
                <a:lnTo>
                  <a:pt x="77795" y="537233"/>
                </a:lnTo>
                <a:lnTo>
                  <a:pt x="37528" y="521779"/>
                </a:lnTo>
                <a:lnTo>
                  <a:pt x="10120" y="496895"/>
                </a:lnTo>
                <a:lnTo>
                  <a:pt x="0" y="463296"/>
                </a:lnTo>
                <a:lnTo>
                  <a:pt x="3214" y="442388"/>
                </a:lnTo>
                <a:lnTo>
                  <a:pt x="12001" y="425196"/>
                </a:lnTo>
                <a:lnTo>
                  <a:pt x="25074" y="411432"/>
                </a:lnTo>
                <a:lnTo>
                  <a:pt x="41148" y="400812"/>
                </a:lnTo>
                <a:lnTo>
                  <a:pt x="30908" y="395311"/>
                </a:lnTo>
                <a:lnTo>
                  <a:pt x="23241" y="387667"/>
                </a:lnTo>
                <a:lnTo>
                  <a:pt x="18430" y="377451"/>
                </a:lnTo>
                <a:lnTo>
                  <a:pt x="16764" y="364236"/>
                </a:lnTo>
                <a:lnTo>
                  <a:pt x="18930" y="349805"/>
                </a:lnTo>
                <a:lnTo>
                  <a:pt x="24955" y="337947"/>
                </a:lnTo>
                <a:lnTo>
                  <a:pt x="34123" y="327802"/>
                </a:lnTo>
                <a:lnTo>
                  <a:pt x="45720" y="318516"/>
                </a:lnTo>
                <a:lnTo>
                  <a:pt x="30599" y="304299"/>
                </a:lnTo>
                <a:lnTo>
                  <a:pt x="19621" y="287083"/>
                </a:lnTo>
                <a:lnTo>
                  <a:pt x="12930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645" y="194619"/>
                </a:lnTo>
                <a:lnTo>
                  <a:pt x="41338" y="164782"/>
                </a:lnTo>
                <a:lnTo>
                  <a:pt x="76890" y="145518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59210"/>
                </a:lnTo>
                <a:lnTo>
                  <a:pt x="230695" y="163830"/>
                </a:lnTo>
                <a:lnTo>
                  <a:pt x="223480" y="169592"/>
                </a:lnTo>
                <a:lnTo>
                  <a:pt x="216408" y="176784"/>
                </a:lnTo>
                <a:lnTo>
                  <a:pt x="220831" y="182880"/>
                </a:lnTo>
                <a:lnTo>
                  <a:pt x="123444" y="182880"/>
                </a:lnTo>
                <a:lnTo>
                  <a:pt x="106084" y="186880"/>
                </a:lnTo>
                <a:lnTo>
                  <a:pt x="93154" y="197739"/>
                </a:lnTo>
                <a:lnTo>
                  <a:pt x="85082" y="213741"/>
                </a:lnTo>
                <a:lnTo>
                  <a:pt x="82296" y="233172"/>
                </a:lnTo>
                <a:lnTo>
                  <a:pt x="82296" y="245364"/>
                </a:lnTo>
                <a:lnTo>
                  <a:pt x="85105" y="265676"/>
                </a:lnTo>
                <a:lnTo>
                  <a:pt x="93345" y="282130"/>
                </a:lnTo>
                <a:lnTo>
                  <a:pt x="106727" y="293155"/>
                </a:lnTo>
                <a:lnTo>
                  <a:pt x="124968" y="297180"/>
                </a:lnTo>
                <a:lnTo>
                  <a:pt x="218484" y="297180"/>
                </a:lnTo>
                <a:lnTo>
                  <a:pt x="204978" y="315277"/>
                </a:lnTo>
                <a:lnTo>
                  <a:pt x="169354" y="335589"/>
                </a:lnTo>
                <a:lnTo>
                  <a:pt x="161727" y="336804"/>
                </a:lnTo>
                <a:lnTo>
                  <a:pt x="85344" y="336804"/>
                </a:lnTo>
                <a:lnTo>
                  <a:pt x="80772" y="339852"/>
                </a:lnTo>
                <a:lnTo>
                  <a:pt x="77724" y="344424"/>
                </a:lnTo>
                <a:lnTo>
                  <a:pt x="77724" y="348996"/>
                </a:lnTo>
                <a:lnTo>
                  <a:pt x="90593" y="361858"/>
                </a:lnTo>
                <a:lnTo>
                  <a:pt x="122766" y="368074"/>
                </a:lnTo>
                <a:lnTo>
                  <a:pt x="164592" y="373951"/>
                </a:lnTo>
                <a:lnTo>
                  <a:pt x="206417" y="385797"/>
                </a:lnTo>
                <a:lnTo>
                  <a:pt x="238590" y="409920"/>
                </a:lnTo>
                <a:lnTo>
                  <a:pt x="239979" y="414528"/>
                </a:lnTo>
                <a:lnTo>
                  <a:pt x="100584" y="414528"/>
                </a:lnTo>
                <a:lnTo>
                  <a:pt x="87868" y="422243"/>
                </a:lnTo>
                <a:lnTo>
                  <a:pt x="77724" y="431673"/>
                </a:lnTo>
                <a:lnTo>
                  <a:pt x="71008" y="442817"/>
                </a:lnTo>
                <a:lnTo>
                  <a:pt x="68580" y="455676"/>
                </a:lnTo>
                <a:lnTo>
                  <a:pt x="73104" y="473035"/>
                </a:lnTo>
                <a:lnTo>
                  <a:pt x="85344" y="485965"/>
                </a:lnTo>
                <a:lnTo>
                  <a:pt x="103298" y="494037"/>
                </a:lnTo>
                <a:lnTo>
                  <a:pt x="124968" y="496824"/>
                </a:lnTo>
                <a:lnTo>
                  <a:pt x="238040" y="496824"/>
                </a:lnTo>
                <a:lnTo>
                  <a:pt x="213550" y="521589"/>
                </a:lnTo>
                <a:lnTo>
                  <a:pt x="173664" y="537495"/>
                </a:lnTo>
                <a:lnTo>
                  <a:pt x="126492" y="542544"/>
                </a:lnTo>
                <a:close/>
              </a:path>
              <a:path w="253365" h="542925">
                <a:moveTo>
                  <a:pt x="218484" y="297180"/>
                </a:moveTo>
                <a:lnTo>
                  <a:pt x="124968" y="297180"/>
                </a:lnTo>
                <a:lnTo>
                  <a:pt x="141684" y="293370"/>
                </a:lnTo>
                <a:lnTo>
                  <a:pt x="154686" y="282702"/>
                </a:lnTo>
                <a:lnTo>
                  <a:pt x="163115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06" y="213741"/>
                </a:lnTo>
                <a:lnTo>
                  <a:pt x="155067" y="197739"/>
                </a:lnTo>
                <a:lnTo>
                  <a:pt x="141684" y="186880"/>
                </a:lnTo>
                <a:lnTo>
                  <a:pt x="123444" y="182880"/>
                </a:lnTo>
                <a:lnTo>
                  <a:pt x="220831" y="182880"/>
                </a:lnTo>
                <a:lnTo>
                  <a:pt x="225290" y="189023"/>
                </a:lnTo>
                <a:lnTo>
                  <a:pt x="231457" y="202692"/>
                </a:lnTo>
                <a:lnTo>
                  <a:pt x="235053" y="217503"/>
                </a:lnTo>
                <a:lnTo>
                  <a:pt x="236220" y="233172"/>
                </a:lnTo>
                <a:lnTo>
                  <a:pt x="236220" y="245364"/>
                </a:lnTo>
                <a:lnTo>
                  <a:pt x="228028" y="284392"/>
                </a:lnTo>
                <a:lnTo>
                  <a:pt x="218484" y="297180"/>
                </a:lnTo>
                <a:close/>
              </a:path>
              <a:path w="253365" h="542925">
                <a:moveTo>
                  <a:pt x="123444" y="342900"/>
                </a:moveTo>
                <a:lnTo>
                  <a:pt x="113204" y="342376"/>
                </a:lnTo>
                <a:lnTo>
                  <a:pt x="103251" y="340995"/>
                </a:lnTo>
                <a:lnTo>
                  <a:pt x="93868" y="339042"/>
                </a:lnTo>
                <a:lnTo>
                  <a:pt x="85344" y="336804"/>
                </a:lnTo>
                <a:lnTo>
                  <a:pt x="161727" y="336804"/>
                </a:lnTo>
                <a:lnTo>
                  <a:pt x="123444" y="342900"/>
                </a:lnTo>
                <a:close/>
              </a:path>
              <a:path w="253365" h="542925">
                <a:moveTo>
                  <a:pt x="238040" y="496824"/>
                </a:moveTo>
                <a:lnTo>
                  <a:pt x="124968" y="496824"/>
                </a:lnTo>
                <a:lnTo>
                  <a:pt x="147280" y="493823"/>
                </a:lnTo>
                <a:lnTo>
                  <a:pt x="165163" y="485394"/>
                </a:lnTo>
                <a:lnTo>
                  <a:pt x="177045" y="472392"/>
                </a:lnTo>
                <a:lnTo>
                  <a:pt x="181356" y="455676"/>
                </a:lnTo>
                <a:lnTo>
                  <a:pt x="173878" y="436387"/>
                </a:lnTo>
                <a:lnTo>
                  <a:pt x="154686" y="424815"/>
                </a:lnTo>
                <a:lnTo>
                  <a:pt x="128635" y="418385"/>
                </a:lnTo>
                <a:lnTo>
                  <a:pt x="100584" y="414528"/>
                </a:lnTo>
                <a:lnTo>
                  <a:pt x="239979" y="414528"/>
                </a:lnTo>
                <a:lnTo>
                  <a:pt x="251460" y="452628"/>
                </a:lnTo>
                <a:lnTo>
                  <a:pt x="241149" y="493680"/>
                </a:lnTo>
                <a:lnTo>
                  <a:pt x="238040" y="496824"/>
                </a:lnTo>
                <a:close/>
              </a:path>
              <a:path w="253365" h="542925">
                <a:moveTo>
                  <a:pt x="124968" y="76200"/>
                </a:moveTo>
                <a:lnTo>
                  <a:pt x="96345" y="69865"/>
                </a:lnTo>
                <a:lnTo>
                  <a:pt x="72009" y="52959"/>
                </a:lnTo>
                <a:lnTo>
                  <a:pt x="55102" y="28622"/>
                </a:lnTo>
                <a:lnTo>
                  <a:pt x="48768" y="0"/>
                </a:lnTo>
                <a:lnTo>
                  <a:pt x="88392" y="0"/>
                </a:lnTo>
                <a:lnTo>
                  <a:pt x="91535" y="16954"/>
                </a:lnTo>
                <a:lnTo>
                  <a:pt x="99822" y="30480"/>
                </a:lnTo>
                <a:lnTo>
                  <a:pt x="111537" y="39433"/>
                </a:lnTo>
                <a:lnTo>
                  <a:pt x="124968" y="42672"/>
                </a:lnTo>
                <a:lnTo>
                  <a:pt x="185073" y="42672"/>
                </a:lnTo>
                <a:lnTo>
                  <a:pt x="177927" y="52959"/>
                </a:lnTo>
                <a:lnTo>
                  <a:pt x="153590" y="69865"/>
                </a:lnTo>
                <a:lnTo>
                  <a:pt x="124968" y="76200"/>
                </a:lnTo>
                <a:close/>
              </a:path>
              <a:path w="253365" h="542925">
                <a:moveTo>
                  <a:pt x="185073" y="42672"/>
                </a:moveTo>
                <a:lnTo>
                  <a:pt x="124968" y="42672"/>
                </a:lnTo>
                <a:lnTo>
                  <a:pt x="138398" y="39433"/>
                </a:lnTo>
                <a:lnTo>
                  <a:pt x="150114" y="30480"/>
                </a:lnTo>
                <a:lnTo>
                  <a:pt x="158400" y="16954"/>
                </a:lnTo>
                <a:lnTo>
                  <a:pt x="161544" y="0"/>
                </a:lnTo>
                <a:lnTo>
                  <a:pt x="201168" y="0"/>
                </a:lnTo>
                <a:lnTo>
                  <a:pt x="194833" y="28622"/>
                </a:lnTo>
                <a:lnTo>
                  <a:pt x="185073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396853" y="1929660"/>
            <a:ext cx="352095" cy="198425"/>
          </a:xfrm>
          <a:custGeom>
            <a:avLst/>
            <a:gdLst/>
            <a:ahLst/>
            <a:cxnLst/>
            <a:rect l="l" t="t" r="r" b="b"/>
            <a:pathLst>
              <a:path w="248920" h="280669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649" y="2071"/>
                </a:lnTo>
                <a:lnTo>
                  <a:pt x="62293" y="7429"/>
                </a:lnTo>
                <a:lnTo>
                  <a:pt x="70223" y="14787"/>
                </a:lnTo>
                <a:lnTo>
                  <a:pt x="73152" y="22860"/>
                </a:lnTo>
                <a:lnTo>
                  <a:pt x="73152" y="163068"/>
                </a:lnTo>
                <a:lnTo>
                  <a:pt x="77176" y="182094"/>
                </a:lnTo>
                <a:lnTo>
                  <a:pt x="88201" y="198691"/>
                </a:lnTo>
                <a:lnTo>
                  <a:pt x="104655" y="210431"/>
                </a:lnTo>
                <a:lnTo>
                  <a:pt x="124968" y="214884"/>
                </a:lnTo>
                <a:lnTo>
                  <a:pt x="233468" y="214884"/>
                </a:lnTo>
                <a:lnTo>
                  <a:pt x="211836" y="245173"/>
                </a:lnTo>
                <a:lnTo>
                  <a:pt x="172545" y="270867"/>
                </a:lnTo>
                <a:lnTo>
                  <a:pt x="124968" y="280416"/>
                </a:lnTo>
                <a:close/>
              </a:path>
              <a:path w="248920" h="280669">
                <a:moveTo>
                  <a:pt x="233468" y="214884"/>
                </a:moveTo>
                <a:lnTo>
                  <a:pt x="124968" y="214884"/>
                </a:lnTo>
                <a:lnTo>
                  <a:pt x="144399" y="210431"/>
                </a:lnTo>
                <a:lnTo>
                  <a:pt x="160401" y="198691"/>
                </a:lnTo>
                <a:lnTo>
                  <a:pt x="171259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195" y="1857"/>
                </a:lnTo>
                <a:lnTo>
                  <a:pt x="238696" y="6858"/>
                </a:lnTo>
                <a:lnTo>
                  <a:pt x="245911" y="14144"/>
                </a:lnTo>
                <a:lnTo>
                  <a:pt x="248412" y="22860"/>
                </a:lnTo>
                <a:lnTo>
                  <a:pt x="248412" y="163068"/>
                </a:lnTo>
                <a:lnTo>
                  <a:pt x="238553" y="207764"/>
                </a:lnTo>
                <a:lnTo>
                  <a:pt x="23346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963798" y="1911344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5" h="426719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267" y="2286"/>
                </a:lnTo>
                <a:lnTo>
                  <a:pt x="245364" y="8001"/>
                </a:lnTo>
                <a:lnTo>
                  <a:pt x="251031" y="15430"/>
                </a:lnTo>
                <a:lnTo>
                  <a:pt x="252984" y="22860"/>
                </a:lnTo>
                <a:lnTo>
                  <a:pt x="252984" y="30480"/>
                </a:lnTo>
                <a:lnTo>
                  <a:pt x="243840" y="39624"/>
                </a:lnTo>
                <a:close/>
              </a:path>
              <a:path w="253365" h="426719">
                <a:moveTo>
                  <a:pt x="126492" y="426720"/>
                </a:moveTo>
                <a:lnTo>
                  <a:pt x="77795" y="421409"/>
                </a:lnTo>
                <a:lnTo>
                  <a:pt x="37528" y="405955"/>
                </a:lnTo>
                <a:lnTo>
                  <a:pt x="10120" y="381071"/>
                </a:lnTo>
                <a:lnTo>
                  <a:pt x="0" y="347472"/>
                </a:lnTo>
                <a:lnTo>
                  <a:pt x="3214" y="326564"/>
                </a:lnTo>
                <a:lnTo>
                  <a:pt x="12001" y="309372"/>
                </a:lnTo>
                <a:lnTo>
                  <a:pt x="25074" y="295608"/>
                </a:lnTo>
                <a:lnTo>
                  <a:pt x="41148" y="284988"/>
                </a:lnTo>
                <a:lnTo>
                  <a:pt x="30908" y="279487"/>
                </a:lnTo>
                <a:lnTo>
                  <a:pt x="23241" y="271843"/>
                </a:lnTo>
                <a:lnTo>
                  <a:pt x="18430" y="261627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0599" y="188475"/>
                </a:lnTo>
                <a:lnTo>
                  <a:pt x="19621" y="171259"/>
                </a:lnTo>
                <a:lnTo>
                  <a:pt x="12930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795"/>
                </a:lnTo>
                <a:lnTo>
                  <a:pt x="41338" y="48958"/>
                </a:lnTo>
                <a:lnTo>
                  <a:pt x="76890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24" y="43386"/>
                </a:lnTo>
                <a:lnTo>
                  <a:pt x="230695" y="48006"/>
                </a:lnTo>
                <a:lnTo>
                  <a:pt x="223480" y="53768"/>
                </a:lnTo>
                <a:lnTo>
                  <a:pt x="216408" y="60960"/>
                </a:lnTo>
                <a:lnTo>
                  <a:pt x="220831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8484" y="181356"/>
                </a:lnTo>
                <a:lnTo>
                  <a:pt x="204978" y="199453"/>
                </a:lnTo>
                <a:lnTo>
                  <a:pt x="169354" y="219765"/>
                </a:lnTo>
                <a:lnTo>
                  <a:pt x="161727" y="220980"/>
                </a:lnTo>
                <a:lnTo>
                  <a:pt x="85344" y="220980"/>
                </a:lnTo>
                <a:lnTo>
                  <a:pt x="80772" y="224028"/>
                </a:lnTo>
                <a:lnTo>
                  <a:pt x="77724" y="228600"/>
                </a:lnTo>
                <a:lnTo>
                  <a:pt x="77724" y="233172"/>
                </a:lnTo>
                <a:lnTo>
                  <a:pt x="90593" y="246034"/>
                </a:lnTo>
                <a:lnTo>
                  <a:pt x="122766" y="252250"/>
                </a:lnTo>
                <a:lnTo>
                  <a:pt x="164592" y="258127"/>
                </a:lnTo>
                <a:lnTo>
                  <a:pt x="206417" y="269973"/>
                </a:lnTo>
                <a:lnTo>
                  <a:pt x="238590" y="294096"/>
                </a:lnTo>
                <a:lnTo>
                  <a:pt x="239979" y="298704"/>
                </a:lnTo>
                <a:lnTo>
                  <a:pt x="100584" y="298704"/>
                </a:lnTo>
                <a:lnTo>
                  <a:pt x="87868" y="306419"/>
                </a:lnTo>
                <a:lnTo>
                  <a:pt x="77724" y="315849"/>
                </a:lnTo>
                <a:lnTo>
                  <a:pt x="71008" y="326993"/>
                </a:lnTo>
                <a:lnTo>
                  <a:pt x="68580" y="339852"/>
                </a:lnTo>
                <a:lnTo>
                  <a:pt x="73104" y="357211"/>
                </a:lnTo>
                <a:lnTo>
                  <a:pt x="85344" y="370141"/>
                </a:lnTo>
                <a:lnTo>
                  <a:pt x="103298" y="378213"/>
                </a:lnTo>
                <a:lnTo>
                  <a:pt x="124968" y="381000"/>
                </a:lnTo>
                <a:lnTo>
                  <a:pt x="238040" y="381000"/>
                </a:lnTo>
                <a:lnTo>
                  <a:pt x="213550" y="405765"/>
                </a:lnTo>
                <a:lnTo>
                  <a:pt x="173664" y="421671"/>
                </a:lnTo>
                <a:lnTo>
                  <a:pt x="126492" y="426720"/>
                </a:lnTo>
                <a:close/>
              </a:path>
              <a:path w="253365" h="426719">
                <a:moveTo>
                  <a:pt x="218484" y="181356"/>
                </a:moveTo>
                <a:lnTo>
                  <a:pt x="124968" y="181356"/>
                </a:lnTo>
                <a:lnTo>
                  <a:pt x="141684" y="177546"/>
                </a:lnTo>
                <a:lnTo>
                  <a:pt x="154686" y="166878"/>
                </a:lnTo>
                <a:lnTo>
                  <a:pt x="163115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0831" y="67056"/>
                </a:lnTo>
                <a:lnTo>
                  <a:pt x="225290" y="73199"/>
                </a:lnTo>
                <a:lnTo>
                  <a:pt x="231457" y="86868"/>
                </a:lnTo>
                <a:lnTo>
                  <a:pt x="235053" y="101679"/>
                </a:lnTo>
                <a:lnTo>
                  <a:pt x="236220" y="117348"/>
                </a:lnTo>
                <a:lnTo>
                  <a:pt x="236220" y="129540"/>
                </a:lnTo>
                <a:lnTo>
                  <a:pt x="228028" y="168568"/>
                </a:lnTo>
                <a:lnTo>
                  <a:pt x="218484" y="181356"/>
                </a:lnTo>
                <a:close/>
              </a:path>
              <a:path w="253365" h="426719">
                <a:moveTo>
                  <a:pt x="123444" y="227076"/>
                </a:moveTo>
                <a:lnTo>
                  <a:pt x="113204" y="226552"/>
                </a:lnTo>
                <a:lnTo>
                  <a:pt x="103251" y="225171"/>
                </a:lnTo>
                <a:lnTo>
                  <a:pt x="93868" y="223218"/>
                </a:lnTo>
                <a:lnTo>
                  <a:pt x="85344" y="220980"/>
                </a:lnTo>
                <a:lnTo>
                  <a:pt x="161727" y="220980"/>
                </a:lnTo>
                <a:lnTo>
                  <a:pt x="123444" y="227076"/>
                </a:lnTo>
                <a:close/>
              </a:path>
              <a:path w="253365" h="426719">
                <a:moveTo>
                  <a:pt x="238040" y="381000"/>
                </a:moveTo>
                <a:lnTo>
                  <a:pt x="124968" y="381000"/>
                </a:lnTo>
                <a:lnTo>
                  <a:pt x="147280" y="377999"/>
                </a:lnTo>
                <a:lnTo>
                  <a:pt x="165163" y="369570"/>
                </a:lnTo>
                <a:lnTo>
                  <a:pt x="177045" y="356568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39979" y="298704"/>
                </a:lnTo>
                <a:lnTo>
                  <a:pt x="251460" y="336804"/>
                </a:lnTo>
                <a:lnTo>
                  <a:pt x="241149" y="377856"/>
                </a:lnTo>
                <a:lnTo>
                  <a:pt x="238040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369065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560920" y="1816531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19">
                <a:moveTo>
                  <a:pt x="36576" y="432816"/>
                </a:moveTo>
                <a:lnTo>
                  <a:pt x="7" y="409979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411" y="199644"/>
                </a:lnTo>
                <a:lnTo>
                  <a:pt x="239069" y="220980"/>
                </a:lnTo>
                <a:lnTo>
                  <a:pt x="126492" y="220980"/>
                </a:lnTo>
                <a:lnTo>
                  <a:pt x="108108" y="224599"/>
                </a:lnTo>
                <a:lnTo>
                  <a:pt x="91440" y="235077"/>
                </a:lnTo>
                <a:lnTo>
                  <a:pt x="79343" y="251841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3400"/>
                </a:lnTo>
                <a:lnTo>
                  <a:pt x="89725" y="357568"/>
                </a:lnTo>
                <a:lnTo>
                  <a:pt x="106179" y="369736"/>
                </a:lnTo>
                <a:lnTo>
                  <a:pt x="126492" y="374904"/>
                </a:lnTo>
                <a:lnTo>
                  <a:pt x="237466" y="374904"/>
                </a:lnTo>
                <a:lnTo>
                  <a:pt x="226824" y="393192"/>
                </a:lnTo>
                <a:lnTo>
                  <a:pt x="70104" y="393192"/>
                </a:lnTo>
                <a:lnTo>
                  <a:pt x="70096" y="409979"/>
                </a:lnTo>
                <a:lnTo>
                  <a:pt x="67437" y="418671"/>
                </a:lnTo>
                <a:lnTo>
                  <a:pt x="60198" y="425958"/>
                </a:lnTo>
                <a:lnTo>
                  <a:pt x="49530" y="430958"/>
                </a:lnTo>
                <a:lnTo>
                  <a:pt x="36576" y="432816"/>
                </a:lnTo>
                <a:close/>
              </a:path>
              <a:path w="251459" h="439419">
                <a:moveTo>
                  <a:pt x="226411" y="199644"/>
                </a:moveTo>
                <a:lnTo>
                  <a:pt x="74676" y="199644"/>
                </a:lnTo>
                <a:lnTo>
                  <a:pt x="86344" y="183975"/>
                </a:lnTo>
                <a:lnTo>
                  <a:pt x="102870" y="170307"/>
                </a:lnTo>
                <a:lnTo>
                  <a:pt x="123967" y="160639"/>
                </a:lnTo>
                <a:lnTo>
                  <a:pt x="149352" y="156972"/>
                </a:lnTo>
                <a:lnTo>
                  <a:pt x="189095" y="166282"/>
                </a:lnTo>
                <a:lnTo>
                  <a:pt x="221551" y="191452"/>
                </a:lnTo>
                <a:lnTo>
                  <a:pt x="226411" y="199644"/>
                </a:lnTo>
                <a:close/>
              </a:path>
              <a:path w="251459" h="439419">
                <a:moveTo>
                  <a:pt x="237466" y="374904"/>
                </a:moveTo>
                <a:lnTo>
                  <a:pt x="126492" y="374904"/>
                </a:lnTo>
                <a:lnTo>
                  <a:pt x="145923" y="370189"/>
                </a:lnTo>
                <a:lnTo>
                  <a:pt x="161925" y="357759"/>
                </a:lnTo>
                <a:lnTo>
                  <a:pt x="172783" y="340185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83" y="255055"/>
                </a:lnTo>
                <a:lnTo>
                  <a:pt x="161925" y="237934"/>
                </a:lnTo>
                <a:lnTo>
                  <a:pt x="145923" y="225671"/>
                </a:lnTo>
                <a:lnTo>
                  <a:pt x="126492" y="220980"/>
                </a:lnTo>
                <a:lnTo>
                  <a:pt x="239069" y="220980"/>
                </a:lnTo>
                <a:lnTo>
                  <a:pt x="243435" y="228338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974"/>
                </a:lnTo>
                <a:lnTo>
                  <a:pt x="237466" y="374904"/>
                </a:lnTo>
                <a:close/>
              </a:path>
              <a:path w="251459" h="439419">
                <a:moveTo>
                  <a:pt x="150876" y="438912"/>
                </a:moveTo>
                <a:lnTo>
                  <a:pt x="124539" y="434982"/>
                </a:lnTo>
                <a:lnTo>
                  <a:pt x="101346" y="424624"/>
                </a:lnTo>
                <a:lnTo>
                  <a:pt x="82706" y="409956"/>
                </a:lnTo>
                <a:lnTo>
                  <a:pt x="70104" y="393192"/>
                </a:lnTo>
                <a:lnTo>
                  <a:pt x="226824" y="393192"/>
                </a:lnTo>
                <a:lnTo>
                  <a:pt x="221170" y="402907"/>
                </a:lnTo>
                <a:lnTo>
                  <a:pt x="189095" y="429125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79123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77597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069454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866"/>
                </a:lnTo>
                <a:lnTo>
                  <a:pt x="235267" y="271462"/>
                </a:lnTo>
                <a:lnTo>
                  <a:pt x="223099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94123" y="233261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61429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4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171008" y="241665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272" y="32146"/>
                </a:lnTo>
                <a:lnTo>
                  <a:pt x="97726" y="16002"/>
                </a:lnTo>
                <a:lnTo>
                  <a:pt x="117895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79270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866"/>
                </a:lnTo>
                <a:lnTo>
                  <a:pt x="234696" y="271462"/>
                </a:lnTo>
                <a:lnTo>
                  <a:pt x="222456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891006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4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98429" y="233261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580824" y="233261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848129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06449" y="2305680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031" y="418909"/>
                </a:lnTo>
                <a:lnTo>
                  <a:pt x="241935" y="426720"/>
                </a:lnTo>
                <a:lnTo>
                  <a:pt x="229838" y="432244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831119" y="241665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89439" y="241665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796864" y="233261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6308"/>
                </a:lnTo>
                <a:lnTo>
                  <a:pt x="152781" y="386524"/>
                </a:lnTo>
                <a:lnTo>
                  <a:pt x="143303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77101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79" h="408939">
                <a:moveTo>
                  <a:pt x="39624" y="73152"/>
                </a:moveTo>
                <a:lnTo>
                  <a:pt x="23788" y="70223"/>
                </a:lnTo>
                <a:lnTo>
                  <a:pt x="11239" y="62293"/>
                </a:lnTo>
                <a:lnTo>
                  <a:pt x="2976" y="50649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649"/>
                </a:lnTo>
                <a:lnTo>
                  <a:pt x="68770" y="62293"/>
                </a:lnTo>
                <a:lnTo>
                  <a:pt x="55697" y="70223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68959" y="230568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72" y="265176"/>
                </a:lnTo>
                <a:lnTo>
                  <a:pt x="160020" y="268224"/>
                </a:lnTo>
                <a:lnTo>
                  <a:pt x="191452" y="313944"/>
                </a:lnTo>
                <a:lnTo>
                  <a:pt x="109728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372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329"/>
                </a:lnTo>
                <a:lnTo>
                  <a:pt x="222123" y="168973"/>
                </a:lnTo>
                <a:lnTo>
                  <a:pt x="231124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3372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9768"/>
                </a:lnTo>
                <a:lnTo>
                  <a:pt x="109728" y="313944"/>
                </a:lnTo>
                <a:lnTo>
                  <a:pt x="191452" y="313944"/>
                </a:lnTo>
                <a:lnTo>
                  <a:pt x="243840" y="390144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818657" y="2305680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2146"/>
                </a:lnTo>
                <a:lnTo>
                  <a:pt x="151447" y="426720"/>
                </a:lnTo>
                <a:lnTo>
                  <a:pt x="127801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51"/>
                </a:lnTo>
                <a:lnTo>
                  <a:pt x="163068" y="358140"/>
                </a:lnTo>
                <a:lnTo>
                  <a:pt x="174259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2168" y="432268"/>
                </a:lnTo>
                <a:lnTo>
                  <a:pt x="192024" y="426910"/>
                </a:lnTo>
                <a:lnTo>
                  <a:pt x="185308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031" y="418909"/>
                </a:lnTo>
                <a:lnTo>
                  <a:pt x="241935" y="426720"/>
                </a:lnTo>
                <a:lnTo>
                  <a:pt x="229838" y="432244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243327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624882" y="2318609"/>
            <a:ext cx="358382" cy="384729"/>
          </a:xfrm>
          <a:custGeom>
            <a:avLst/>
            <a:gdLst/>
            <a:ahLst/>
            <a:cxnLst/>
            <a:rect l="l" t="t" r="r" b="b"/>
            <a:pathLst>
              <a:path w="253364" h="544195">
                <a:moveTo>
                  <a:pt x="243840" y="155448"/>
                </a:moveTo>
                <a:lnTo>
                  <a:pt x="188976" y="155448"/>
                </a:lnTo>
                <a:lnTo>
                  <a:pt x="198739" y="136398"/>
                </a:lnTo>
                <a:lnTo>
                  <a:pt x="207645" y="124206"/>
                </a:lnTo>
                <a:lnTo>
                  <a:pt x="215979" y="117729"/>
                </a:lnTo>
                <a:lnTo>
                  <a:pt x="224028" y="115824"/>
                </a:lnTo>
                <a:lnTo>
                  <a:pt x="236910" y="118110"/>
                </a:lnTo>
                <a:lnTo>
                  <a:pt x="245935" y="123825"/>
                </a:lnTo>
                <a:lnTo>
                  <a:pt x="251245" y="131254"/>
                </a:lnTo>
                <a:lnTo>
                  <a:pt x="252984" y="138684"/>
                </a:lnTo>
                <a:lnTo>
                  <a:pt x="252984" y="146304"/>
                </a:lnTo>
                <a:lnTo>
                  <a:pt x="249936" y="150876"/>
                </a:lnTo>
                <a:lnTo>
                  <a:pt x="243840" y="155448"/>
                </a:lnTo>
                <a:close/>
              </a:path>
              <a:path w="253364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14" y="442626"/>
                </a:lnTo>
                <a:lnTo>
                  <a:pt x="12001" y="425958"/>
                </a:lnTo>
                <a:lnTo>
                  <a:pt x="25074" y="412718"/>
                </a:lnTo>
                <a:lnTo>
                  <a:pt x="41148" y="402336"/>
                </a:lnTo>
                <a:lnTo>
                  <a:pt x="31551" y="395954"/>
                </a:lnTo>
                <a:lnTo>
                  <a:pt x="23812" y="387858"/>
                </a:lnTo>
                <a:lnTo>
                  <a:pt x="18645" y="377475"/>
                </a:lnTo>
                <a:lnTo>
                  <a:pt x="16764" y="364236"/>
                </a:lnTo>
                <a:lnTo>
                  <a:pt x="18954" y="349829"/>
                </a:lnTo>
                <a:lnTo>
                  <a:pt x="25146" y="338137"/>
                </a:lnTo>
                <a:lnTo>
                  <a:pt x="34766" y="328445"/>
                </a:lnTo>
                <a:lnTo>
                  <a:pt x="47244" y="320040"/>
                </a:lnTo>
                <a:lnTo>
                  <a:pt x="31884" y="304942"/>
                </a:lnTo>
                <a:lnTo>
                  <a:pt x="20383" y="287274"/>
                </a:lnTo>
                <a:lnTo>
                  <a:pt x="13168" y="267319"/>
                </a:lnTo>
                <a:lnTo>
                  <a:pt x="10668" y="245364"/>
                </a:lnTo>
                <a:lnTo>
                  <a:pt x="10668" y="234696"/>
                </a:lnTo>
                <a:lnTo>
                  <a:pt x="18859" y="195905"/>
                </a:lnTo>
                <a:lnTo>
                  <a:pt x="41910" y="165544"/>
                </a:lnTo>
                <a:lnTo>
                  <a:pt x="77533" y="145756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48" y="159210"/>
                </a:lnTo>
                <a:lnTo>
                  <a:pt x="230886" y="163830"/>
                </a:lnTo>
                <a:lnTo>
                  <a:pt x="224123" y="169592"/>
                </a:lnTo>
                <a:lnTo>
                  <a:pt x="217932" y="176784"/>
                </a:lnTo>
                <a:lnTo>
                  <a:pt x="222716" y="184404"/>
                </a:lnTo>
                <a:lnTo>
                  <a:pt x="123444" y="184404"/>
                </a:lnTo>
                <a:lnTo>
                  <a:pt x="106084" y="188190"/>
                </a:lnTo>
                <a:lnTo>
                  <a:pt x="93154" y="198691"/>
                </a:lnTo>
                <a:lnTo>
                  <a:pt x="85082" y="214622"/>
                </a:lnTo>
                <a:lnTo>
                  <a:pt x="82296" y="234696"/>
                </a:lnTo>
                <a:lnTo>
                  <a:pt x="82296" y="245364"/>
                </a:lnTo>
                <a:lnTo>
                  <a:pt x="85105" y="265676"/>
                </a:lnTo>
                <a:lnTo>
                  <a:pt x="93345" y="282130"/>
                </a:lnTo>
                <a:lnTo>
                  <a:pt x="106727" y="293155"/>
                </a:lnTo>
                <a:lnTo>
                  <a:pt x="124968" y="297180"/>
                </a:lnTo>
                <a:lnTo>
                  <a:pt x="219553" y="297180"/>
                </a:lnTo>
                <a:lnTo>
                  <a:pt x="205740" y="315277"/>
                </a:lnTo>
                <a:lnTo>
                  <a:pt x="169592" y="335589"/>
                </a:lnTo>
                <a:lnTo>
                  <a:pt x="161926" y="336804"/>
                </a:lnTo>
                <a:lnTo>
                  <a:pt x="85344" y="336804"/>
                </a:lnTo>
                <a:lnTo>
                  <a:pt x="82296" y="341376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0584" y="416052"/>
                </a:lnTo>
                <a:lnTo>
                  <a:pt x="88106" y="422886"/>
                </a:lnTo>
                <a:lnTo>
                  <a:pt x="78486" y="431863"/>
                </a:lnTo>
                <a:lnTo>
                  <a:pt x="72294" y="442841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836" y="496824"/>
                </a:lnTo>
                <a:lnTo>
                  <a:pt x="214503" y="523113"/>
                </a:lnTo>
                <a:lnTo>
                  <a:pt x="174545" y="539019"/>
                </a:lnTo>
                <a:lnTo>
                  <a:pt x="128016" y="544068"/>
                </a:lnTo>
                <a:close/>
              </a:path>
              <a:path w="253364" h="544195">
                <a:moveTo>
                  <a:pt x="219553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4696"/>
                </a:lnTo>
                <a:lnTo>
                  <a:pt x="163306" y="214622"/>
                </a:lnTo>
                <a:lnTo>
                  <a:pt x="155067" y="198691"/>
                </a:lnTo>
                <a:lnTo>
                  <a:pt x="141684" y="188190"/>
                </a:lnTo>
                <a:lnTo>
                  <a:pt x="123444" y="184404"/>
                </a:lnTo>
                <a:lnTo>
                  <a:pt x="222716" y="184404"/>
                </a:lnTo>
                <a:lnTo>
                  <a:pt x="226171" y="189904"/>
                </a:lnTo>
                <a:lnTo>
                  <a:pt x="232410" y="204025"/>
                </a:lnTo>
                <a:lnTo>
                  <a:pt x="236362" y="219003"/>
                </a:lnTo>
                <a:lnTo>
                  <a:pt x="237744" y="234696"/>
                </a:lnTo>
                <a:lnTo>
                  <a:pt x="237744" y="245364"/>
                </a:lnTo>
                <a:lnTo>
                  <a:pt x="229314" y="284392"/>
                </a:lnTo>
                <a:lnTo>
                  <a:pt x="219553" y="297180"/>
                </a:lnTo>
                <a:close/>
              </a:path>
              <a:path w="253364" h="544195">
                <a:moveTo>
                  <a:pt x="123444" y="342900"/>
                </a:moveTo>
                <a:lnTo>
                  <a:pt x="113418" y="342590"/>
                </a:lnTo>
                <a:lnTo>
                  <a:pt x="103822" y="341566"/>
                </a:lnTo>
                <a:lnTo>
                  <a:pt x="94511" y="339685"/>
                </a:lnTo>
                <a:lnTo>
                  <a:pt x="85344" y="336804"/>
                </a:lnTo>
                <a:lnTo>
                  <a:pt x="161926" y="336804"/>
                </a:lnTo>
                <a:lnTo>
                  <a:pt x="123444" y="342900"/>
                </a:lnTo>
                <a:close/>
              </a:path>
              <a:path w="253364" h="544195">
                <a:moveTo>
                  <a:pt x="240836" y="496824"/>
                </a:moveTo>
                <a:lnTo>
                  <a:pt x="126492" y="496824"/>
                </a:lnTo>
                <a:lnTo>
                  <a:pt x="147923" y="494037"/>
                </a:lnTo>
                <a:lnTo>
                  <a:pt x="165354" y="485965"/>
                </a:lnTo>
                <a:lnTo>
                  <a:pt x="177069" y="473035"/>
                </a:lnTo>
                <a:lnTo>
                  <a:pt x="181356" y="455676"/>
                </a:lnTo>
                <a:lnTo>
                  <a:pt x="173878" y="436411"/>
                </a:lnTo>
                <a:lnTo>
                  <a:pt x="154686" y="425005"/>
                </a:lnTo>
                <a:lnTo>
                  <a:pt x="128635" y="419028"/>
                </a:lnTo>
                <a:lnTo>
                  <a:pt x="100584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5204"/>
                </a:lnTo>
                <a:lnTo>
                  <a:pt x="240836" y="496824"/>
                </a:lnTo>
                <a:close/>
              </a:path>
              <a:path w="253364" h="544195">
                <a:moveTo>
                  <a:pt x="126492" y="76200"/>
                </a:moveTo>
                <a:lnTo>
                  <a:pt x="96988" y="70080"/>
                </a:lnTo>
                <a:lnTo>
                  <a:pt x="72199" y="53530"/>
                </a:lnTo>
                <a:lnTo>
                  <a:pt x="55125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7597"/>
                </a:lnTo>
                <a:lnTo>
                  <a:pt x="101346" y="31051"/>
                </a:lnTo>
                <a:lnTo>
                  <a:pt x="113061" y="39647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3364" h="544195">
                <a:moveTo>
                  <a:pt x="187016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21529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431108" y="241665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366"/>
                </a:lnTo>
                <a:lnTo>
                  <a:pt x="95631" y="88201"/>
                </a:lnTo>
                <a:lnTo>
                  <a:pt x="80438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9745837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9924758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4934" y="249793"/>
                </a:lnTo>
                <a:lnTo>
                  <a:pt x="214122" y="265176"/>
                </a:lnTo>
                <a:lnTo>
                  <a:pt x="181879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9991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0336494" y="241665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68580" y="50292"/>
                </a:lnTo>
                <a:lnTo>
                  <a:pt x="80414" y="32146"/>
                </a:lnTo>
                <a:lnTo>
                  <a:pt x="96964" y="16002"/>
                </a:lnTo>
                <a:lnTo>
                  <a:pt x="117228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585" y="71366"/>
                </a:lnTo>
                <a:lnTo>
                  <a:pt x="94107" y="88201"/>
                </a:lnTo>
                <a:lnTo>
                  <a:pt x="78914" y="115038"/>
                </a:lnTo>
                <a:lnTo>
                  <a:pt x="73152" y="150876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621042" y="241665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40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1170742" y="2416654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886" y="225552"/>
                </a:moveTo>
                <a:lnTo>
                  <a:pt x="103632" y="225552"/>
                </a:lnTo>
                <a:lnTo>
                  <a:pt x="124444" y="223242"/>
                </a:lnTo>
                <a:lnTo>
                  <a:pt x="137541" y="217360"/>
                </a:lnTo>
                <a:lnTo>
                  <a:pt x="144351" y="209478"/>
                </a:lnTo>
                <a:lnTo>
                  <a:pt x="146304" y="201168"/>
                </a:lnTo>
                <a:lnTo>
                  <a:pt x="136144" y="181793"/>
                </a:lnTo>
                <a:lnTo>
                  <a:pt x="110744" y="170123"/>
                </a:lnTo>
                <a:lnTo>
                  <a:pt x="77724" y="160401"/>
                </a:lnTo>
                <a:lnTo>
                  <a:pt x="44704" y="146868"/>
                </a:lnTo>
                <a:lnTo>
                  <a:pt x="19304" y="123768"/>
                </a:lnTo>
                <a:lnTo>
                  <a:pt x="9144" y="85344"/>
                </a:lnTo>
                <a:lnTo>
                  <a:pt x="14168" y="55292"/>
                </a:lnTo>
                <a:lnTo>
                  <a:pt x="31051" y="27813"/>
                </a:lnTo>
                <a:lnTo>
                  <a:pt x="62507" y="7762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7434"/>
                </a:lnTo>
                <a:lnTo>
                  <a:pt x="197166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886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166" y="56388"/>
                </a:lnTo>
                <a:lnTo>
                  <a:pt x="196024" y="59055"/>
                </a:lnTo>
                <a:lnTo>
                  <a:pt x="187904" y="68961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4886" y="225552"/>
                </a:lnTo>
                <a:lnTo>
                  <a:pt x="203525" y="232433"/>
                </a:lnTo>
                <a:lnTo>
                  <a:pt x="183451" y="258889"/>
                </a:lnTo>
                <a:lnTo>
                  <a:pt x="150518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507028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650"/>
                </a:lnTo>
                <a:lnTo>
                  <a:pt x="126873" y="268224"/>
                </a:lnTo>
                <a:lnTo>
                  <a:pt x="103060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1873495" y="241665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5052" y="405384"/>
                </a:moveTo>
                <a:lnTo>
                  <a:pt x="21216" y="404241"/>
                </a:lnTo>
                <a:lnTo>
                  <a:pt x="10096" y="399669"/>
                </a:lnTo>
                <a:lnTo>
                  <a:pt x="2690" y="389953"/>
                </a:lnTo>
                <a:lnTo>
                  <a:pt x="0" y="373380"/>
                </a:lnTo>
                <a:lnTo>
                  <a:pt x="1166" y="361545"/>
                </a:lnTo>
                <a:lnTo>
                  <a:pt x="4762" y="351853"/>
                </a:lnTo>
                <a:lnTo>
                  <a:pt x="10929" y="345305"/>
                </a:lnTo>
                <a:lnTo>
                  <a:pt x="19812" y="342900"/>
                </a:lnTo>
                <a:lnTo>
                  <a:pt x="42957" y="339423"/>
                </a:lnTo>
                <a:lnTo>
                  <a:pt x="68961" y="326517"/>
                </a:lnTo>
                <a:lnTo>
                  <a:pt x="90963" y="300466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286" y="22502"/>
                </a:lnTo>
                <a:lnTo>
                  <a:pt x="18288" y="10858"/>
                </a:lnTo>
                <a:lnTo>
                  <a:pt x="34718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40208" y="185928"/>
                </a:lnTo>
                <a:lnTo>
                  <a:pt x="210484" y="185928"/>
                </a:lnTo>
                <a:lnTo>
                  <a:pt x="181356" y="260604"/>
                </a:lnTo>
                <a:lnTo>
                  <a:pt x="165555" y="302581"/>
                </a:lnTo>
                <a:lnTo>
                  <a:pt x="147852" y="341851"/>
                </a:lnTo>
                <a:lnTo>
                  <a:pt x="123419" y="374611"/>
                </a:lnTo>
                <a:lnTo>
                  <a:pt x="87428" y="397056"/>
                </a:lnTo>
                <a:lnTo>
                  <a:pt x="35052" y="405384"/>
                </a:lnTo>
                <a:close/>
              </a:path>
              <a:path w="266700" h="405764">
                <a:moveTo>
                  <a:pt x="210484" y="185928"/>
                </a:moveTo>
                <a:lnTo>
                  <a:pt x="140208" y="185928"/>
                </a:lnTo>
                <a:lnTo>
                  <a:pt x="196596" y="12192"/>
                </a:lnTo>
                <a:lnTo>
                  <a:pt x="199644" y="3048"/>
                </a:lnTo>
                <a:lnTo>
                  <a:pt x="208788" y="0"/>
                </a:lnTo>
                <a:lnTo>
                  <a:pt x="216408" y="0"/>
                </a:lnTo>
                <a:lnTo>
                  <a:pt x="231981" y="2928"/>
                </a:lnTo>
                <a:lnTo>
                  <a:pt x="248412" y="10858"/>
                </a:lnTo>
                <a:lnTo>
                  <a:pt x="261413" y="22502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484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2270140" y="2400493"/>
            <a:ext cx="360178" cy="303025"/>
          </a:xfrm>
          <a:custGeom>
            <a:avLst/>
            <a:gdLst/>
            <a:ahLst/>
            <a:cxnLst/>
            <a:rect l="l" t="t" r="r" b="b"/>
            <a:pathLst>
              <a:path w="254634" h="428625">
                <a:moveTo>
                  <a:pt x="245364" y="39624"/>
                </a:moveTo>
                <a:lnTo>
                  <a:pt x="190500" y="39624"/>
                </a:lnTo>
                <a:lnTo>
                  <a:pt x="199620" y="20574"/>
                </a:lnTo>
                <a:lnTo>
                  <a:pt x="208597" y="8382"/>
                </a:lnTo>
                <a:lnTo>
                  <a:pt x="217289" y="1905"/>
                </a:lnTo>
                <a:lnTo>
                  <a:pt x="225552" y="0"/>
                </a:lnTo>
                <a:lnTo>
                  <a:pt x="237791" y="2286"/>
                </a:lnTo>
                <a:lnTo>
                  <a:pt x="246888" y="8001"/>
                </a:lnTo>
                <a:lnTo>
                  <a:pt x="252555" y="15430"/>
                </a:lnTo>
                <a:lnTo>
                  <a:pt x="254508" y="22860"/>
                </a:lnTo>
                <a:lnTo>
                  <a:pt x="254508" y="30480"/>
                </a:lnTo>
                <a:lnTo>
                  <a:pt x="245364" y="39624"/>
                </a:lnTo>
                <a:close/>
              </a:path>
              <a:path w="254634" h="428625">
                <a:moveTo>
                  <a:pt x="128016" y="428244"/>
                </a:moveTo>
                <a:lnTo>
                  <a:pt x="79081" y="422910"/>
                </a:lnTo>
                <a:lnTo>
                  <a:pt x="38290" y="407289"/>
                </a:lnTo>
                <a:lnTo>
                  <a:pt x="10358" y="381952"/>
                </a:lnTo>
                <a:lnTo>
                  <a:pt x="0" y="347472"/>
                </a:lnTo>
                <a:lnTo>
                  <a:pt x="3452" y="326802"/>
                </a:lnTo>
                <a:lnTo>
                  <a:pt x="12763" y="310134"/>
                </a:lnTo>
                <a:lnTo>
                  <a:pt x="26360" y="296894"/>
                </a:lnTo>
                <a:lnTo>
                  <a:pt x="42672" y="286512"/>
                </a:lnTo>
                <a:lnTo>
                  <a:pt x="32432" y="280130"/>
                </a:lnTo>
                <a:lnTo>
                  <a:pt x="24765" y="272034"/>
                </a:lnTo>
                <a:lnTo>
                  <a:pt x="19954" y="261651"/>
                </a:lnTo>
                <a:lnTo>
                  <a:pt x="18288" y="248412"/>
                </a:lnTo>
                <a:lnTo>
                  <a:pt x="20454" y="234005"/>
                </a:lnTo>
                <a:lnTo>
                  <a:pt x="26479" y="222313"/>
                </a:lnTo>
                <a:lnTo>
                  <a:pt x="35647" y="212621"/>
                </a:lnTo>
                <a:lnTo>
                  <a:pt x="47244" y="204216"/>
                </a:lnTo>
                <a:lnTo>
                  <a:pt x="32123" y="189118"/>
                </a:lnTo>
                <a:lnTo>
                  <a:pt x="21145" y="171450"/>
                </a:lnTo>
                <a:lnTo>
                  <a:pt x="14454" y="151495"/>
                </a:lnTo>
                <a:lnTo>
                  <a:pt x="12192" y="129540"/>
                </a:lnTo>
                <a:lnTo>
                  <a:pt x="12192" y="118872"/>
                </a:lnTo>
                <a:lnTo>
                  <a:pt x="20169" y="80081"/>
                </a:lnTo>
                <a:lnTo>
                  <a:pt x="42862" y="49720"/>
                </a:lnTo>
                <a:lnTo>
                  <a:pt x="78414" y="29932"/>
                </a:lnTo>
                <a:lnTo>
                  <a:pt x="124968" y="22860"/>
                </a:lnTo>
                <a:lnTo>
                  <a:pt x="143136" y="23979"/>
                </a:lnTo>
                <a:lnTo>
                  <a:pt x="160591" y="27241"/>
                </a:lnTo>
                <a:lnTo>
                  <a:pt x="176617" y="32504"/>
                </a:lnTo>
                <a:lnTo>
                  <a:pt x="190500" y="39624"/>
                </a:lnTo>
                <a:lnTo>
                  <a:pt x="245364" y="39624"/>
                </a:lnTo>
                <a:lnTo>
                  <a:pt x="239148" y="43386"/>
                </a:lnTo>
                <a:lnTo>
                  <a:pt x="232219" y="48006"/>
                </a:lnTo>
                <a:lnTo>
                  <a:pt x="225004" y="53768"/>
                </a:lnTo>
                <a:lnTo>
                  <a:pt x="217932" y="60960"/>
                </a:lnTo>
                <a:lnTo>
                  <a:pt x="223090" y="68580"/>
                </a:lnTo>
                <a:lnTo>
                  <a:pt x="124968" y="68580"/>
                </a:lnTo>
                <a:lnTo>
                  <a:pt x="106965" y="72366"/>
                </a:lnTo>
                <a:lnTo>
                  <a:pt x="94107" y="82867"/>
                </a:lnTo>
                <a:lnTo>
                  <a:pt x="86391" y="98798"/>
                </a:lnTo>
                <a:lnTo>
                  <a:pt x="83820" y="118872"/>
                </a:lnTo>
                <a:lnTo>
                  <a:pt x="83820" y="129540"/>
                </a:lnTo>
                <a:lnTo>
                  <a:pt x="86606" y="149852"/>
                </a:lnTo>
                <a:lnTo>
                  <a:pt x="94678" y="166306"/>
                </a:lnTo>
                <a:lnTo>
                  <a:pt x="107608" y="177331"/>
                </a:lnTo>
                <a:lnTo>
                  <a:pt x="124968" y="181356"/>
                </a:lnTo>
                <a:lnTo>
                  <a:pt x="220008" y="181356"/>
                </a:lnTo>
                <a:lnTo>
                  <a:pt x="206502" y="199453"/>
                </a:lnTo>
                <a:lnTo>
                  <a:pt x="170878" y="219765"/>
                </a:lnTo>
                <a:lnTo>
                  <a:pt x="163251" y="220980"/>
                </a:lnTo>
                <a:lnTo>
                  <a:pt x="86868" y="220980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676"/>
                </a:lnTo>
                <a:lnTo>
                  <a:pt x="124290" y="253322"/>
                </a:lnTo>
                <a:lnTo>
                  <a:pt x="166116" y="259461"/>
                </a:lnTo>
                <a:lnTo>
                  <a:pt x="207941" y="271441"/>
                </a:lnTo>
                <a:lnTo>
                  <a:pt x="240114" y="295613"/>
                </a:lnTo>
                <a:lnTo>
                  <a:pt x="241504" y="300228"/>
                </a:lnTo>
                <a:lnTo>
                  <a:pt x="102108" y="300228"/>
                </a:lnTo>
                <a:lnTo>
                  <a:pt x="89392" y="307062"/>
                </a:lnTo>
                <a:lnTo>
                  <a:pt x="79248" y="316039"/>
                </a:lnTo>
                <a:lnTo>
                  <a:pt x="72532" y="327017"/>
                </a:lnTo>
                <a:lnTo>
                  <a:pt x="70104" y="339852"/>
                </a:lnTo>
                <a:lnTo>
                  <a:pt x="74628" y="357211"/>
                </a:lnTo>
                <a:lnTo>
                  <a:pt x="86868" y="370141"/>
                </a:lnTo>
                <a:lnTo>
                  <a:pt x="104822" y="378213"/>
                </a:lnTo>
                <a:lnTo>
                  <a:pt x="126492" y="381000"/>
                </a:lnTo>
                <a:lnTo>
                  <a:pt x="241071" y="381000"/>
                </a:lnTo>
                <a:lnTo>
                  <a:pt x="215074" y="407289"/>
                </a:lnTo>
                <a:lnTo>
                  <a:pt x="175188" y="423195"/>
                </a:lnTo>
                <a:lnTo>
                  <a:pt x="128016" y="428244"/>
                </a:lnTo>
                <a:close/>
              </a:path>
              <a:path w="254634" h="428625">
                <a:moveTo>
                  <a:pt x="220008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8872"/>
                </a:lnTo>
                <a:lnTo>
                  <a:pt x="163544" y="98798"/>
                </a:lnTo>
                <a:lnTo>
                  <a:pt x="155829" y="82867"/>
                </a:lnTo>
                <a:lnTo>
                  <a:pt x="142970" y="72366"/>
                </a:lnTo>
                <a:lnTo>
                  <a:pt x="124968" y="68580"/>
                </a:lnTo>
                <a:lnTo>
                  <a:pt x="223090" y="68580"/>
                </a:lnTo>
                <a:lnTo>
                  <a:pt x="226814" y="74080"/>
                </a:lnTo>
                <a:lnTo>
                  <a:pt x="232981" y="88201"/>
                </a:lnTo>
                <a:lnTo>
                  <a:pt x="236577" y="103179"/>
                </a:lnTo>
                <a:lnTo>
                  <a:pt x="237744" y="118872"/>
                </a:lnTo>
                <a:lnTo>
                  <a:pt x="237744" y="129540"/>
                </a:lnTo>
                <a:lnTo>
                  <a:pt x="229552" y="168568"/>
                </a:lnTo>
                <a:lnTo>
                  <a:pt x="220008" y="181356"/>
                </a:lnTo>
                <a:close/>
              </a:path>
              <a:path w="254634" h="428625">
                <a:moveTo>
                  <a:pt x="124968" y="227076"/>
                </a:moveTo>
                <a:lnTo>
                  <a:pt x="114085" y="226766"/>
                </a:lnTo>
                <a:lnTo>
                  <a:pt x="104203" y="225742"/>
                </a:lnTo>
                <a:lnTo>
                  <a:pt x="95178" y="223861"/>
                </a:lnTo>
                <a:lnTo>
                  <a:pt x="86868" y="220980"/>
                </a:lnTo>
                <a:lnTo>
                  <a:pt x="163251" y="220980"/>
                </a:lnTo>
                <a:lnTo>
                  <a:pt x="124968" y="227076"/>
                </a:lnTo>
                <a:close/>
              </a:path>
              <a:path w="254634" h="428625">
                <a:moveTo>
                  <a:pt x="241071" y="381000"/>
                </a:moveTo>
                <a:lnTo>
                  <a:pt x="126492" y="381000"/>
                </a:lnTo>
                <a:lnTo>
                  <a:pt x="147923" y="378213"/>
                </a:lnTo>
                <a:lnTo>
                  <a:pt x="165354" y="370141"/>
                </a:lnTo>
                <a:lnTo>
                  <a:pt x="177069" y="357211"/>
                </a:lnTo>
                <a:lnTo>
                  <a:pt x="181356" y="339852"/>
                </a:lnTo>
                <a:lnTo>
                  <a:pt x="174117" y="320587"/>
                </a:lnTo>
                <a:lnTo>
                  <a:pt x="155448" y="309181"/>
                </a:lnTo>
                <a:lnTo>
                  <a:pt x="129921" y="303204"/>
                </a:lnTo>
                <a:lnTo>
                  <a:pt x="102108" y="300228"/>
                </a:lnTo>
                <a:lnTo>
                  <a:pt x="241504" y="300228"/>
                </a:lnTo>
                <a:lnTo>
                  <a:pt x="252984" y="338328"/>
                </a:lnTo>
                <a:lnTo>
                  <a:pt x="242673" y="379380"/>
                </a:lnTo>
                <a:lnTo>
                  <a:pt x="241071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2681875" y="2418809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24"/>
                </a:lnTo>
                <a:lnTo>
                  <a:pt x="11049" y="266700"/>
                </a:lnTo>
                <a:lnTo>
                  <a:pt x="2952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47" y="258889"/>
                </a:lnTo>
                <a:lnTo>
                  <a:pt x="63817" y="266700"/>
                </a:lnTo>
                <a:lnTo>
                  <a:pt x="52173" y="272224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2875887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3072053" y="2418809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292" y="1643"/>
                </a:lnTo>
                <a:lnTo>
                  <a:pt x="62865" y="6286"/>
                </a:lnTo>
                <a:lnTo>
                  <a:pt x="70437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437" y="258889"/>
                </a:lnTo>
                <a:lnTo>
                  <a:pt x="62865" y="266700"/>
                </a:lnTo>
                <a:lnTo>
                  <a:pt x="51292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761192" y="2905804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90" h="283845">
                <a:moveTo>
                  <a:pt x="124968" y="283464"/>
                </a:moveTo>
                <a:lnTo>
                  <a:pt x="76509" y="273677"/>
                </a:lnTo>
                <a:lnTo>
                  <a:pt x="36766" y="247459"/>
                </a:lnTo>
                <a:lnTo>
                  <a:pt x="9882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4592"/>
                </a:lnTo>
                <a:lnTo>
                  <a:pt x="77176" y="184499"/>
                </a:lnTo>
                <a:lnTo>
                  <a:pt x="88201" y="201549"/>
                </a:lnTo>
                <a:lnTo>
                  <a:pt x="104655" y="213455"/>
                </a:lnTo>
                <a:lnTo>
                  <a:pt x="124968" y="217932"/>
                </a:lnTo>
                <a:lnTo>
                  <a:pt x="233802" y="217932"/>
                </a:lnTo>
                <a:lnTo>
                  <a:pt x="212598" y="247459"/>
                </a:lnTo>
                <a:lnTo>
                  <a:pt x="172783" y="273677"/>
                </a:lnTo>
                <a:lnTo>
                  <a:pt x="124968" y="283464"/>
                </a:lnTo>
                <a:close/>
              </a:path>
              <a:path w="250190" h="283845">
                <a:moveTo>
                  <a:pt x="23380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4592"/>
                </a:lnTo>
                <a:lnTo>
                  <a:pt x="239839" y="209526"/>
                </a:lnTo>
                <a:lnTo>
                  <a:pt x="23380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88017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84185" y="2906882"/>
            <a:ext cx="573950" cy="195282"/>
          </a:xfrm>
          <a:custGeom>
            <a:avLst/>
            <a:gdLst/>
            <a:ahLst/>
            <a:cxnLst/>
            <a:rect l="l" t="t" r="r" b="b"/>
            <a:pathLst>
              <a:path w="405764" h="276225">
                <a:moveTo>
                  <a:pt x="209464" y="42672"/>
                </a:moveTo>
                <a:lnTo>
                  <a:pt x="68580" y="42672"/>
                </a:lnTo>
                <a:lnTo>
                  <a:pt x="80914" y="26360"/>
                </a:lnTo>
                <a:lnTo>
                  <a:pt x="97536" y="12763"/>
                </a:lnTo>
                <a:lnTo>
                  <a:pt x="118729" y="3452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5764" h="276225">
                <a:moveTo>
                  <a:pt x="390810" y="56388"/>
                </a:moveTo>
                <a:lnTo>
                  <a:pt x="216408" y="56388"/>
                </a:lnTo>
                <a:lnTo>
                  <a:pt x="234267" y="31503"/>
                </a:lnTo>
                <a:lnTo>
                  <a:pt x="255270" y="13906"/>
                </a:lnTo>
                <a:lnTo>
                  <a:pt x="278558" y="3452"/>
                </a:lnTo>
                <a:lnTo>
                  <a:pt x="303276" y="0"/>
                </a:lnTo>
                <a:lnTo>
                  <a:pt x="341733" y="7596"/>
                </a:lnTo>
                <a:lnTo>
                  <a:pt x="374332" y="29908"/>
                </a:lnTo>
                <a:lnTo>
                  <a:pt x="390810" y="56388"/>
                </a:lnTo>
                <a:close/>
              </a:path>
              <a:path w="405764" h="276225">
                <a:moveTo>
                  <a:pt x="36576" y="275844"/>
                </a:moveTo>
                <a:lnTo>
                  <a:pt x="21216" y="273772"/>
                </a:lnTo>
                <a:lnTo>
                  <a:pt x="9715" y="268414"/>
                </a:lnTo>
                <a:lnTo>
                  <a:pt x="2500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500" y="15668"/>
                </a:lnTo>
                <a:lnTo>
                  <a:pt x="9715" y="8001"/>
                </a:lnTo>
                <a:lnTo>
                  <a:pt x="21216" y="3190"/>
                </a:lnTo>
                <a:lnTo>
                  <a:pt x="36576" y="1524"/>
                </a:lnTo>
                <a:lnTo>
                  <a:pt x="49291" y="3190"/>
                </a:lnTo>
                <a:lnTo>
                  <a:pt x="59436" y="8001"/>
                </a:lnTo>
                <a:lnTo>
                  <a:pt x="66151" y="15668"/>
                </a:lnTo>
                <a:lnTo>
                  <a:pt x="68580" y="25908"/>
                </a:lnTo>
                <a:lnTo>
                  <a:pt x="68580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0810" y="56388"/>
                </a:lnTo>
                <a:lnTo>
                  <a:pt x="394604" y="62484"/>
                </a:lnTo>
                <a:lnTo>
                  <a:pt x="284988" y="62484"/>
                </a:lnTo>
                <a:lnTo>
                  <a:pt x="277919" y="64008"/>
                </a:lnTo>
                <a:lnTo>
                  <a:pt x="118872" y="64008"/>
                </a:lnTo>
                <a:lnTo>
                  <a:pt x="102084" y="67389"/>
                </a:lnTo>
                <a:lnTo>
                  <a:pt x="87439" y="77343"/>
                </a:lnTo>
                <a:lnTo>
                  <a:pt x="77081" y="93583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056"/>
                </a:lnTo>
                <a:lnTo>
                  <a:pt x="62293" y="268414"/>
                </a:lnTo>
                <a:lnTo>
                  <a:pt x="50649" y="273772"/>
                </a:lnTo>
                <a:lnTo>
                  <a:pt x="36576" y="275844"/>
                </a:lnTo>
                <a:close/>
              </a:path>
              <a:path w="405764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702"/>
                </a:lnTo>
                <a:lnTo>
                  <a:pt x="317182" y="76009"/>
                </a:lnTo>
                <a:lnTo>
                  <a:pt x="302013" y="65889"/>
                </a:lnTo>
                <a:lnTo>
                  <a:pt x="284988" y="62484"/>
                </a:lnTo>
                <a:lnTo>
                  <a:pt x="394604" y="62484"/>
                </a:lnTo>
                <a:lnTo>
                  <a:pt x="396930" y="66222"/>
                </a:lnTo>
                <a:lnTo>
                  <a:pt x="405384" y="115824"/>
                </a:lnTo>
                <a:lnTo>
                  <a:pt x="405384" y="252984"/>
                </a:lnTo>
                <a:lnTo>
                  <a:pt x="402455" y="261056"/>
                </a:lnTo>
                <a:lnTo>
                  <a:pt x="394525" y="268414"/>
                </a:lnTo>
                <a:lnTo>
                  <a:pt x="382881" y="273772"/>
                </a:lnTo>
                <a:lnTo>
                  <a:pt x="368808" y="275844"/>
                </a:lnTo>
                <a:close/>
              </a:path>
              <a:path w="405764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7919" y="64008"/>
                </a:lnTo>
                <a:lnTo>
                  <a:pt x="268200" y="66103"/>
                </a:lnTo>
                <a:lnTo>
                  <a:pt x="253555" y="76581"/>
                </a:lnTo>
                <a:lnTo>
                  <a:pt x="243197" y="93345"/>
                </a:lnTo>
                <a:lnTo>
                  <a:pt x="239268" y="115824"/>
                </a:lnTo>
                <a:lnTo>
                  <a:pt x="239268" y="252984"/>
                </a:lnTo>
                <a:lnTo>
                  <a:pt x="236124" y="263628"/>
                </a:lnTo>
                <a:lnTo>
                  <a:pt x="227838" y="270700"/>
                </a:lnTo>
                <a:lnTo>
                  <a:pt x="216122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015800" y="2906881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6200"/>
                </a:moveTo>
                <a:lnTo>
                  <a:pt x="30027" y="72866"/>
                </a:lnTo>
                <a:lnTo>
                  <a:pt x="21907" y="64389"/>
                </a:lnTo>
                <a:lnTo>
                  <a:pt x="16930" y="53054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8835"/>
                </a:lnTo>
                <a:lnTo>
                  <a:pt x="82296" y="218313"/>
                </a:lnTo>
                <a:lnTo>
                  <a:pt x="92440" y="223789"/>
                </a:lnTo>
                <a:lnTo>
                  <a:pt x="105156" y="225552"/>
                </a:lnTo>
                <a:lnTo>
                  <a:pt x="231648" y="225552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5552"/>
                </a:lnTo>
                <a:close/>
              </a:path>
              <a:path w="231775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1699"/>
                </a:lnTo>
                <a:lnTo>
                  <a:pt x="221551" y="268986"/>
                </a:lnTo>
                <a:lnTo>
                  <a:pt x="210431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29688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887" y="1666"/>
                </a:lnTo>
                <a:lnTo>
                  <a:pt x="63055" y="6477"/>
                </a:lnTo>
                <a:lnTo>
                  <a:pt x="71508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23701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30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952" y="14144"/>
                </a:lnTo>
                <a:lnTo>
                  <a:pt x="11049" y="6477"/>
                </a:lnTo>
                <a:lnTo>
                  <a:pt x="23145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93998" y="3049100"/>
            <a:ext cx="109940" cy="9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08730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1148" y="76200"/>
                </a:moveTo>
                <a:lnTo>
                  <a:pt x="30265" y="72866"/>
                </a:lnTo>
                <a:lnTo>
                  <a:pt x="22669" y="64389"/>
                </a:lnTo>
                <a:lnTo>
                  <a:pt x="18216" y="53054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3680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71" y="94154"/>
                </a:lnTo>
                <a:lnTo>
                  <a:pt x="147447" y="76962"/>
                </a:lnTo>
                <a:lnTo>
                  <a:pt x="131492" y="64341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516153" y="2794828"/>
            <a:ext cx="349400" cy="307065"/>
          </a:xfrm>
          <a:custGeom>
            <a:avLst/>
            <a:gdLst/>
            <a:ahLst/>
            <a:cxnLst/>
            <a:rect l="l" t="t" r="r" b="b"/>
            <a:pathLst>
              <a:path w="247014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01168"/>
                </a:lnTo>
                <a:lnTo>
                  <a:pt x="222858" y="201168"/>
                </a:lnTo>
                <a:lnTo>
                  <a:pt x="235172" y="222504"/>
                </a:lnTo>
                <a:lnTo>
                  <a:pt x="121920" y="222504"/>
                </a:lnTo>
                <a:lnTo>
                  <a:pt x="104894" y="226099"/>
                </a:lnTo>
                <a:lnTo>
                  <a:pt x="89725" y="236410"/>
                </a:lnTo>
                <a:lnTo>
                  <a:pt x="78843" y="252722"/>
                </a:lnTo>
                <a:lnTo>
                  <a:pt x="74676" y="274320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  <a:path w="247014" h="434339">
                <a:moveTo>
                  <a:pt x="222858" y="201168"/>
                </a:moveTo>
                <a:lnTo>
                  <a:pt x="74676" y="201168"/>
                </a:lnTo>
                <a:lnTo>
                  <a:pt x="85463" y="184618"/>
                </a:lnTo>
                <a:lnTo>
                  <a:pt x="101536" y="170497"/>
                </a:lnTo>
                <a:lnTo>
                  <a:pt x="122467" y="160662"/>
                </a:lnTo>
                <a:lnTo>
                  <a:pt x="147828" y="156972"/>
                </a:lnTo>
                <a:lnTo>
                  <a:pt x="185808" y="166306"/>
                </a:lnTo>
                <a:lnTo>
                  <a:pt x="217360" y="191643"/>
                </a:lnTo>
                <a:lnTo>
                  <a:pt x="222858" y="201168"/>
                </a:lnTo>
                <a:close/>
              </a:path>
              <a:path w="247014" h="434339">
                <a:moveTo>
                  <a:pt x="208788" y="434340"/>
                </a:moveTo>
                <a:lnTo>
                  <a:pt x="196000" y="432911"/>
                </a:lnTo>
                <a:lnTo>
                  <a:pt x="184213" y="428625"/>
                </a:lnTo>
                <a:lnTo>
                  <a:pt x="175569" y="421481"/>
                </a:lnTo>
                <a:lnTo>
                  <a:pt x="172212" y="411480"/>
                </a:lnTo>
                <a:lnTo>
                  <a:pt x="172212" y="274320"/>
                </a:lnTo>
                <a:lnTo>
                  <a:pt x="168211" y="255293"/>
                </a:lnTo>
                <a:lnTo>
                  <a:pt x="157353" y="238696"/>
                </a:lnTo>
                <a:lnTo>
                  <a:pt x="141351" y="226956"/>
                </a:lnTo>
                <a:lnTo>
                  <a:pt x="121920" y="222504"/>
                </a:lnTo>
                <a:lnTo>
                  <a:pt x="235172" y="222504"/>
                </a:lnTo>
                <a:lnTo>
                  <a:pt x="238910" y="228981"/>
                </a:lnTo>
                <a:lnTo>
                  <a:pt x="246888" y="274320"/>
                </a:lnTo>
                <a:lnTo>
                  <a:pt x="246888" y="411480"/>
                </a:lnTo>
                <a:lnTo>
                  <a:pt x="243720" y="421481"/>
                </a:lnTo>
                <a:lnTo>
                  <a:pt x="235267" y="428625"/>
                </a:lnTo>
                <a:lnTo>
                  <a:pt x="223099" y="432911"/>
                </a:lnTo>
                <a:lnTo>
                  <a:pt x="20878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51601" y="2794828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68"/>
                </a:lnTo>
                <a:lnTo>
                  <a:pt x="9715" y="426910"/>
                </a:lnTo>
                <a:lnTo>
                  <a:pt x="2500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500" y="14144"/>
                </a:lnTo>
                <a:lnTo>
                  <a:pt x="9715" y="6477"/>
                </a:lnTo>
                <a:lnTo>
                  <a:pt x="21216" y="1666"/>
                </a:lnTo>
                <a:lnTo>
                  <a:pt x="36576" y="0"/>
                </a:lnTo>
                <a:lnTo>
                  <a:pt x="50649" y="1666"/>
                </a:lnTo>
                <a:lnTo>
                  <a:pt x="62293" y="6477"/>
                </a:lnTo>
                <a:lnTo>
                  <a:pt x="70223" y="14144"/>
                </a:lnTo>
                <a:lnTo>
                  <a:pt x="73152" y="24384"/>
                </a:lnTo>
                <a:lnTo>
                  <a:pt x="73152" y="411480"/>
                </a:lnTo>
                <a:lnTo>
                  <a:pt x="70223" y="419552"/>
                </a:lnTo>
                <a:lnTo>
                  <a:pt x="62293" y="426910"/>
                </a:lnTo>
                <a:lnTo>
                  <a:pt x="50649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121899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6200"/>
                </a:moveTo>
                <a:lnTo>
                  <a:pt x="30265" y="72866"/>
                </a:lnTo>
                <a:lnTo>
                  <a:pt x="22669" y="64389"/>
                </a:lnTo>
                <a:lnTo>
                  <a:pt x="18216" y="53054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581" y="62269"/>
                </a:lnTo>
                <a:lnTo>
                  <a:pt x="63246" y="68389"/>
                </a:lnTo>
                <a:lnTo>
                  <a:pt x="51625" y="74223"/>
                </a:lnTo>
                <a:lnTo>
                  <a:pt x="41148" y="76200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529322" y="2794829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  <a:path w="250189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7452" y="160020"/>
                </a:lnTo>
                <a:lnTo>
                  <a:pt x="193548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50189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4716"/>
                </a:lnTo>
                <a:lnTo>
                  <a:pt x="249936" y="397764"/>
                </a:lnTo>
                <a:lnTo>
                  <a:pt x="249936" y="402336"/>
                </a:lnTo>
                <a:lnTo>
                  <a:pt x="245840" y="415123"/>
                </a:lnTo>
                <a:lnTo>
                  <a:pt x="235458" y="426910"/>
                </a:lnTo>
                <a:lnTo>
                  <a:pt x="221646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081178" y="2906881"/>
            <a:ext cx="312572" cy="283721"/>
          </a:xfrm>
          <a:custGeom>
            <a:avLst/>
            <a:gdLst/>
            <a:ahLst/>
            <a:cxnLst/>
            <a:rect l="l" t="t" r="r" b="b"/>
            <a:pathLst>
              <a:path w="220979" h="401320">
                <a:moveTo>
                  <a:pt x="183983" y="370332"/>
                </a:moveTo>
                <a:lnTo>
                  <a:pt x="126492" y="370332"/>
                </a:lnTo>
                <a:lnTo>
                  <a:pt x="137612" y="369189"/>
                </a:lnTo>
                <a:lnTo>
                  <a:pt x="145732" y="365760"/>
                </a:lnTo>
                <a:lnTo>
                  <a:pt x="150709" y="360045"/>
                </a:lnTo>
                <a:lnTo>
                  <a:pt x="152400" y="352044"/>
                </a:lnTo>
                <a:lnTo>
                  <a:pt x="150685" y="343781"/>
                </a:lnTo>
                <a:lnTo>
                  <a:pt x="145542" y="337375"/>
                </a:lnTo>
                <a:lnTo>
                  <a:pt x="136969" y="332970"/>
                </a:lnTo>
                <a:lnTo>
                  <a:pt x="124968" y="330708"/>
                </a:lnTo>
                <a:lnTo>
                  <a:pt x="94488" y="327660"/>
                </a:lnTo>
                <a:lnTo>
                  <a:pt x="106680" y="280416"/>
                </a:lnTo>
                <a:lnTo>
                  <a:pt x="59150" y="268295"/>
                </a:lnTo>
                <a:lnTo>
                  <a:pt x="25908" y="242887"/>
                </a:lnTo>
                <a:lnTo>
                  <a:pt x="6381" y="206906"/>
                </a:lnTo>
                <a:lnTo>
                  <a:pt x="0" y="163068"/>
                </a:lnTo>
                <a:lnTo>
                  <a:pt x="0" y="117348"/>
                </a:lnTo>
                <a:lnTo>
                  <a:pt x="7310" y="70723"/>
                </a:lnTo>
                <a:lnTo>
                  <a:pt x="29908" y="33528"/>
                </a:lnTo>
                <a:lnTo>
                  <a:pt x="68794" y="8905"/>
                </a:lnTo>
                <a:lnTo>
                  <a:pt x="124968" y="0"/>
                </a:lnTo>
                <a:lnTo>
                  <a:pt x="161758" y="3690"/>
                </a:lnTo>
                <a:lnTo>
                  <a:pt x="190690" y="13525"/>
                </a:lnTo>
                <a:lnTo>
                  <a:pt x="209621" y="27646"/>
                </a:lnTo>
                <a:lnTo>
                  <a:pt x="216408" y="44196"/>
                </a:lnTo>
                <a:lnTo>
                  <a:pt x="214241" y="55459"/>
                </a:lnTo>
                <a:lnTo>
                  <a:pt x="209725" y="64008"/>
                </a:lnTo>
                <a:lnTo>
                  <a:pt x="131064" y="64008"/>
                </a:lnTo>
                <a:lnTo>
                  <a:pt x="105537" y="67627"/>
                </a:lnTo>
                <a:lnTo>
                  <a:pt x="88011" y="78105"/>
                </a:lnTo>
                <a:lnTo>
                  <a:pt x="77914" y="94869"/>
                </a:lnTo>
                <a:lnTo>
                  <a:pt x="74676" y="117348"/>
                </a:lnTo>
                <a:lnTo>
                  <a:pt x="74676" y="163068"/>
                </a:lnTo>
                <a:lnTo>
                  <a:pt x="77914" y="185547"/>
                </a:lnTo>
                <a:lnTo>
                  <a:pt x="88011" y="202311"/>
                </a:lnTo>
                <a:lnTo>
                  <a:pt x="105537" y="212788"/>
                </a:lnTo>
                <a:lnTo>
                  <a:pt x="131064" y="216408"/>
                </a:lnTo>
                <a:lnTo>
                  <a:pt x="214077" y="216408"/>
                </a:lnTo>
                <a:lnTo>
                  <a:pt x="217455" y="222789"/>
                </a:lnTo>
                <a:lnTo>
                  <a:pt x="219456" y="234696"/>
                </a:lnTo>
                <a:lnTo>
                  <a:pt x="220980" y="234696"/>
                </a:lnTo>
                <a:lnTo>
                  <a:pt x="215003" y="250436"/>
                </a:lnTo>
                <a:lnTo>
                  <a:pt x="198310" y="264604"/>
                </a:lnTo>
                <a:lnTo>
                  <a:pt x="172759" y="275629"/>
                </a:lnTo>
                <a:lnTo>
                  <a:pt x="140208" y="281940"/>
                </a:lnTo>
                <a:lnTo>
                  <a:pt x="132588" y="306324"/>
                </a:lnTo>
                <a:lnTo>
                  <a:pt x="158115" y="311300"/>
                </a:lnTo>
                <a:lnTo>
                  <a:pt x="175641" y="320992"/>
                </a:lnTo>
                <a:lnTo>
                  <a:pt x="185737" y="334398"/>
                </a:lnTo>
                <a:lnTo>
                  <a:pt x="188976" y="350520"/>
                </a:lnTo>
                <a:lnTo>
                  <a:pt x="186118" y="366736"/>
                </a:lnTo>
                <a:lnTo>
                  <a:pt x="183983" y="370332"/>
                </a:lnTo>
                <a:close/>
              </a:path>
              <a:path w="220979" h="401320">
                <a:moveTo>
                  <a:pt x="187452" y="79248"/>
                </a:moveTo>
                <a:lnTo>
                  <a:pt x="177569" y="76866"/>
                </a:lnTo>
                <a:lnTo>
                  <a:pt x="166687" y="71628"/>
                </a:lnTo>
                <a:lnTo>
                  <a:pt x="152090" y="66389"/>
                </a:lnTo>
                <a:lnTo>
                  <a:pt x="131064" y="64008"/>
                </a:lnTo>
                <a:lnTo>
                  <a:pt x="209725" y="64008"/>
                </a:lnTo>
                <a:lnTo>
                  <a:pt x="208216" y="66865"/>
                </a:lnTo>
                <a:lnTo>
                  <a:pt x="199048" y="75699"/>
                </a:lnTo>
                <a:lnTo>
                  <a:pt x="187452" y="79248"/>
                </a:lnTo>
                <a:close/>
              </a:path>
              <a:path w="220979" h="401320">
                <a:moveTo>
                  <a:pt x="214077" y="216408"/>
                </a:moveTo>
                <a:lnTo>
                  <a:pt x="131064" y="216408"/>
                </a:lnTo>
                <a:lnTo>
                  <a:pt x="152733" y="213788"/>
                </a:lnTo>
                <a:lnTo>
                  <a:pt x="167259" y="208026"/>
                </a:lnTo>
                <a:lnTo>
                  <a:pt x="177784" y="202263"/>
                </a:lnTo>
                <a:lnTo>
                  <a:pt x="187452" y="199644"/>
                </a:lnTo>
                <a:lnTo>
                  <a:pt x="201453" y="202977"/>
                </a:lnTo>
                <a:lnTo>
                  <a:pt x="211455" y="211455"/>
                </a:lnTo>
                <a:lnTo>
                  <a:pt x="214077" y="216408"/>
                </a:lnTo>
                <a:close/>
              </a:path>
              <a:path w="220979" h="401320">
                <a:moveTo>
                  <a:pt x="129540" y="400812"/>
                </a:moveTo>
                <a:lnTo>
                  <a:pt x="113323" y="399907"/>
                </a:lnTo>
                <a:lnTo>
                  <a:pt x="96964" y="397002"/>
                </a:lnTo>
                <a:lnTo>
                  <a:pt x="84320" y="391810"/>
                </a:lnTo>
                <a:lnTo>
                  <a:pt x="79248" y="384048"/>
                </a:lnTo>
                <a:lnTo>
                  <a:pt x="79248" y="379476"/>
                </a:lnTo>
                <a:lnTo>
                  <a:pt x="83820" y="362712"/>
                </a:lnTo>
                <a:lnTo>
                  <a:pt x="92964" y="362712"/>
                </a:lnTo>
                <a:lnTo>
                  <a:pt x="98202" y="364116"/>
                </a:lnTo>
                <a:lnTo>
                  <a:pt x="105156" y="367093"/>
                </a:lnTo>
                <a:lnTo>
                  <a:pt x="114395" y="369784"/>
                </a:lnTo>
                <a:lnTo>
                  <a:pt x="126492" y="370332"/>
                </a:lnTo>
                <a:lnTo>
                  <a:pt x="183983" y="370332"/>
                </a:lnTo>
                <a:lnTo>
                  <a:pt x="176403" y="383095"/>
                </a:lnTo>
                <a:lnTo>
                  <a:pt x="158115" y="395739"/>
                </a:lnTo>
                <a:lnTo>
                  <a:pt x="129540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30398" y="290580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639" y="220670"/>
                </a:lnTo>
                <a:lnTo>
                  <a:pt x="185547" y="213169"/>
                </a:lnTo>
                <a:lnTo>
                  <a:pt x="200453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839979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1195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667"/>
                </a:lnTo>
                <a:lnTo>
                  <a:pt x="178117" y="9906"/>
                </a:lnTo>
                <a:lnTo>
                  <a:pt x="183808" y="20574"/>
                </a:lnTo>
                <a:lnTo>
                  <a:pt x="185928" y="33528"/>
                </a:lnTo>
                <a:lnTo>
                  <a:pt x="183808" y="45600"/>
                </a:lnTo>
                <a:lnTo>
                  <a:pt x="181195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1195" y="50292"/>
                </a:lnTo>
                <a:lnTo>
                  <a:pt x="178117" y="55816"/>
                </a:lnTo>
                <a:lnTo>
                  <a:pt x="169854" y="62888"/>
                </a:lnTo>
                <a:lnTo>
                  <a:pt x="160020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126685" y="2906881"/>
            <a:ext cx="312572" cy="283721"/>
          </a:xfrm>
          <a:custGeom>
            <a:avLst/>
            <a:gdLst/>
            <a:ahLst/>
            <a:cxnLst/>
            <a:rect l="l" t="t" r="r" b="b"/>
            <a:pathLst>
              <a:path w="220979" h="401320">
                <a:moveTo>
                  <a:pt x="183983" y="370332"/>
                </a:moveTo>
                <a:lnTo>
                  <a:pt x="126492" y="370332"/>
                </a:lnTo>
                <a:lnTo>
                  <a:pt x="137612" y="369189"/>
                </a:lnTo>
                <a:lnTo>
                  <a:pt x="145732" y="365760"/>
                </a:lnTo>
                <a:lnTo>
                  <a:pt x="150709" y="360045"/>
                </a:lnTo>
                <a:lnTo>
                  <a:pt x="152400" y="352044"/>
                </a:lnTo>
                <a:lnTo>
                  <a:pt x="150685" y="343781"/>
                </a:lnTo>
                <a:lnTo>
                  <a:pt x="145542" y="337375"/>
                </a:lnTo>
                <a:lnTo>
                  <a:pt x="136969" y="332970"/>
                </a:lnTo>
                <a:lnTo>
                  <a:pt x="124968" y="330708"/>
                </a:lnTo>
                <a:lnTo>
                  <a:pt x="94488" y="327660"/>
                </a:lnTo>
                <a:lnTo>
                  <a:pt x="106680" y="280416"/>
                </a:lnTo>
                <a:lnTo>
                  <a:pt x="59150" y="268295"/>
                </a:lnTo>
                <a:lnTo>
                  <a:pt x="25908" y="242887"/>
                </a:lnTo>
                <a:lnTo>
                  <a:pt x="6381" y="206906"/>
                </a:lnTo>
                <a:lnTo>
                  <a:pt x="0" y="163068"/>
                </a:lnTo>
                <a:lnTo>
                  <a:pt x="0" y="117348"/>
                </a:lnTo>
                <a:lnTo>
                  <a:pt x="7310" y="70723"/>
                </a:lnTo>
                <a:lnTo>
                  <a:pt x="29908" y="33528"/>
                </a:lnTo>
                <a:lnTo>
                  <a:pt x="68794" y="8905"/>
                </a:lnTo>
                <a:lnTo>
                  <a:pt x="124968" y="0"/>
                </a:lnTo>
                <a:lnTo>
                  <a:pt x="161758" y="3690"/>
                </a:lnTo>
                <a:lnTo>
                  <a:pt x="190690" y="13525"/>
                </a:lnTo>
                <a:lnTo>
                  <a:pt x="209621" y="27646"/>
                </a:lnTo>
                <a:lnTo>
                  <a:pt x="216408" y="44196"/>
                </a:lnTo>
                <a:lnTo>
                  <a:pt x="214241" y="55459"/>
                </a:lnTo>
                <a:lnTo>
                  <a:pt x="209725" y="64008"/>
                </a:lnTo>
                <a:lnTo>
                  <a:pt x="131064" y="64008"/>
                </a:lnTo>
                <a:lnTo>
                  <a:pt x="105537" y="67627"/>
                </a:lnTo>
                <a:lnTo>
                  <a:pt x="88011" y="78105"/>
                </a:lnTo>
                <a:lnTo>
                  <a:pt x="77914" y="94869"/>
                </a:lnTo>
                <a:lnTo>
                  <a:pt x="74676" y="117348"/>
                </a:lnTo>
                <a:lnTo>
                  <a:pt x="74676" y="163068"/>
                </a:lnTo>
                <a:lnTo>
                  <a:pt x="77914" y="185547"/>
                </a:lnTo>
                <a:lnTo>
                  <a:pt x="88011" y="202311"/>
                </a:lnTo>
                <a:lnTo>
                  <a:pt x="105537" y="212788"/>
                </a:lnTo>
                <a:lnTo>
                  <a:pt x="131064" y="216408"/>
                </a:lnTo>
                <a:lnTo>
                  <a:pt x="214077" y="216408"/>
                </a:lnTo>
                <a:lnTo>
                  <a:pt x="217455" y="222789"/>
                </a:lnTo>
                <a:lnTo>
                  <a:pt x="219456" y="234696"/>
                </a:lnTo>
                <a:lnTo>
                  <a:pt x="220980" y="234696"/>
                </a:lnTo>
                <a:lnTo>
                  <a:pt x="215003" y="250436"/>
                </a:lnTo>
                <a:lnTo>
                  <a:pt x="198310" y="264604"/>
                </a:lnTo>
                <a:lnTo>
                  <a:pt x="172759" y="275629"/>
                </a:lnTo>
                <a:lnTo>
                  <a:pt x="140208" y="281940"/>
                </a:lnTo>
                <a:lnTo>
                  <a:pt x="132588" y="306324"/>
                </a:lnTo>
                <a:lnTo>
                  <a:pt x="158115" y="311300"/>
                </a:lnTo>
                <a:lnTo>
                  <a:pt x="175641" y="320992"/>
                </a:lnTo>
                <a:lnTo>
                  <a:pt x="185737" y="334398"/>
                </a:lnTo>
                <a:lnTo>
                  <a:pt x="188976" y="350520"/>
                </a:lnTo>
                <a:lnTo>
                  <a:pt x="186118" y="366736"/>
                </a:lnTo>
                <a:lnTo>
                  <a:pt x="183983" y="370332"/>
                </a:lnTo>
                <a:close/>
              </a:path>
              <a:path w="220979" h="401320">
                <a:moveTo>
                  <a:pt x="187452" y="79248"/>
                </a:moveTo>
                <a:lnTo>
                  <a:pt x="177569" y="76866"/>
                </a:lnTo>
                <a:lnTo>
                  <a:pt x="166687" y="71628"/>
                </a:lnTo>
                <a:lnTo>
                  <a:pt x="152090" y="66389"/>
                </a:lnTo>
                <a:lnTo>
                  <a:pt x="131064" y="64008"/>
                </a:lnTo>
                <a:lnTo>
                  <a:pt x="209725" y="64008"/>
                </a:lnTo>
                <a:lnTo>
                  <a:pt x="208216" y="66865"/>
                </a:lnTo>
                <a:lnTo>
                  <a:pt x="199048" y="75699"/>
                </a:lnTo>
                <a:lnTo>
                  <a:pt x="187452" y="79248"/>
                </a:lnTo>
                <a:close/>
              </a:path>
              <a:path w="220979" h="401320">
                <a:moveTo>
                  <a:pt x="214077" y="216408"/>
                </a:moveTo>
                <a:lnTo>
                  <a:pt x="131064" y="216408"/>
                </a:lnTo>
                <a:lnTo>
                  <a:pt x="152733" y="213788"/>
                </a:lnTo>
                <a:lnTo>
                  <a:pt x="167259" y="208026"/>
                </a:lnTo>
                <a:lnTo>
                  <a:pt x="177784" y="202263"/>
                </a:lnTo>
                <a:lnTo>
                  <a:pt x="187452" y="199644"/>
                </a:lnTo>
                <a:lnTo>
                  <a:pt x="201453" y="202977"/>
                </a:lnTo>
                <a:lnTo>
                  <a:pt x="211455" y="211455"/>
                </a:lnTo>
                <a:lnTo>
                  <a:pt x="214077" y="216408"/>
                </a:lnTo>
                <a:close/>
              </a:path>
              <a:path w="220979" h="401320">
                <a:moveTo>
                  <a:pt x="129540" y="400812"/>
                </a:moveTo>
                <a:lnTo>
                  <a:pt x="113323" y="399907"/>
                </a:lnTo>
                <a:lnTo>
                  <a:pt x="96964" y="397002"/>
                </a:lnTo>
                <a:lnTo>
                  <a:pt x="84320" y="391810"/>
                </a:lnTo>
                <a:lnTo>
                  <a:pt x="79248" y="384048"/>
                </a:lnTo>
                <a:lnTo>
                  <a:pt x="79248" y="379476"/>
                </a:lnTo>
                <a:lnTo>
                  <a:pt x="83820" y="362712"/>
                </a:lnTo>
                <a:lnTo>
                  <a:pt x="92964" y="362712"/>
                </a:lnTo>
                <a:lnTo>
                  <a:pt x="98202" y="364116"/>
                </a:lnTo>
                <a:lnTo>
                  <a:pt x="105156" y="367093"/>
                </a:lnTo>
                <a:lnTo>
                  <a:pt x="114395" y="369784"/>
                </a:lnTo>
                <a:lnTo>
                  <a:pt x="126492" y="370332"/>
                </a:lnTo>
                <a:lnTo>
                  <a:pt x="183983" y="370332"/>
                </a:lnTo>
                <a:lnTo>
                  <a:pt x="176403" y="383095"/>
                </a:lnTo>
                <a:lnTo>
                  <a:pt x="158115" y="395739"/>
                </a:lnTo>
                <a:lnTo>
                  <a:pt x="129540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475905" y="290580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850994" y="2905803"/>
            <a:ext cx="381735" cy="200670"/>
          </a:xfrm>
          <a:custGeom>
            <a:avLst/>
            <a:gdLst/>
            <a:ahLst/>
            <a:cxnLst/>
            <a:rect l="l" t="t" r="r" b="b"/>
            <a:pathLst>
              <a:path w="269875" h="283845">
                <a:moveTo>
                  <a:pt x="135636" y="283464"/>
                </a:moveTo>
                <a:lnTo>
                  <a:pt x="3048" y="42672"/>
                </a:lnTo>
                <a:lnTo>
                  <a:pt x="0" y="39624"/>
                </a:lnTo>
                <a:lnTo>
                  <a:pt x="0" y="32004"/>
                </a:lnTo>
                <a:lnTo>
                  <a:pt x="5048" y="19931"/>
                </a:lnTo>
                <a:lnTo>
                  <a:pt x="17526" y="9715"/>
                </a:lnTo>
                <a:lnTo>
                  <a:pt x="33432" y="2643"/>
                </a:lnTo>
                <a:lnTo>
                  <a:pt x="48768" y="0"/>
                </a:lnTo>
                <a:lnTo>
                  <a:pt x="56197" y="857"/>
                </a:lnTo>
                <a:lnTo>
                  <a:pt x="62484" y="3429"/>
                </a:lnTo>
                <a:lnTo>
                  <a:pt x="67627" y="7715"/>
                </a:lnTo>
                <a:lnTo>
                  <a:pt x="71628" y="13716"/>
                </a:lnTo>
                <a:lnTo>
                  <a:pt x="135636" y="179832"/>
                </a:lnTo>
                <a:lnTo>
                  <a:pt x="208788" y="179832"/>
                </a:lnTo>
                <a:lnTo>
                  <a:pt x="169164" y="271272"/>
                </a:lnTo>
                <a:lnTo>
                  <a:pt x="163925" y="276391"/>
                </a:lnTo>
                <a:lnTo>
                  <a:pt x="155829" y="280225"/>
                </a:lnTo>
                <a:lnTo>
                  <a:pt x="146018" y="282630"/>
                </a:lnTo>
                <a:lnTo>
                  <a:pt x="135636" y="283464"/>
                </a:lnTo>
                <a:close/>
              </a:path>
              <a:path w="269875" h="283845">
                <a:moveTo>
                  <a:pt x="208788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029" y="2667"/>
                </a:lnTo>
                <a:lnTo>
                  <a:pt x="251079" y="9906"/>
                </a:lnTo>
                <a:lnTo>
                  <a:pt x="264271" y="20574"/>
                </a:lnTo>
                <a:lnTo>
                  <a:pt x="269748" y="33528"/>
                </a:lnTo>
                <a:lnTo>
                  <a:pt x="269748" y="39624"/>
                </a:lnTo>
                <a:lnTo>
                  <a:pt x="268224" y="42672"/>
                </a:lnTo>
                <a:lnTo>
                  <a:pt x="208788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60571" y="290580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648595" y="2905803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818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8077"/>
                </a:lnTo>
                <a:lnTo>
                  <a:pt x="197420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818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420" y="56388"/>
                </a:lnTo>
                <a:lnTo>
                  <a:pt x="196024" y="59626"/>
                </a:lnTo>
                <a:lnTo>
                  <a:pt x="187904" y="69175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818" y="225552"/>
                </a:lnTo>
                <a:lnTo>
                  <a:pt x="203311" y="233076"/>
                </a:lnTo>
                <a:lnTo>
                  <a:pt x="182880" y="259461"/>
                </a:lnTo>
                <a:lnTo>
                  <a:pt x="149875" y="276129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002125" y="2813145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8496"/>
                </a:lnTo>
                <a:lnTo>
                  <a:pt x="7286" y="148256"/>
                </a:lnTo>
                <a:lnTo>
                  <a:pt x="14859" y="140589"/>
                </a:lnTo>
                <a:lnTo>
                  <a:pt x="26431" y="135778"/>
                </a:lnTo>
                <a:lnTo>
                  <a:pt x="41148" y="134112"/>
                </a:lnTo>
                <a:lnTo>
                  <a:pt x="56102" y="135778"/>
                </a:lnTo>
                <a:lnTo>
                  <a:pt x="68199" y="140589"/>
                </a:lnTo>
                <a:lnTo>
                  <a:pt x="76295" y="148256"/>
                </a:lnTo>
                <a:lnTo>
                  <a:pt x="79248" y="158496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196139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607874" y="279482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36" y="14144"/>
                </a:lnTo>
                <a:lnTo>
                  <a:pt x="189166" y="6477"/>
                </a:lnTo>
                <a:lnTo>
                  <a:pt x="200810" y="1666"/>
                </a:lnTo>
                <a:lnTo>
                  <a:pt x="214884" y="0"/>
                </a:lnTo>
                <a:lnTo>
                  <a:pt x="229838" y="1666"/>
                </a:lnTo>
                <a:lnTo>
                  <a:pt x="241935" y="6477"/>
                </a:lnTo>
                <a:lnTo>
                  <a:pt x="250031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5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032541" y="2905803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8150"/>
                </a:lnTo>
                <a:lnTo>
                  <a:pt x="88582" y="67437"/>
                </a:lnTo>
                <a:lnTo>
                  <a:pt x="77366" y="81867"/>
                </a:lnTo>
                <a:lnTo>
                  <a:pt x="73152" y="100584"/>
                </a:lnTo>
                <a:lnTo>
                  <a:pt x="73152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1238"/>
                </a:lnTo>
                <a:lnTo>
                  <a:pt x="92011" y="208978"/>
                </a:lnTo>
                <a:lnTo>
                  <a:pt x="113657" y="220146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8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40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670"/>
                </a:lnTo>
                <a:lnTo>
                  <a:pt x="184785" y="213169"/>
                </a:lnTo>
                <a:lnTo>
                  <a:pt x="199167" y="205382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569306" y="2905804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28" y="362188"/>
                </a:lnTo>
                <a:lnTo>
                  <a:pt x="4000" y="352425"/>
                </a:lnTo>
                <a:lnTo>
                  <a:pt x="9644" y="345519"/>
                </a:lnTo>
                <a:lnTo>
                  <a:pt x="18288" y="342900"/>
                </a:lnTo>
                <a:lnTo>
                  <a:pt x="41648" y="339447"/>
                </a:lnTo>
                <a:lnTo>
                  <a:pt x="68008" y="326707"/>
                </a:lnTo>
                <a:lnTo>
                  <a:pt x="90082" y="301109"/>
                </a:lnTo>
                <a:lnTo>
                  <a:pt x="100584" y="259080"/>
                </a:lnTo>
                <a:lnTo>
                  <a:pt x="1524" y="45720"/>
                </a:lnTo>
                <a:lnTo>
                  <a:pt x="1524" y="42672"/>
                </a:lnTo>
                <a:lnTo>
                  <a:pt x="0" y="39624"/>
                </a:lnTo>
                <a:lnTo>
                  <a:pt x="0" y="36576"/>
                </a:lnTo>
                <a:lnTo>
                  <a:pt x="5048" y="22502"/>
                </a:lnTo>
                <a:lnTo>
                  <a:pt x="17526" y="10858"/>
                </a:lnTo>
                <a:lnTo>
                  <a:pt x="33432" y="2928"/>
                </a:lnTo>
                <a:lnTo>
                  <a:pt x="48768" y="0"/>
                </a:lnTo>
                <a:lnTo>
                  <a:pt x="59436" y="0"/>
                </a:lnTo>
                <a:lnTo>
                  <a:pt x="67056" y="4572"/>
                </a:lnTo>
                <a:lnTo>
                  <a:pt x="70104" y="13716"/>
                </a:lnTo>
                <a:lnTo>
                  <a:pt x="140208" y="185928"/>
                </a:lnTo>
                <a:lnTo>
                  <a:pt x="209490" y="185928"/>
                </a:lnTo>
                <a:lnTo>
                  <a:pt x="179832" y="260604"/>
                </a:lnTo>
                <a:lnTo>
                  <a:pt x="164031" y="302581"/>
                </a:lnTo>
                <a:lnTo>
                  <a:pt x="146328" y="341851"/>
                </a:lnTo>
                <a:lnTo>
                  <a:pt x="121895" y="374611"/>
                </a:lnTo>
                <a:lnTo>
                  <a:pt x="85904" y="397056"/>
                </a:lnTo>
                <a:lnTo>
                  <a:pt x="33528" y="405384"/>
                </a:lnTo>
                <a:close/>
              </a:path>
              <a:path w="266700" h="405764">
                <a:moveTo>
                  <a:pt x="209490" y="185928"/>
                </a:moveTo>
                <a:lnTo>
                  <a:pt x="140208" y="185928"/>
                </a:lnTo>
                <a:lnTo>
                  <a:pt x="195072" y="13716"/>
                </a:lnTo>
                <a:lnTo>
                  <a:pt x="198120" y="4572"/>
                </a:lnTo>
                <a:lnTo>
                  <a:pt x="207264" y="0"/>
                </a:lnTo>
                <a:lnTo>
                  <a:pt x="214884" y="0"/>
                </a:lnTo>
                <a:lnTo>
                  <a:pt x="230695" y="2952"/>
                </a:lnTo>
                <a:lnTo>
                  <a:pt x="247650" y="11049"/>
                </a:lnTo>
                <a:lnTo>
                  <a:pt x="261175" y="23145"/>
                </a:lnTo>
                <a:lnTo>
                  <a:pt x="266700" y="38100"/>
                </a:lnTo>
                <a:lnTo>
                  <a:pt x="266700" y="39624"/>
                </a:lnTo>
                <a:lnTo>
                  <a:pt x="265176" y="42672"/>
                </a:lnTo>
                <a:lnTo>
                  <a:pt x="265176" y="45720"/>
                </a:lnTo>
                <a:lnTo>
                  <a:pt x="209490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970264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6200"/>
                </a:moveTo>
                <a:lnTo>
                  <a:pt x="30027" y="72866"/>
                </a:lnTo>
                <a:lnTo>
                  <a:pt x="21907" y="64389"/>
                </a:lnTo>
                <a:lnTo>
                  <a:pt x="16930" y="53054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6866" y="208835"/>
                </a:lnTo>
                <a:lnTo>
                  <a:pt x="83058" y="218313"/>
                </a:lnTo>
                <a:lnTo>
                  <a:pt x="92678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1699"/>
                </a:lnTo>
                <a:lnTo>
                  <a:pt x="222313" y="268986"/>
                </a:lnTo>
                <a:lnTo>
                  <a:pt x="210669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1377687" y="2905804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59" h="405764">
                <a:moveTo>
                  <a:pt x="226986" y="44196"/>
                </a:moveTo>
                <a:lnTo>
                  <a:pt x="70104" y="44196"/>
                </a:lnTo>
                <a:lnTo>
                  <a:pt x="82891" y="27646"/>
                </a:lnTo>
                <a:lnTo>
                  <a:pt x="100393" y="13525"/>
                </a:lnTo>
                <a:lnTo>
                  <a:pt x="122181" y="3690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986" y="44196"/>
                </a:lnTo>
                <a:close/>
              </a:path>
              <a:path w="251459" h="405764">
                <a:moveTo>
                  <a:pt x="36576" y="405384"/>
                </a:moveTo>
                <a:lnTo>
                  <a:pt x="21859" y="403526"/>
                </a:lnTo>
                <a:lnTo>
                  <a:pt x="10287" y="398526"/>
                </a:lnTo>
                <a:lnTo>
                  <a:pt x="2714" y="391239"/>
                </a:lnTo>
                <a:lnTo>
                  <a:pt x="0" y="382524"/>
                </a:lnTo>
                <a:lnTo>
                  <a:pt x="0" y="27432"/>
                </a:lnTo>
                <a:lnTo>
                  <a:pt x="2690" y="17192"/>
                </a:lnTo>
                <a:lnTo>
                  <a:pt x="10096" y="9525"/>
                </a:lnTo>
                <a:lnTo>
                  <a:pt x="21216" y="4714"/>
                </a:lnTo>
                <a:lnTo>
                  <a:pt x="35052" y="3048"/>
                </a:lnTo>
                <a:lnTo>
                  <a:pt x="48887" y="4714"/>
                </a:lnTo>
                <a:lnTo>
                  <a:pt x="60007" y="9525"/>
                </a:lnTo>
                <a:lnTo>
                  <a:pt x="67413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6986" y="44196"/>
                </a:lnTo>
                <a:lnTo>
                  <a:pt x="239586" y="65532"/>
                </a:lnTo>
                <a:lnTo>
                  <a:pt x="124968" y="65532"/>
                </a:lnTo>
                <a:lnTo>
                  <a:pt x="106822" y="69127"/>
                </a:lnTo>
                <a:lnTo>
                  <a:pt x="90678" y="79438"/>
                </a:lnTo>
                <a:lnTo>
                  <a:pt x="79105" y="95750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62" y="187071"/>
                </a:lnTo>
                <a:lnTo>
                  <a:pt x="88963" y="201168"/>
                </a:lnTo>
                <a:lnTo>
                  <a:pt x="104894" y="212979"/>
                </a:lnTo>
                <a:lnTo>
                  <a:pt x="124968" y="217932"/>
                </a:lnTo>
                <a:lnTo>
                  <a:pt x="238353" y="217932"/>
                </a:lnTo>
                <a:lnTo>
                  <a:pt x="226824" y="237744"/>
                </a:lnTo>
                <a:lnTo>
                  <a:pt x="74676" y="237744"/>
                </a:lnTo>
                <a:lnTo>
                  <a:pt x="74676" y="382524"/>
                </a:lnTo>
                <a:lnTo>
                  <a:pt x="71723" y="391239"/>
                </a:lnTo>
                <a:lnTo>
                  <a:pt x="63627" y="398526"/>
                </a:lnTo>
                <a:lnTo>
                  <a:pt x="51530" y="403526"/>
                </a:lnTo>
                <a:lnTo>
                  <a:pt x="36576" y="405384"/>
                </a:lnTo>
                <a:close/>
              </a:path>
              <a:path w="251459" h="405764">
                <a:moveTo>
                  <a:pt x="238353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321"/>
                </a:lnTo>
                <a:lnTo>
                  <a:pt x="161734" y="81724"/>
                </a:lnTo>
                <a:lnTo>
                  <a:pt x="145280" y="69984"/>
                </a:lnTo>
                <a:lnTo>
                  <a:pt x="124968" y="65532"/>
                </a:lnTo>
                <a:lnTo>
                  <a:pt x="239586" y="65532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44" y="209526"/>
                </a:lnTo>
                <a:lnTo>
                  <a:pt x="238353" y="217932"/>
                </a:lnTo>
                <a:close/>
              </a:path>
              <a:path w="251459" h="405764">
                <a:moveTo>
                  <a:pt x="150876" y="283464"/>
                </a:moveTo>
                <a:lnTo>
                  <a:pt x="125682" y="279749"/>
                </a:lnTo>
                <a:lnTo>
                  <a:pt x="103632" y="269748"/>
                </a:lnTo>
                <a:lnTo>
                  <a:pt x="86153" y="255174"/>
                </a:lnTo>
                <a:lnTo>
                  <a:pt x="74676" y="237744"/>
                </a:lnTo>
                <a:lnTo>
                  <a:pt x="226824" y="237744"/>
                </a:lnTo>
                <a:lnTo>
                  <a:pt x="221170" y="247459"/>
                </a:lnTo>
                <a:lnTo>
                  <a:pt x="189095" y="273677"/>
                </a:lnTo>
                <a:lnTo>
                  <a:pt x="150876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802358" y="2906882"/>
            <a:ext cx="573950" cy="195282"/>
          </a:xfrm>
          <a:custGeom>
            <a:avLst/>
            <a:gdLst/>
            <a:ahLst/>
            <a:cxnLst/>
            <a:rect l="l" t="t" r="r" b="b"/>
            <a:pathLst>
              <a:path w="405765" h="276225">
                <a:moveTo>
                  <a:pt x="209464" y="42672"/>
                </a:moveTo>
                <a:lnTo>
                  <a:pt x="68580" y="42672"/>
                </a:lnTo>
                <a:lnTo>
                  <a:pt x="80914" y="26360"/>
                </a:lnTo>
                <a:lnTo>
                  <a:pt x="97536" y="12763"/>
                </a:lnTo>
                <a:lnTo>
                  <a:pt x="118729" y="3452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5765" h="276225">
                <a:moveTo>
                  <a:pt x="390499" y="56388"/>
                </a:moveTo>
                <a:lnTo>
                  <a:pt x="216408" y="56388"/>
                </a:lnTo>
                <a:lnTo>
                  <a:pt x="234267" y="31503"/>
                </a:lnTo>
                <a:lnTo>
                  <a:pt x="255270" y="13906"/>
                </a:lnTo>
                <a:lnTo>
                  <a:pt x="278558" y="3452"/>
                </a:lnTo>
                <a:lnTo>
                  <a:pt x="303276" y="0"/>
                </a:lnTo>
                <a:lnTo>
                  <a:pt x="341090" y="7596"/>
                </a:lnTo>
                <a:lnTo>
                  <a:pt x="373761" y="29908"/>
                </a:lnTo>
                <a:lnTo>
                  <a:pt x="390499" y="56388"/>
                </a:lnTo>
                <a:close/>
              </a:path>
              <a:path w="405765" h="276225">
                <a:moveTo>
                  <a:pt x="36576" y="275844"/>
                </a:moveTo>
                <a:lnTo>
                  <a:pt x="21216" y="273772"/>
                </a:lnTo>
                <a:lnTo>
                  <a:pt x="9715" y="268414"/>
                </a:lnTo>
                <a:lnTo>
                  <a:pt x="2500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500" y="15668"/>
                </a:lnTo>
                <a:lnTo>
                  <a:pt x="9715" y="8001"/>
                </a:lnTo>
                <a:lnTo>
                  <a:pt x="21216" y="3190"/>
                </a:lnTo>
                <a:lnTo>
                  <a:pt x="36576" y="1524"/>
                </a:lnTo>
                <a:lnTo>
                  <a:pt x="49291" y="3190"/>
                </a:lnTo>
                <a:lnTo>
                  <a:pt x="59436" y="8001"/>
                </a:lnTo>
                <a:lnTo>
                  <a:pt x="66151" y="15668"/>
                </a:lnTo>
                <a:lnTo>
                  <a:pt x="68580" y="25908"/>
                </a:lnTo>
                <a:lnTo>
                  <a:pt x="68580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0499" y="56388"/>
                </a:lnTo>
                <a:lnTo>
                  <a:pt x="394352" y="62484"/>
                </a:lnTo>
                <a:lnTo>
                  <a:pt x="284988" y="62484"/>
                </a:lnTo>
                <a:lnTo>
                  <a:pt x="277919" y="64008"/>
                </a:lnTo>
                <a:lnTo>
                  <a:pt x="118872" y="64008"/>
                </a:lnTo>
                <a:lnTo>
                  <a:pt x="102084" y="67389"/>
                </a:lnTo>
                <a:lnTo>
                  <a:pt x="87439" y="77343"/>
                </a:lnTo>
                <a:lnTo>
                  <a:pt x="77081" y="93583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056"/>
                </a:lnTo>
                <a:lnTo>
                  <a:pt x="62293" y="268414"/>
                </a:lnTo>
                <a:lnTo>
                  <a:pt x="50649" y="273772"/>
                </a:lnTo>
                <a:lnTo>
                  <a:pt x="36576" y="275844"/>
                </a:lnTo>
                <a:close/>
              </a:path>
              <a:path w="40576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702"/>
                </a:lnTo>
                <a:lnTo>
                  <a:pt x="317182" y="76009"/>
                </a:lnTo>
                <a:lnTo>
                  <a:pt x="302013" y="65889"/>
                </a:lnTo>
                <a:lnTo>
                  <a:pt x="284988" y="62484"/>
                </a:lnTo>
                <a:lnTo>
                  <a:pt x="394352" y="62484"/>
                </a:lnTo>
                <a:lnTo>
                  <a:pt x="396716" y="66222"/>
                </a:lnTo>
                <a:lnTo>
                  <a:pt x="405384" y="115824"/>
                </a:lnTo>
                <a:lnTo>
                  <a:pt x="405384" y="252984"/>
                </a:lnTo>
                <a:lnTo>
                  <a:pt x="402455" y="261056"/>
                </a:lnTo>
                <a:lnTo>
                  <a:pt x="394525" y="268414"/>
                </a:lnTo>
                <a:lnTo>
                  <a:pt x="382881" y="273772"/>
                </a:lnTo>
                <a:lnTo>
                  <a:pt x="368808" y="275844"/>
                </a:lnTo>
                <a:close/>
              </a:path>
              <a:path w="405765" h="276225">
                <a:moveTo>
                  <a:pt x="202692" y="275844"/>
                </a:moveTo>
                <a:lnTo>
                  <a:pt x="189261" y="274629"/>
                </a:lnTo>
                <a:lnTo>
                  <a:pt x="177546" y="270700"/>
                </a:lnTo>
                <a:lnTo>
                  <a:pt x="169259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7919" y="64008"/>
                </a:lnTo>
                <a:lnTo>
                  <a:pt x="268200" y="66103"/>
                </a:lnTo>
                <a:lnTo>
                  <a:pt x="253555" y="76581"/>
                </a:lnTo>
                <a:lnTo>
                  <a:pt x="243197" y="93345"/>
                </a:lnTo>
                <a:lnTo>
                  <a:pt x="239268" y="115824"/>
                </a:lnTo>
                <a:lnTo>
                  <a:pt x="239268" y="252984"/>
                </a:lnTo>
                <a:lnTo>
                  <a:pt x="236124" y="263628"/>
                </a:lnTo>
                <a:lnTo>
                  <a:pt x="227838" y="270700"/>
                </a:lnTo>
                <a:lnTo>
                  <a:pt x="216122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2433972" y="2906881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6200"/>
                </a:moveTo>
                <a:lnTo>
                  <a:pt x="30027" y="72866"/>
                </a:lnTo>
                <a:lnTo>
                  <a:pt x="21907" y="64389"/>
                </a:lnTo>
                <a:lnTo>
                  <a:pt x="16930" y="53054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69"/>
                </a:lnTo>
                <a:lnTo>
                  <a:pt x="62484" y="68389"/>
                </a:lnTo>
                <a:lnTo>
                  <a:pt x="50958" y="74223"/>
                </a:lnTo>
                <a:lnTo>
                  <a:pt x="41148" y="76200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8835"/>
                </a:lnTo>
                <a:lnTo>
                  <a:pt x="82296" y="218313"/>
                </a:lnTo>
                <a:lnTo>
                  <a:pt x="92440" y="223789"/>
                </a:lnTo>
                <a:lnTo>
                  <a:pt x="105156" y="225552"/>
                </a:lnTo>
                <a:lnTo>
                  <a:pt x="231648" y="225552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5552"/>
                </a:lnTo>
                <a:close/>
              </a:path>
              <a:path w="231775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1699"/>
                </a:lnTo>
                <a:lnTo>
                  <a:pt x="221551" y="268986"/>
                </a:lnTo>
                <a:lnTo>
                  <a:pt x="210431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2819839" y="2905803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799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0763" y="48077"/>
                </a:lnTo>
                <a:lnTo>
                  <a:pt x="196804" y="56388"/>
                </a:lnTo>
                <a:lnTo>
                  <a:pt x="111252" y="56388"/>
                </a:lnTo>
                <a:lnTo>
                  <a:pt x="92844" y="58935"/>
                </a:lnTo>
                <a:lnTo>
                  <a:pt x="80581" y="65341"/>
                </a:lnTo>
                <a:lnTo>
                  <a:pt x="73747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799" y="225552"/>
                </a:lnTo>
                <a:close/>
              </a:path>
              <a:path w="210820" h="281939">
                <a:moveTo>
                  <a:pt x="175260" y="73152"/>
                </a:moveTo>
                <a:lnTo>
                  <a:pt x="163972" y="70532"/>
                </a:lnTo>
                <a:lnTo>
                  <a:pt x="150114" y="64770"/>
                </a:lnTo>
                <a:lnTo>
                  <a:pt x="132826" y="59007"/>
                </a:lnTo>
                <a:lnTo>
                  <a:pt x="111252" y="56388"/>
                </a:lnTo>
                <a:lnTo>
                  <a:pt x="196804" y="56388"/>
                </a:lnTo>
                <a:lnTo>
                  <a:pt x="195262" y="59626"/>
                </a:lnTo>
                <a:lnTo>
                  <a:pt x="186618" y="69175"/>
                </a:lnTo>
                <a:lnTo>
                  <a:pt x="175260" y="73152"/>
                </a:lnTo>
                <a:close/>
              </a:path>
              <a:path w="210820" h="281939">
                <a:moveTo>
                  <a:pt x="103632" y="281940"/>
                </a:moveTo>
                <a:lnTo>
                  <a:pt x="62364" y="277749"/>
                </a:lnTo>
                <a:lnTo>
                  <a:pt x="29527" y="266700"/>
                </a:lnTo>
                <a:lnTo>
                  <a:pt x="7834" y="251079"/>
                </a:lnTo>
                <a:lnTo>
                  <a:pt x="0" y="233172"/>
                </a:lnTo>
                <a:lnTo>
                  <a:pt x="1666" y="222789"/>
                </a:lnTo>
                <a:lnTo>
                  <a:pt x="6477" y="211836"/>
                </a:lnTo>
                <a:lnTo>
                  <a:pt x="14144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799" y="225552"/>
                </a:lnTo>
                <a:lnTo>
                  <a:pt x="203287" y="233076"/>
                </a:lnTo>
                <a:lnTo>
                  <a:pt x="182689" y="259461"/>
                </a:lnTo>
                <a:lnTo>
                  <a:pt x="149232" y="276129"/>
                </a:lnTo>
                <a:lnTo>
                  <a:pt x="103632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3179837" y="290795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649" y="1666"/>
                </a:lnTo>
                <a:lnTo>
                  <a:pt x="62293" y="6477"/>
                </a:lnTo>
                <a:lnTo>
                  <a:pt x="70223" y="14144"/>
                </a:lnTo>
                <a:lnTo>
                  <a:pt x="73152" y="24384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25862" y="3379868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5" h="426720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910" y="2286"/>
                </a:lnTo>
                <a:lnTo>
                  <a:pt x="245935" y="8001"/>
                </a:lnTo>
                <a:lnTo>
                  <a:pt x="251245" y="15430"/>
                </a:lnTo>
                <a:lnTo>
                  <a:pt x="252984" y="22860"/>
                </a:lnTo>
                <a:lnTo>
                  <a:pt x="252984" y="28956"/>
                </a:lnTo>
                <a:lnTo>
                  <a:pt x="249936" y="35052"/>
                </a:lnTo>
                <a:lnTo>
                  <a:pt x="243840" y="39624"/>
                </a:lnTo>
                <a:close/>
              </a:path>
              <a:path w="253365" h="426720">
                <a:moveTo>
                  <a:pt x="126492" y="426720"/>
                </a:moveTo>
                <a:lnTo>
                  <a:pt x="78438" y="421386"/>
                </a:lnTo>
                <a:lnTo>
                  <a:pt x="38100" y="405765"/>
                </a:lnTo>
                <a:lnTo>
                  <a:pt x="10334" y="380428"/>
                </a:lnTo>
                <a:lnTo>
                  <a:pt x="0" y="345948"/>
                </a:lnTo>
                <a:lnTo>
                  <a:pt x="3214" y="325921"/>
                </a:lnTo>
                <a:lnTo>
                  <a:pt x="12001" y="309181"/>
                </a:lnTo>
                <a:lnTo>
                  <a:pt x="25074" y="295584"/>
                </a:lnTo>
                <a:lnTo>
                  <a:pt x="41148" y="284988"/>
                </a:lnTo>
                <a:lnTo>
                  <a:pt x="31551" y="279273"/>
                </a:lnTo>
                <a:lnTo>
                  <a:pt x="23812" y="271272"/>
                </a:lnTo>
                <a:lnTo>
                  <a:pt x="18645" y="260985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1242" y="188475"/>
                </a:lnTo>
                <a:lnTo>
                  <a:pt x="20193" y="171259"/>
                </a:lnTo>
                <a:lnTo>
                  <a:pt x="13144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859" y="78795"/>
                </a:lnTo>
                <a:lnTo>
                  <a:pt x="41910" y="48958"/>
                </a:lnTo>
                <a:lnTo>
                  <a:pt x="77533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48" y="43386"/>
                </a:lnTo>
                <a:lnTo>
                  <a:pt x="230886" y="48006"/>
                </a:lnTo>
                <a:lnTo>
                  <a:pt x="224123" y="53768"/>
                </a:lnTo>
                <a:lnTo>
                  <a:pt x="217932" y="60960"/>
                </a:lnTo>
                <a:lnTo>
                  <a:pt x="222035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8726" y="181356"/>
                </a:lnTo>
                <a:lnTo>
                  <a:pt x="205740" y="198120"/>
                </a:lnTo>
                <a:lnTo>
                  <a:pt x="169592" y="218265"/>
                </a:lnTo>
                <a:lnTo>
                  <a:pt x="152400" y="220980"/>
                </a:lnTo>
                <a:lnTo>
                  <a:pt x="85344" y="220980"/>
                </a:lnTo>
                <a:lnTo>
                  <a:pt x="82296" y="224028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034"/>
                </a:lnTo>
                <a:lnTo>
                  <a:pt x="124290" y="252250"/>
                </a:lnTo>
                <a:lnTo>
                  <a:pt x="166116" y="258127"/>
                </a:lnTo>
                <a:lnTo>
                  <a:pt x="207941" y="269973"/>
                </a:lnTo>
                <a:lnTo>
                  <a:pt x="240114" y="294096"/>
                </a:lnTo>
                <a:lnTo>
                  <a:pt x="241503" y="298704"/>
                </a:lnTo>
                <a:lnTo>
                  <a:pt x="100584" y="298704"/>
                </a:lnTo>
                <a:lnTo>
                  <a:pt x="88106" y="306419"/>
                </a:lnTo>
                <a:lnTo>
                  <a:pt x="78486" y="315849"/>
                </a:lnTo>
                <a:lnTo>
                  <a:pt x="72294" y="326993"/>
                </a:lnTo>
                <a:lnTo>
                  <a:pt x="70104" y="339852"/>
                </a:lnTo>
                <a:lnTo>
                  <a:pt x="74628" y="356973"/>
                </a:lnTo>
                <a:lnTo>
                  <a:pt x="86868" y="369379"/>
                </a:lnTo>
                <a:lnTo>
                  <a:pt x="104822" y="376928"/>
                </a:lnTo>
                <a:lnTo>
                  <a:pt x="126492" y="379476"/>
                </a:lnTo>
                <a:lnTo>
                  <a:pt x="240803" y="379476"/>
                </a:lnTo>
                <a:lnTo>
                  <a:pt x="214312" y="405765"/>
                </a:lnTo>
                <a:lnTo>
                  <a:pt x="173902" y="421671"/>
                </a:lnTo>
                <a:lnTo>
                  <a:pt x="126492" y="426720"/>
                </a:lnTo>
                <a:close/>
              </a:path>
              <a:path w="253365" h="426720">
                <a:moveTo>
                  <a:pt x="218726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2035" y="67056"/>
                </a:lnTo>
                <a:lnTo>
                  <a:pt x="226171" y="73199"/>
                </a:lnTo>
                <a:lnTo>
                  <a:pt x="232410" y="86868"/>
                </a:lnTo>
                <a:lnTo>
                  <a:pt x="236362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314" y="167687"/>
                </a:lnTo>
                <a:lnTo>
                  <a:pt x="218726" y="181356"/>
                </a:lnTo>
                <a:close/>
              </a:path>
              <a:path w="253365" h="426720">
                <a:moveTo>
                  <a:pt x="123444" y="225552"/>
                </a:moveTo>
                <a:lnTo>
                  <a:pt x="113418" y="225266"/>
                </a:lnTo>
                <a:lnTo>
                  <a:pt x="103822" y="224409"/>
                </a:lnTo>
                <a:lnTo>
                  <a:pt x="94511" y="222980"/>
                </a:lnTo>
                <a:lnTo>
                  <a:pt x="85344" y="220980"/>
                </a:lnTo>
                <a:lnTo>
                  <a:pt x="152400" y="220980"/>
                </a:lnTo>
                <a:lnTo>
                  <a:pt x="123444" y="225552"/>
                </a:lnTo>
                <a:close/>
              </a:path>
              <a:path w="253365" h="426720">
                <a:moveTo>
                  <a:pt x="240803" y="379476"/>
                </a:moveTo>
                <a:lnTo>
                  <a:pt x="126492" y="379476"/>
                </a:lnTo>
                <a:lnTo>
                  <a:pt x="147923" y="376713"/>
                </a:lnTo>
                <a:lnTo>
                  <a:pt x="165354" y="368808"/>
                </a:lnTo>
                <a:lnTo>
                  <a:pt x="177069" y="356330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41503" y="298704"/>
                </a:lnTo>
                <a:lnTo>
                  <a:pt x="252984" y="336804"/>
                </a:lnTo>
                <a:lnTo>
                  <a:pt x="242435" y="377856"/>
                </a:lnTo>
                <a:lnTo>
                  <a:pt x="240803" y="3794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222508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1" y="115824"/>
                </a:lnTo>
                <a:lnTo>
                  <a:pt x="240649" y="135993"/>
                </a:lnTo>
                <a:lnTo>
                  <a:pt x="228219" y="151066"/>
                </a:lnTo>
                <a:lnTo>
                  <a:pt x="210645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71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1" y="115824"/>
                </a:lnTo>
                <a:close/>
              </a:path>
              <a:path w="245744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632088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156" y="50292"/>
                </a:moveTo>
                <a:lnTo>
                  <a:pt x="70104" y="50292"/>
                </a:lnTo>
                <a:lnTo>
                  <a:pt x="81272" y="31503"/>
                </a:lnTo>
                <a:lnTo>
                  <a:pt x="97726" y="15430"/>
                </a:lnTo>
                <a:lnTo>
                  <a:pt x="117895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6466" y="70056"/>
                </a:lnTo>
                <a:lnTo>
                  <a:pt x="95440" y="87249"/>
                </a:lnTo>
                <a:lnTo>
                  <a:pt x="80414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16638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326217" y="3285056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19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8919" h="439420">
                <a:moveTo>
                  <a:pt x="163365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48919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8412" y="400812"/>
                </a:lnTo>
                <a:lnTo>
                  <a:pt x="244554" y="414480"/>
                </a:lnTo>
                <a:lnTo>
                  <a:pt x="234696" y="426720"/>
                </a:lnTo>
                <a:lnTo>
                  <a:pt x="221408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707771" y="3396029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1224"/>
                </a:lnTo>
                <a:lnTo>
                  <a:pt x="159639" y="67246"/>
                </a:lnTo>
                <a:lnTo>
                  <a:pt x="143113" y="58126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17351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1852" y="42672"/>
                </a:moveTo>
                <a:lnTo>
                  <a:pt x="70104" y="42672"/>
                </a:lnTo>
                <a:lnTo>
                  <a:pt x="81153" y="27003"/>
                </a:lnTo>
                <a:lnTo>
                  <a:pt x="97917" y="13335"/>
                </a:lnTo>
                <a:lnTo>
                  <a:pt x="119824" y="3667"/>
                </a:lnTo>
                <a:lnTo>
                  <a:pt x="146304" y="0"/>
                </a:lnTo>
                <a:lnTo>
                  <a:pt x="184523" y="9096"/>
                </a:lnTo>
                <a:lnTo>
                  <a:pt x="216598" y="33909"/>
                </a:lnTo>
                <a:lnTo>
                  <a:pt x="221852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852" y="42672"/>
                </a:lnTo>
                <a:lnTo>
                  <a:pt x="234646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646" y="64008"/>
                </a:lnTo>
                <a:lnTo>
                  <a:pt x="238672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90763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650" y="430434"/>
                </a:lnTo>
                <a:lnTo>
                  <a:pt x="31051" y="403860"/>
                </a:lnTo>
                <a:lnTo>
                  <a:pt x="8453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338"/>
                </a:lnTo>
                <a:lnTo>
                  <a:pt x="30670" y="191071"/>
                </a:lnTo>
                <a:lnTo>
                  <a:pt x="63650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902" y="411503"/>
                </a:lnTo>
                <a:lnTo>
                  <a:pt x="152209" y="426148"/>
                </a:lnTo>
                <a:lnTo>
                  <a:pt x="128658" y="436506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27"/>
                </a:lnTo>
                <a:lnTo>
                  <a:pt x="163258" y="357949"/>
                </a:lnTo>
                <a:lnTo>
                  <a:pt x="174283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106809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007"/>
                </a:lnTo>
                <a:lnTo>
                  <a:pt x="127063" y="267652"/>
                </a:lnTo>
                <a:lnTo>
                  <a:pt x="103703" y="278010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473274" y="3396029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79" h="283845">
                <a:moveTo>
                  <a:pt x="135636" y="283464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3528"/>
                </a:lnTo>
                <a:lnTo>
                  <a:pt x="0" y="30480"/>
                </a:lnTo>
                <a:lnTo>
                  <a:pt x="5072" y="18645"/>
                </a:lnTo>
                <a:lnTo>
                  <a:pt x="17716" y="8953"/>
                </a:lnTo>
                <a:lnTo>
                  <a:pt x="34075" y="2405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9052" y="179832"/>
                </a:lnTo>
                <a:lnTo>
                  <a:pt x="170688" y="269748"/>
                </a:lnTo>
                <a:lnTo>
                  <a:pt x="165425" y="275748"/>
                </a:lnTo>
                <a:lnTo>
                  <a:pt x="157162" y="280035"/>
                </a:lnTo>
                <a:lnTo>
                  <a:pt x="146899" y="282606"/>
                </a:lnTo>
                <a:lnTo>
                  <a:pt x="135636" y="283464"/>
                </a:lnTo>
                <a:close/>
              </a:path>
              <a:path w="271779" h="283845">
                <a:moveTo>
                  <a:pt x="209052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9052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02256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915" y="31503"/>
                </a:lnTo>
                <a:lnTo>
                  <a:pt x="98298" y="15430"/>
                </a:lnTo>
                <a:lnTo>
                  <a:pt x="118110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6466" y="70056"/>
                </a:lnTo>
                <a:lnTo>
                  <a:pt x="95440" y="87249"/>
                </a:lnTo>
                <a:lnTo>
                  <a:pt x="80414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186806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6866" y="209073"/>
                </a:lnTo>
                <a:lnTo>
                  <a:pt x="83058" y="219075"/>
                </a:lnTo>
                <a:lnTo>
                  <a:pt x="92678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94230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021054" y="3398185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87041" y="3396029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05" y="225552"/>
                </a:moveTo>
                <a:lnTo>
                  <a:pt x="102108" y="225552"/>
                </a:lnTo>
                <a:lnTo>
                  <a:pt x="122920" y="223242"/>
                </a:lnTo>
                <a:lnTo>
                  <a:pt x="136017" y="217360"/>
                </a:lnTo>
                <a:lnTo>
                  <a:pt x="142827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4827" y="2714"/>
                </a:lnTo>
                <a:lnTo>
                  <a:pt x="174117" y="10287"/>
                </a:lnTo>
                <a:lnTo>
                  <a:pt x="194833" y="21859"/>
                </a:lnTo>
                <a:lnTo>
                  <a:pt x="202692" y="36576"/>
                </a:lnTo>
                <a:lnTo>
                  <a:pt x="200763" y="46791"/>
                </a:lnTo>
                <a:lnTo>
                  <a:pt x="196390" y="56388"/>
                </a:lnTo>
                <a:lnTo>
                  <a:pt x="111252" y="56388"/>
                </a:lnTo>
                <a:lnTo>
                  <a:pt x="92844" y="58721"/>
                </a:lnTo>
                <a:lnTo>
                  <a:pt x="80581" y="64770"/>
                </a:lnTo>
                <a:lnTo>
                  <a:pt x="73747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405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3972" y="70532"/>
                </a:lnTo>
                <a:lnTo>
                  <a:pt x="150114" y="64770"/>
                </a:lnTo>
                <a:lnTo>
                  <a:pt x="132826" y="59007"/>
                </a:lnTo>
                <a:lnTo>
                  <a:pt x="111252" y="56388"/>
                </a:lnTo>
                <a:lnTo>
                  <a:pt x="196390" y="56388"/>
                </a:lnTo>
                <a:lnTo>
                  <a:pt x="195262" y="58864"/>
                </a:lnTo>
                <a:lnTo>
                  <a:pt x="186618" y="68937"/>
                </a:lnTo>
                <a:lnTo>
                  <a:pt x="175260" y="73152"/>
                </a:lnTo>
                <a:close/>
              </a:path>
              <a:path w="210820" h="402589">
                <a:moveTo>
                  <a:pt x="169582" y="371856"/>
                </a:moveTo>
                <a:lnTo>
                  <a:pt x="111252" y="371856"/>
                </a:lnTo>
                <a:lnTo>
                  <a:pt x="123253" y="370474"/>
                </a:lnTo>
                <a:lnTo>
                  <a:pt x="131826" y="366522"/>
                </a:lnTo>
                <a:lnTo>
                  <a:pt x="136969" y="360283"/>
                </a:lnTo>
                <a:lnTo>
                  <a:pt x="138684" y="352044"/>
                </a:lnTo>
                <a:lnTo>
                  <a:pt x="136969" y="344424"/>
                </a:lnTo>
                <a:lnTo>
                  <a:pt x="131826" y="337947"/>
                </a:lnTo>
                <a:lnTo>
                  <a:pt x="123253" y="333184"/>
                </a:lnTo>
                <a:lnTo>
                  <a:pt x="111252" y="330708"/>
                </a:lnTo>
                <a:lnTo>
                  <a:pt x="79248" y="327660"/>
                </a:lnTo>
                <a:lnTo>
                  <a:pt x="92964" y="281940"/>
                </a:lnTo>
                <a:lnTo>
                  <a:pt x="55935" y="276225"/>
                </a:lnTo>
                <a:lnTo>
                  <a:pt x="26479" y="264795"/>
                </a:lnTo>
                <a:lnTo>
                  <a:pt x="7024" y="249364"/>
                </a:lnTo>
                <a:lnTo>
                  <a:pt x="0" y="231648"/>
                </a:lnTo>
                <a:lnTo>
                  <a:pt x="1666" y="221503"/>
                </a:lnTo>
                <a:lnTo>
                  <a:pt x="6477" y="211074"/>
                </a:lnTo>
                <a:lnTo>
                  <a:pt x="14144" y="202930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405" y="225552"/>
                </a:lnTo>
                <a:lnTo>
                  <a:pt x="204716" y="229409"/>
                </a:lnTo>
                <a:lnTo>
                  <a:pt x="188404" y="254127"/>
                </a:lnTo>
                <a:lnTo>
                  <a:pt x="162091" y="271414"/>
                </a:lnTo>
                <a:lnTo>
                  <a:pt x="126492" y="280416"/>
                </a:lnTo>
                <a:lnTo>
                  <a:pt x="117348" y="307848"/>
                </a:lnTo>
                <a:lnTo>
                  <a:pt x="143113" y="312158"/>
                </a:lnTo>
                <a:lnTo>
                  <a:pt x="161163" y="321754"/>
                </a:lnTo>
                <a:lnTo>
                  <a:pt x="171783" y="335065"/>
                </a:lnTo>
                <a:lnTo>
                  <a:pt x="175260" y="350520"/>
                </a:lnTo>
                <a:lnTo>
                  <a:pt x="172164" y="367617"/>
                </a:lnTo>
                <a:lnTo>
                  <a:pt x="169582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321" y="401216"/>
                </a:lnTo>
                <a:lnTo>
                  <a:pt x="82486" y="397954"/>
                </a:lnTo>
                <a:lnTo>
                  <a:pt x="70365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68580" y="364236"/>
                </a:lnTo>
                <a:lnTo>
                  <a:pt x="79248" y="364236"/>
                </a:lnTo>
                <a:lnTo>
                  <a:pt x="84248" y="365426"/>
                </a:lnTo>
                <a:lnTo>
                  <a:pt x="90678" y="368046"/>
                </a:lnTo>
                <a:lnTo>
                  <a:pt x="99393" y="370665"/>
                </a:lnTo>
                <a:lnTo>
                  <a:pt x="111252" y="371856"/>
                </a:lnTo>
                <a:lnTo>
                  <a:pt x="169582" y="371856"/>
                </a:lnTo>
                <a:lnTo>
                  <a:pt x="161925" y="384429"/>
                </a:lnTo>
                <a:lnTo>
                  <a:pt x="143113" y="397240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553509" y="3285056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723807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131232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682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428"/>
                </a:lnTo>
                <a:lnTo>
                  <a:pt x="178117" y="9144"/>
                </a:lnTo>
                <a:lnTo>
                  <a:pt x="183808" y="19288"/>
                </a:lnTo>
                <a:lnTo>
                  <a:pt x="185928" y="32004"/>
                </a:lnTo>
                <a:lnTo>
                  <a:pt x="183808" y="44719"/>
                </a:lnTo>
                <a:lnTo>
                  <a:pt x="180682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682" y="50292"/>
                </a:lnTo>
                <a:lnTo>
                  <a:pt x="178117" y="54864"/>
                </a:lnTo>
                <a:lnTo>
                  <a:pt x="169854" y="61579"/>
                </a:lnTo>
                <a:lnTo>
                  <a:pt x="160020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581769" y="3396029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696" y="225552"/>
                </a:moveTo>
                <a:lnTo>
                  <a:pt x="102108" y="225552"/>
                </a:lnTo>
                <a:lnTo>
                  <a:pt x="123563" y="223218"/>
                </a:lnTo>
                <a:lnTo>
                  <a:pt x="136588" y="217170"/>
                </a:lnTo>
                <a:lnTo>
                  <a:pt x="143041" y="208835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763" y="46791"/>
                </a:lnTo>
                <a:lnTo>
                  <a:pt x="196390" y="56388"/>
                </a:lnTo>
                <a:lnTo>
                  <a:pt x="111252" y="56388"/>
                </a:lnTo>
                <a:lnTo>
                  <a:pt x="92844" y="58721"/>
                </a:lnTo>
                <a:lnTo>
                  <a:pt x="80581" y="64770"/>
                </a:lnTo>
                <a:lnTo>
                  <a:pt x="73747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696" y="225552"/>
                </a:lnTo>
                <a:close/>
              </a:path>
              <a:path w="210820" h="281939">
                <a:moveTo>
                  <a:pt x="175260" y="73152"/>
                </a:moveTo>
                <a:lnTo>
                  <a:pt x="163972" y="70532"/>
                </a:lnTo>
                <a:lnTo>
                  <a:pt x="150114" y="64770"/>
                </a:lnTo>
                <a:lnTo>
                  <a:pt x="132826" y="59007"/>
                </a:lnTo>
                <a:lnTo>
                  <a:pt x="111252" y="56388"/>
                </a:lnTo>
                <a:lnTo>
                  <a:pt x="196390" y="56388"/>
                </a:lnTo>
                <a:lnTo>
                  <a:pt x="195262" y="58864"/>
                </a:lnTo>
                <a:lnTo>
                  <a:pt x="186618" y="68937"/>
                </a:lnTo>
                <a:lnTo>
                  <a:pt x="175260" y="73152"/>
                </a:lnTo>
                <a:close/>
              </a:path>
              <a:path w="210820" h="281939">
                <a:moveTo>
                  <a:pt x="103632" y="281940"/>
                </a:moveTo>
                <a:lnTo>
                  <a:pt x="62364" y="277725"/>
                </a:lnTo>
                <a:lnTo>
                  <a:pt x="29527" y="266509"/>
                </a:lnTo>
                <a:lnTo>
                  <a:pt x="7834" y="250436"/>
                </a:lnTo>
                <a:lnTo>
                  <a:pt x="0" y="231648"/>
                </a:lnTo>
                <a:lnTo>
                  <a:pt x="1666" y="221503"/>
                </a:lnTo>
                <a:lnTo>
                  <a:pt x="6477" y="211074"/>
                </a:lnTo>
                <a:lnTo>
                  <a:pt x="14144" y="202930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696" y="225552"/>
                </a:lnTo>
                <a:lnTo>
                  <a:pt x="203287" y="232433"/>
                </a:lnTo>
                <a:lnTo>
                  <a:pt x="182689" y="258889"/>
                </a:lnTo>
                <a:lnTo>
                  <a:pt x="149232" y="275915"/>
                </a:lnTo>
                <a:lnTo>
                  <a:pt x="103632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926678" y="3396029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1224"/>
                </a:lnTo>
                <a:lnTo>
                  <a:pt x="159639" y="67246"/>
                </a:lnTo>
                <a:lnTo>
                  <a:pt x="143113" y="58126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40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9336257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9616497" y="3379868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5" h="426720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267" y="2286"/>
                </a:lnTo>
                <a:lnTo>
                  <a:pt x="245364" y="8001"/>
                </a:lnTo>
                <a:lnTo>
                  <a:pt x="251031" y="15430"/>
                </a:lnTo>
                <a:lnTo>
                  <a:pt x="252984" y="22860"/>
                </a:lnTo>
                <a:lnTo>
                  <a:pt x="252984" y="28956"/>
                </a:lnTo>
                <a:lnTo>
                  <a:pt x="248412" y="35052"/>
                </a:lnTo>
                <a:lnTo>
                  <a:pt x="243840" y="39624"/>
                </a:lnTo>
                <a:close/>
              </a:path>
              <a:path w="253365" h="426720">
                <a:moveTo>
                  <a:pt x="126492" y="426720"/>
                </a:moveTo>
                <a:lnTo>
                  <a:pt x="77795" y="421386"/>
                </a:lnTo>
                <a:lnTo>
                  <a:pt x="37528" y="405765"/>
                </a:lnTo>
                <a:lnTo>
                  <a:pt x="10120" y="380428"/>
                </a:lnTo>
                <a:lnTo>
                  <a:pt x="0" y="345948"/>
                </a:lnTo>
                <a:lnTo>
                  <a:pt x="3214" y="325921"/>
                </a:lnTo>
                <a:lnTo>
                  <a:pt x="12001" y="309181"/>
                </a:lnTo>
                <a:lnTo>
                  <a:pt x="25074" y="295584"/>
                </a:lnTo>
                <a:lnTo>
                  <a:pt x="41148" y="284988"/>
                </a:lnTo>
                <a:lnTo>
                  <a:pt x="30908" y="279273"/>
                </a:lnTo>
                <a:lnTo>
                  <a:pt x="23241" y="271272"/>
                </a:lnTo>
                <a:lnTo>
                  <a:pt x="18430" y="260985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0599" y="188475"/>
                </a:lnTo>
                <a:lnTo>
                  <a:pt x="19621" y="171259"/>
                </a:lnTo>
                <a:lnTo>
                  <a:pt x="12930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795"/>
                </a:lnTo>
                <a:lnTo>
                  <a:pt x="41338" y="48958"/>
                </a:lnTo>
                <a:lnTo>
                  <a:pt x="76890" y="29694"/>
                </a:lnTo>
                <a:lnTo>
                  <a:pt x="123444" y="22860"/>
                </a:lnTo>
                <a:lnTo>
                  <a:pt x="141612" y="23979"/>
                </a:lnTo>
                <a:lnTo>
                  <a:pt x="159067" y="27241"/>
                </a:lnTo>
                <a:lnTo>
                  <a:pt x="175093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24" y="43386"/>
                </a:lnTo>
                <a:lnTo>
                  <a:pt x="230695" y="48006"/>
                </a:lnTo>
                <a:lnTo>
                  <a:pt x="223480" y="53768"/>
                </a:lnTo>
                <a:lnTo>
                  <a:pt x="216408" y="60960"/>
                </a:lnTo>
                <a:lnTo>
                  <a:pt x="220831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082" y="149852"/>
                </a:lnTo>
                <a:lnTo>
                  <a:pt x="93154" y="166306"/>
                </a:lnTo>
                <a:lnTo>
                  <a:pt x="106084" y="177331"/>
                </a:lnTo>
                <a:lnTo>
                  <a:pt x="123444" y="181356"/>
                </a:lnTo>
                <a:lnTo>
                  <a:pt x="217675" y="181356"/>
                </a:lnTo>
                <a:lnTo>
                  <a:pt x="204978" y="198120"/>
                </a:lnTo>
                <a:lnTo>
                  <a:pt x="169354" y="218265"/>
                </a:lnTo>
                <a:lnTo>
                  <a:pt x="152250" y="220980"/>
                </a:lnTo>
                <a:lnTo>
                  <a:pt x="85344" y="220980"/>
                </a:lnTo>
                <a:lnTo>
                  <a:pt x="80772" y="224028"/>
                </a:lnTo>
                <a:lnTo>
                  <a:pt x="77724" y="228600"/>
                </a:lnTo>
                <a:lnTo>
                  <a:pt x="77724" y="233172"/>
                </a:lnTo>
                <a:lnTo>
                  <a:pt x="90593" y="246034"/>
                </a:lnTo>
                <a:lnTo>
                  <a:pt x="122766" y="252250"/>
                </a:lnTo>
                <a:lnTo>
                  <a:pt x="164592" y="258127"/>
                </a:lnTo>
                <a:lnTo>
                  <a:pt x="206417" y="269973"/>
                </a:lnTo>
                <a:lnTo>
                  <a:pt x="238590" y="294096"/>
                </a:lnTo>
                <a:lnTo>
                  <a:pt x="239979" y="298704"/>
                </a:lnTo>
                <a:lnTo>
                  <a:pt x="100584" y="298704"/>
                </a:lnTo>
                <a:lnTo>
                  <a:pt x="87868" y="306419"/>
                </a:lnTo>
                <a:lnTo>
                  <a:pt x="77724" y="315849"/>
                </a:lnTo>
                <a:lnTo>
                  <a:pt x="71008" y="326993"/>
                </a:lnTo>
                <a:lnTo>
                  <a:pt x="68580" y="339852"/>
                </a:lnTo>
                <a:lnTo>
                  <a:pt x="73104" y="356973"/>
                </a:lnTo>
                <a:lnTo>
                  <a:pt x="85344" y="369379"/>
                </a:lnTo>
                <a:lnTo>
                  <a:pt x="103298" y="376928"/>
                </a:lnTo>
                <a:lnTo>
                  <a:pt x="124968" y="379476"/>
                </a:lnTo>
                <a:lnTo>
                  <a:pt x="239547" y="379476"/>
                </a:lnTo>
                <a:lnTo>
                  <a:pt x="213550" y="405765"/>
                </a:lnTo>
                <a:lnTo>
                  <a:pt x="173664" y="421671"/>
                </a:lnTo>
                <a:lnTo>
                  <a:pt x="126492" y="426720"/>
                </a:lnTo>
                <a:close/>
              </a:path>
              <a:path w="253365" h="426720">
                <a:moveTo>
                  <a:pt x="217675" y="181356"/>
                </a:moveTo>
                <a:lnTo>
                  <a:pt x="123444" y="181356"/>
                </a:lnTo>
                <a:lnTo>
                  <a:pt x="141041" y="177546"/>
                </a:lnTo>
                <a:lnTo>
                  <a:pt x="154495" y="166878"/>
                </a:lnTo>
                <a:lnTo>
                  <a:pt x="163091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0831" y="67056"/>
                </a:lnTo>
                <a:lnTo>
                  <a:pt x="225290" y="73199"/>
                </a:lnTo>
                <a:lnTo>
                  <a:pt x="231457" y="86868"/>
                </a:lnTo>
                <a:lnTo>
                  <a:pt x="235053" y="101679"/>
                </a:lnTo>
                <a:lnTo>
                  <a:pt x="236220" y="117348"/>
                </a:lnTo>
                <a:lnTo>
                  <a:pt x="236220" y="129540"/>
                </a:lnTo>
                <a:lnTo>
                  <a:pt x="228028" y="167687"/>
                </a:lnTo>
                <a:lnTo>
                  <a:pt x="217675" y="181356"/>
                </a:lnTo>
                <a:close/>
              </a:path>
              <a:path w="253365" h="426720">
                <a:moveTo>
                  <a:pt x="123444" y="225552"/>
                </a:moveTo>
                <a:lnTo>
                  <a:pt x="113204" y="225266"/>
                </a:lnTo>
                <a:lnTo>
                  <a:pt x="103251" y="224409"/>
                </a:lnTo>
                <a:lnTo>
                  <a:pt x="93868" y="222980"/>
                </a:lnTo>
                <a:lnTo>
                  <a:pt x="85344" y="220980"/>
                </a:lnTo>
                <a:lnTo>
                  <a:pt x="152250" y="220980"/>
                </a:lnTo>
                <a:lnTo>
                  <a:pt x="123444" y="225552"/>
                </a:lnTo>
                <a:close/>
              </a:path>
              <a:path w="253365" h="426720">
                <a:moveTo>
                  <a:pt x="239547" y="379476"/>
                </a:moveTo>
                <a:lnTo>
                  <a:pt x="124968" y="379476"/>
                </a:lnTo>
                <a:lnTo>
                  <a:pt x="147280" y="376713"/>
                </a:lnTo>
                <a:lnTo>
                  <a:pt x="165163" y="368808"/>
                </a:lnTo>
                <a:lnTo>
                  <a:pt x="177045" y="356330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39979" y="298704"/>
                </a:lnTo>
                <a:lnTo>
                  <a:pt x="251460" y="336804"/>
                </a:lnTo>
                <a:lnTo>
                  <a:pt x="241149" y="377856"/>
                </a:lnTo>
                <a:lnTo>
                  <a:pt x="239547" y="3794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0021764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0220085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0401165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91" y="70080"/>
                </a:lnTo>
                <a:lnTo>
                  <a:pt x="36385" y="33718"/>
                </a:lnTo>
                <a:lnTo>
                  <a:pt x="76509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35" y="81224"/>
                </a:lnTo>
                <a:lnTo>
                  <a:pt x="160210" y="67246"/>
                </a:lnTo>
                <a:lnTo>
                  <a:pt x="143756" y="58126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810742" y="3396030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4" h="277495">
                <a:moveTo>
                  <a:pt x="210846" y="42672"/>
                </a:moveTo>
                <a:lnTo>
                  <a:pt x="70104" y="42672"/>
                </a:lnTo>
                <a:lnTo>
                  <a:pt x="81772" y="27003"/>
                </a:lnTo>
                <a:lnTo>
                  <a:pt x="98298" y="13335"/>
                </a:lnTo>
                <a:lnTo>
                  <a:pt x="119395" y="3667"/>
                </a:lnTo>
                <a:lnTo>
                  <a:pt x="144780" y="0"/>
                </a:lnTo>
                <a:lnTo>
                  <a:pt x="168640" y="4095"/>
                </a:lnTo>
                <a:lnTo>
                  <a:pt x="189357" y="15621"/>
                </a:lnTo>
                <a:lnTo>
                  <a:pt x="206073" y="33432"/>
                </a:lnTo>
                <a:lnTo>
                  <a:pt x="210846" y="42672"/>
                </a:lnTo>
                <a:close/>
              </a:path>
              <a:path w="407034" h="27749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46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407034" h="277495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081" y="67389"/>
                </a:lnTo>
                <a:lnTo>
                  <a:pt x="254508" y="77343"/>
                </a:lnTo>
                <a:lnTo>
                  <a:pt x="244506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866"/>
                </a:lnTo>
                <a:lnTo>
                  <a:pt x="228600" y="271462"/>
                </a:lnTo>
                <a:lnTo>
                  <a:pt x="216360" y="275915"/>
                </a:lnTo>
                <a:lnTo>
                  <a:pt x="202692" y="277368"/>
                </a:lnTo>
                <a:close/>
              </a:path>
              <a:path w="407034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937"/>
                </a:lnTo>
                <a:lnTo>
                  <a:pt x="395287" y="269748"/>
                </a:lnTo>
                <a:lnTo>
                  <a:pt x="383119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1450982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867026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2056726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2233494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5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338"/>
                </a:lnTo>
                <a:lnTo>
                  <a:pt x="30670" y="191071"/>
                </a:lnTo>
                <a:lnTo>
                  <a:pt x="63650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27"/>
                </a:lnTo>
                <a:lnTo>
                  <a:pt x="163258" y="357949"/>
                </a:lnTo>
                <a:lnTo>
                  <a:pt x="174283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2668940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4431" y="68722"/>
                </a:lnTo>
                <a:lnTo>
                  <a:pt x="11430" y="60960"/>
                </a:lnTo>
                <a:lnTo>
                  <a:pt x="3000" y="49768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2860796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272" y="31503"/>
                </a:lnTo>
                <a:lnTo>
                  <a:pt x="97726" y="15430"/>
                </a:lnTo>
                <a:lnTo>
                  <a:pt x="117895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3113012" y="3538249"/>
            <a:ext cx="109940" cy="5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0461535" y="6565900"/>
            <a:ext cx="2358304" cy="124180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4350166" y="5064954"/>
            <a:ext cx="196706" cy="276089"/>
          </a:xfrm>
          <a:custGeom>
            <a:avLst/>
            <a:gdLst/>
            <a:ahLst/>
            <a:cxnLst/>
            <a:rect l="l" t="t" r="r" b="b"/>
            <a:pathLst>
              <a:path w="139064" h="390525">
                <a:moveTo>
                  <a:pt x="33528" y="390144"/>
                </a:moveTo>
                <a:lnTo>
                  <a:pt x="25908" y="390144"/>
                </a:lnTo>
                <a:lnTo>
                  <a:pt x="21336" y="388620"/>
                </a:lnTo>
                <a:lnTo>
                  <a:pt x="15240" y="385572"/>
                </a:lnTo>
                <a:lnTo>
                  <a:pt x="10668" y="382524"/>
                </a:lnTo>
                <a:lnTo>
                  <a:pt x="7620" y="377952"/>
                </a:lnTo>
                <a:lnTo>
                  <a:pt x="7620" y="371856"/>
                </a:lnTo>
                <a:lnTo>
                  <a:pt x="12739" y="363855"/>
                </a:lnTo>
                <a:lnTo>
                  <a:pt x="16573" y="351282"/>
                </a:lnTo>
                <a:lnTo>
                  <a:pt x="18978" y="334137"/>
                </a:lnTo>
                <a:lnTo>
                  <a:pt x="19759" y="313777"/>
                </a:lnTo>
                <a:lnTo>
                  <a:pt x="19763" y="310896"/>
                </a:lnTo>
                <a:lnTo>
                  <a:pt x="19288" y="296084"/>
                </a:lnTo>
                <a:lnTo>
                  <a:pt x="17842" y="275844"/>
                </a:lnTo>
                <a:lnTo>
                  <a:pt x="13598" y="225552"/>
                </a:lnTo>
                <a:lnTo>
                  <a:pt x="11715" y="201120"/>
                </a:lnTo>
                <a:lnTo>
                  <a:pt x="10287" y="178308"/>
                </a:lnTo>
                <a:lnTo>
                  <a:pt x="9429" y="158924"/>
                </a:lnTo>
                <a:lnTo>
                  <a:pt x="9144" y="143256"/>
                </a:lnTo>
                <a:lnTo>
                  <a:pt x="10585" y="89916"/>
                </a:lnTo>
                <a:lnTo>
                  <a:pt x="10550" y="83820"/>
                </a:lnTo>
                <a:lnTo>
                  <a:pt x="3214" y="39719"/>
                </a:lnTo>
                <a:lnTo>
                  <a:pt x="1333" y="30861"/>
                </a:lnTo>
                <a:lnTo>
                  <a:pt x="309" y="23717"/>
                </a:lnTo>
                <a:lnTo>
                  <a:pt x="0" y="18288"/>
                </a:lnTo>
                <a:lnTo>
                  <a:pt x="2333" y="10287"/>
                </a:lnTo>
                <a:lnTo>
                  <a:pt x="9525" y="4572"/>
                </a:lnTo>
                <a:lnTo>
                  <a:pt x="21859" y="1143"/>
                </a:lnTo>
                <a:lnTo>
                  <a:pt x="39624" y="0"/>
                </a:lnTo>
                <a:lnTo>
                  <a:pt x="47244" y="0"/>
                </a:lnTo>
                <a:lnTo>
                  <a:pt x="71556" y="3714"/>
                </a:lnTo>
                <a:lnTo>
                  <a:pt x="92011" y="14859"/>
                </a:lnTo>
                <a:lnTo>
                  <a:pt x="107463" y="32004"/>
                </a:lnTo>
                <a:lnTo>
                  <a:pt x="32004" y="32004"/>
                </a:lnTo>
                <a:lnTo>
                  <a:pt x="32313" y="57959"/>
                </a:lnTo>
                <a:lnTo>
                  <a:pt x="33337" y="89916"/>
                </a:lnTo>
                <a:lnTo>
                  <a:pt x="35218" y="127587"/>
                </a:lnTo>
                <a:lnTo>
                  <a:pt x="38100" y="170688"/>
                </a:lnTo>
                <a:lnTo>
                  <a:pt x="42329" y="253698"/>
                </a:lnTo>
                <a:lnTo>
                  <a:pt x="43672" y="284916"/>
                </a:lnTo>
                <a:lnTo>
                  <a:pt x="44196" y="310896"/>
                </a:lnTo>
                <a:lnTo>
                  <a:pt x="44196" y="359664"/>
                </a:lnTo>
                <a:lnTo>
                  <a:pt x="85186" y="359664"/>
                </a:lnTo>
                <a:lnTo>
                  <a:pt x="50482" y="386715"/>
                </a:lnTo>
                <a:lnTo>
                  <a:pt x="41790" y="389286"/>
                </a:lnTo>
                <a:lnTo>
                  <a:pt x="33528" y="390144"/>
                </a:lnTo>
                <a:close/>
              </a:path>
              <a:path w="139064" h="390525">
                <a:moveTo>
                  <a:pt x="85186" y="359664"/>
                </a:moveTo>
                <a:lnTo>
                  <a:pt x="44196" y="359664"/>
                </a:lnTo>
                <a:lnTo>
                  <a:pt x="53078" y="353115"/>
                </a:lnTo>
                <a:lnTo>
                  <a:pt x="61531" y="344995"/>
                </a:lnTo>
                <a:lnTo>
                  <a:pt x="84272" y="313777"/>
                </a:lnTo>
                <a:lnTo>
                  <a:pt x="99060" y="275844"/>
                </a:lnTo>
                <a:lnTo>
                  <a:pt x="109347" y="225552"/>
                </a:lnTo>
                <a:lnTo>
                  <a:pt x="112672" y="178308"/>
                </a:lnTo>
                <a:lnTo>
                  <a:pt x="112679" y="172212"/>
                </a:lnTo>
                <a:lnTo>
                  <a:pt x="111918" y="148113"/>
                </a:lnTo>
                <a:lnTo>
                  <a:pt x="105060" y="102393"/>
                </a:lnTo>
                <a:lnTo>
                  <a:pt x="81915" y="55245"/>
                </a:lnTo>
                <a:lnTo>
                  <a:pt x="47815" y="33337"/>
                </a:lnTo>
                <a:lnTo>
                  <a:pt x="32004" y="32004"/>
                </a:lnTo>
                <a:lnTo>
                  <a:pt x="107463" y="32004"/>
                </a:lnTo>
                <a:lnTo>
                  <a:pt x="129682" y="81772"/>
                </a:lnTo>
                <a:lnTo>
                  <a:pt x="137779" y="137874"/>
                </a:lnTo>
                <a:lnTo>
                  <a:pt x="138684" y="196596"/>
                </a:lnTo>
                <a:lnTo>
                  <a:pt x="137160" y="198120"/>
                </a:lnTo>
                <a:lnTo>
                  <a:pt x="137268" y="200406"/>
                </a:lnTo>
                <a:lnTo>
                  <a:pt x="138684" y="210312"/>
                </a:lnTo>
                <a:lnTo>
                  <a:pt x="137541" y="229457"/>
                </a:lnTo>
                <a:lnTo>
                  <a:pt x="134112" y="250317"/>
                </a:lnTo>
                <a:lnTo>
                  <a:pt x="128397" y="272891"/>
                </a:lnTo>
                <a:lnTo>
                  <a:pt x="120396" y="297180"/>
                </a:lnTo>
                <a:lnTo>
                  <a:pt x="108656" y="322849"/>
                </a:lnTo>
                <a:lnTo>
                  <a:pt x="96202" y="344805"/>
                </a:lnTo>
                <a:lnTo>
                  <a:pt x="85186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580824" y="5014315"/>
            <a:ext cx="129341" cy="325471"/>
          </a:xfrm>
          <a:custGeom>
            <a:avLst/>
            <a:gdLst/>
            <a:ahLst/>
            <a:cxnLst/>
            <a:rect l="l" t="t" r="r" b="b"/>
            <a:pathLst>
              <a:path w="91439" h="460375">
                <a:moveTo>
                  <a:pt x="45720" y="38100"/>
                </a:moveTo>
                <a:lnTo>
                  <a:pt x="36576" y="38100"/>
                </a:lnTo>
                <a:lnTo>
                  <a:pt x="32004" y="36576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5240"/>
                </a:lnTo>
                <a:lnTo>
                  <a:pt x="24384" y="10668"/>
                </a:lnTo>
                <a:lnTo>
                  <a:pt x="32004" y="3048"/>
                </a:lnTo>
                <a:lnTo>
                  <a:pt x="36576" y="0"/>
                </a:lnTo>
                <a:lnTo>
                  <a:pt x="47244" y="0"/>
                </a:lnTo>
                <a:lnTo>
                  <a:pt x="51816" y="3048"/>
                </a:lnTo>
                <a:lnTo>
                  <a:pt x="59436" y="10668"/>
                </a:lnTo>
                <a:lnTo>
                  <a:pt x="60960" y="15240"/>
                </a:lnTo>
                <a:lnTo>
                  <a:pt x="60960" y="25908"/>
                </a:lnTo>
                <a:lnTo>
                  <a:pt x="57912" y="30480"/>
                </a:lnTo>
                <a:lnTo>
                  <a:pt x="54864" y="33528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60375">
                <a:moveTo>
                  <a:pt x="19812" y="105156"/>
                </a:moveTo>
                <a:lnTo>
                  <a:pt x="4572" y="105156"/>
                </a:lnTo>
                <a:lnTo>
                  <a:pt x="0" y="102108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771"/>
                </a:lnTo>
                <a:lnTo>
                  <a:pt x="59436" y="71628"/>
                </a:lnTo>
                <a:lnTo>
                  <a:pt x="65532" y="71628"/>
                </a:lnTo>
                <a:lnTo>
                  <a:pt x="71628" y="73152"/>
                </a:lnTo>
                <a:lnTo>
                  <a:pt x="77724" y="79248"/>
                </a:lnTo>
                <a:lnTo>
                  <a:pt x="79248" y="82296"/>
                </a:lnTo>
                <a:lnTo>
                  <a:pt x="79248" y="89916"/>
                </a:lnTo>
                <a:lnTo>
                  <a:pt x="77724" y="92964"/>
                </a:lnTo>
                <a:lnTo>
                  <a:pt x="74676" y="96012"/>
                </a:lnTo>
                <a:lnTo>
                  <a:pt x="73152" y="99060"/>
                </a:lnTo>
                <a:lnTo>
                  <a:pt x="54864" y="99060"/>
                </a:lnTo>
                <a:lnTo>
                  <a:pt x="51816" y="100584"/>
                </a:lnTo>
                <a:lnTo>
                  <a:pt x="48768" y="103632"/>
                </a:lnTo>
                <a:lnTo>
                  <a:pt x="24384" y="103632"/>
                </a:lnTo>
                <a:lnTo>
                  <a:pt x="19812" y="105156"/>
                </a:lnTo>
                <a:close/>
              </a:path>
              <a:path w="91439" h="460375">
                <a:moveTo>
                  <a:pt x="44196" y="460248"/>
                </a:moveTo>
                <a:lnTo>
                  <a:pt x="25074" y="459152"/>
                </a:lnTo>
                <a:lnTo>
                  <a:pt x="11239" y="456057"/>
                </a:lnTo>
                <a:lnTo>
                  <a:pt x="2833" y="451246"/>
                </a:lnTo>
                <a:lnTo>
                  <a:pt x="0" y="445008"/>
                </a:lnTo>
                <a:lnTo>
                  <a:pt x="0" y="435864"/>
                </a:lnTo>
                <a:lnTo>
                  <a:pt x="6096" y="432816"/>
                </a:ln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8621"/>
                </a:lnTo>
                <a:lnTo>
                  <a:pt x="32385" y="371475"/>
                </a:lnTo>
                <a:lnTo>
                  <a:pt x="30956" y="339185"/>
                </a:lnTo>
                <a:lnTo>
                  <a:pt x="28956" y="301752"/>
                </a:lnTo>
                <a:lnTo>
                  <a:pt x="26955" y="265199"/>
                </a:lnTo>
                <a:lnTo>
                  <a:pt x="25527" y="233362"/>
                </a:lnTo>
                <a:lnTo>
                  <a:pt x="24669" y="206382"/>
                </a:lnTo>
                <a:lnTo>
                  <a:pt x="24384" y="184404"/>
                </a:lnTo>
                <a:lnTo>
                  <a:pt x="25908" y="131064"/>
                </a:lnTo>
                <a:lnTo>
                  <a:pt x="25669" y="123348"/>
                </a:lnTo>
                <a:lnTo>
                  <a:pt x="25146" y="116205"/>
                </a:lnTo>
                <a:lnTo>
                  <a:pt x="24622" y="109632"/>
                </a:lnTo>
                <a:lnTo>
                  <a:pt x="24384" y="103632"/>
                </a:lnTo>
                <a:lnTo>
                  <a:pt x="48768" y="103632"/>
                </a:lnTo>
                <a:lnTo>
                  <a:pt x="47244" y="105156"/>
                </a:lnTo>
                <a:lnTo>
                  <a:pt x="47364" y="116205"/>
                </a:lnTo>
                <a:lnTo>
                  <a:pt x="47767" y="137993"/>
                </a:lnTo>
                <a:lnTo>
                  <a:pt x="49149" y="172402"/>
                </a:lnTo>
                <a:lnTo>
                  <a:pt x="53340" y="259080"/>
                </a:lnTo>
                <a:lnTo>
                  <a:pt x="56459" y="306228"/>
                </a:lnTo>
                <a:lnTo>
                  <a:pt x="58864" y="347091"/>
                </a:lnTo>
                <a:lnTo>
                  <a:pt x="60412" y="381666"/>
                </a:lnTo>
                <a:lnTo>
                  <a:pt x="60960" y="409956"/>
                </a:lnTo>
                <a:lnTo>
                  <a:pt x="60960" y="429768"/>
                </a:lnTo>
                <a:lnTo>
                  <a:pt x="80602" y="429768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8724"/>
                </a:lnTo>
                <a:lnTo>
                  <a:pt x="44196" y="460248"/>
                </a:lnTo>
                <a:close/>
              </a:path>
              <a:path w="91439" h="460375">
                <a:moveTo>
                  <a:pt x="80602" y="429768"/>
                </a:moveTo>
                <a:lnTo>
                  <a:pt x="60960" y="429768"/>
                </a:lnTo>
                <a:lnTo>
                  <a:pt x="64008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0602" y="4297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729564" y="5064954"/>
            <a:ext cx="129341" cy="309310"/>
          </a:xfrm>
          <a:custGeom>
            <a:avLst/>
            <a:gdLst/>
            <a:ahLst/>
            <a:cxnLst/>
            <a:rect l="l" t="t" r="r" b="b"/>
            <a:pathLst>
              <a:path w="91439" h="437515">
                <a:moveTo>
                  <a:pt x="16764" y="32004"/>
                </a:moveTo>
                <a:lnTo>
                  <a:pt x="9144" y="32004"/>
                </a:lnTo>
                <a:lnTo>
                  <a:pt x="6096" y="30480"/>
                </a:lnTo>
                <a:lnTo>
                  <a:pt x="4572" y="27432"/>
                </a:lnTo>
                <a:lnTo>
                  <a:pt x="1524" y="24384"/>
                </a:lnTo>
                <a:lnTo>
                  <a:pt x="0" y="21336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7056" y="0"/>
                </a:lnTo>
                <a:lnTo>
                  <a:pt x="77938" y="857"/>
                </a:lnTo>
                <a:lnTo>
                  <a:pt x="85534" y="3429"/>
                </a:lnTo>
                <a:lnTo>
                  <a:pt x="89987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32004" y="27432"/>
                </a:lnTo>
                <a:lnTo>
                  <a:pt x="28956" y="28956"/>
                </a:lnTo>
                <a:lnTo>
                  <a:pt x="21336" y="30480"/>
                </a:lnTo>
                <a:lnTo>
                  <a:pt x="16764" y="32004"/>
                </a:lnTo>
                <a:close/>
              </a:path>
              <a:path w="91439" h="437515">
                <a:moveTo>
                  <a:pt x="25908" y="437388"/>
                </a:moveTo>
                <a:lnTo>
                  <a:pt x="21336" y="437388"/>
                </a:lnTo>
                <a:lnTo>
                  <a:pt x="16764" y="435864"/>
                </a:lnTo>
                <a:lnTo>
                  <a:pt x="13716" y="432816"/>
                </a:lnTo>
                <a:lnTo>
                  <a:pt x="9144" y="431292"/>
                </a:lnTo>
                <a:lnTo>
                  <a:pt x="7620" y="426720"/>
                </a:lnTo>
                <a:lnTo>
                  <a:pt x="7620" y="417576"/>
                </a:lnTo>
                <a:lnTo>
                  <a:pt x="10668" y="413004"/>
                </a:lnTo>
                <a:lnTo>
                  <a:pt x="18288" y="405384"/>
                </a:lnTo>
                <a:lnTo>
                  <a:pt x="22860" y="402336"/>
                </a:lnTo>
                <a:lnTo>
                  <a:pt x="27432" y="400812"/>
                </a:lnTo>
                <a:lnTo>
                  <a:pt x="30861" y="395644"/>
                </a:lnTo>
                <a:lnTo>
                  <a:pt x="46672" y="351091"/>
                </a:lnTo>
                <a:lnTo>
                  <a:pt x="48768" y="329184"/>
                </a:lnTo>
                <a:lnTo>
                  <a:pt x="48768" y="257556"/>
                </a:lnTo>
                <a:lnTo>
                  <a:pt x="48219" y="200851"/>
                </a:lnTo>
                <a:lnTo>
                  <a:pt x="46573" y="149559"/>
                </a:lnTo>
                <a:lnTo>
                  <a:pt x="43830" y="103607"/>
                </a:lnTo>
                <a:lnTo>
                  <a:pt x="39989" y="62922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2004"/>
                </a:lnTo>
                <a:lnTo>
                  <a:pt x="61221" y="38838"/>
                </a:lnTo>
                <a:lnTo>
                  <a:pt x="61912" y="47815"/>
                </a:lnTo>
                <a:lnTo>
                  <a:pt x="65127" y="84177"/>
                </a:lnTo>
                <a:lnTo>
                  <a:pt x="66103" y="96583"/>
                </a:lnTo>
                <a:lnTo>
                  <a:pt x="66794" y="108704"/>
                </a:lnTo>
                <a:lnTo>
                  <a:pt x="67056" y="120396"/>
                </a:lnTo>
                <a:lnTo>
                  <a:pt x="67341" y="134659"/>
                </a:lnTo>
                <a:lnTo>
                  <a:pt x="68199" y="154495"/>
                </a:lnTo>
                <a:lnTo>
                  <a:pt x="69627" y="179760"/>
                </a:lnTo>
                <a:lnTo>
                  <a:pt x="71628" y="210312"/>
                </a:lnTo>
                <a:lnTo>
                  <a:pt x="73628" y="241434"/>
                </a:lnTo>
                <a:lnTo>
                  <a:pt x="75057" y="268414"/>
                </a:lnTo>
                <a:lnTo>
                  <a:pt x="75914" y="291107"/>
                </a:lnTo>
                <a:lnTo>
                  <a:pt x="76200" y="309372"/>
                </a:lnTo>
                <a:lnTo>
                  <a:pt x="76167" y="351091"/>
                </a:lnTo>
                <a:lnTo>
                  <a:pt x="69127" y="392525"/>
                </a:lnTo>
                <a:lnTo>
                  <a:pt x="47815" y="424815"/>
                </a:lnTo>
                <a:lnTo>
                  <a:pt x="37647" y="431958"/>
                </a:lnTo>
                <a:lnTo>
                  <a:pt x="25908" y="4373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882618" y="5014315"/>
            <a:ext cx="129341" cy="325471"/>
          </a:xfrm>
          <a:custGeom>
            <a:avLst/>
            <a:gdLst/>
            <a:ahLst/>
            <a:cxnLst/>
            <a:rect l="l" t="t" r="r" b="b"/>
            <a:pathLst>
              <a:path w="91439" h="460375">
                <a:moveTo>
                  <a:pt x="45720" y="38100"/>
                </a:moveTo>
                <a:lnTo>
                  <a:pt x="35052" y="38100"/>
                </a:lnTo>
                <a:lnTo>
                  <a:pt x="32004" y="36576"/>
                </a:lnTo>
                <a:lnTo>
                  <a:pt x="27432" y="33528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5240"/>
                </a:lnTo>
                <a:lnTo>
                  <a:pt x="24384" y="10668"/>
                </a:lnTo>
                <a:lnTo>
                  <a:pt x="32004" y="3048"/>
                </a:lnTo>
                <a:lnTo>
                  <a:pt x="36576" y="0"/>
                </a:lnTo>
                <a:lnTo>
                  <a:pt x="47244" y="0"/>
                </a:lnTo>
                <a:lnTo>
                  <a:pt x="51816" y="3048"/>
                </a:lnTo>
                <a:lnTo>
                  <a:pt x="54864" y="6096"/>
                </a:lnTo>
                <a:lnTo>
                  <a:pt x="60960" y="15240"/>
                </a:lnTo>
                <a:lnTo>
                  <a:pt x="60960" y="25908"/>
                </a:lnTo>
                <a:lnTo>
                  <a:pt x="57912" y="30480"/>
                </a:lnTo>
                <a:lnTo>
                  <a:pt x="54864" y="33528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60375">
                <a:moveTo>
                  <a:pt x="19812" y="105156"/>
                </a:moveTo>
                <a:lnTo>
                  <a:pt x="4572" y="105156"/>
                </a:lnTo>
                <a:lnTo>
                  <a:pt x="0" y="102108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771"/>
                </a:lnTo>
                <a:lnTo>
                  <a:pt x="59436" y="71628"/>
                </a:lnTo>
                <a:lnTo>
                  <a:pt x="65532" y="71628"/>
                </a:lnTo>
                <a:lnTo>
                  <a:pt x="70104" y="73152"/>
                </a:lnTo>
                <a:lnTo>
                  <a:pt x="76200" y="79248"/>
                </a:lnTo>
                <a:lnTo>
                  <a:pt x="77724" y="82296"/>
                </a:lnTo>
                <a:lnTo>
                  <a:pt x="77724" y="92964"/>
                </a:lnTo>
                <a:lnTo>
                  <a:pt x="74676" y="96012"/>
                </a:lnTo>
                <a:lnTo>
                  <a:pt x="73152" y="99060"/>
                </a:lnTo>
                <a:lnTo>
                  <a:pt x="53340" y="99060"/>
                </a:lnTo>
                <a:lnTo>
                  <a:pt x="48768" y="103632"/>
                </a:lnTo>
                <a:lnTo>
                  <a:pt x="24384" y="103632"/>
                </a:lnTo>
                <a:lnTo>
                  <a:pt x="19812" y="105156"/>
                </a:lnTo>
                <a:close/>
              </a:path>
              <a:path w="91439" h="460375">
                <a:moveTo>
                  <a:pt x="44196" y="460248"/>
                </a:moveTo>
                <a:lnTo>
                  <a:pt x="25074" y="459152"/>
                </a:lnTo>
                <a:lnTo>
                  <a:pt x="11239" y="456057"/>
                </a:lnTo>
                <a:lnTo>
                  <a:pt x="2833" y="451246"/>
                </a:lnTo>
                <a:lnTo>
                  <a:pt x="0" y="445008"/>
                </a:lnTo>
                <a:lnTo>
                  <a:pt x="0" y="435864"/>
                </a:lnTo>
                <a:lnTo>
                  <a:pt x="4572" y="432816"/>
                </a:ln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8621"/>
                </a:lnTo>
                <a:lnTo>
                  <a:pt x="32385" y="371475"/>
                </a:lnTo>
                <a:lnTo>
                  <a:pt x="30956" y="339185"/>
                </a:lnTo>
                <a:lnTo>
                  <a:pt x="28956" y="301752"/>
                </a:lnTo>
                <a:lnTo>
                  <a:pt x="26955" y="265199"/>
                </a:lnTo>
                <a:lnTo>
                  <a:pt x="25527" y="233362"/>
                </a:lnTo>
                <a:lnTo>
                  <a:pt x="24669" y="206382"/>
                </a:lnTo>
                <a:lnTo>
                  <a:pt x="24384" y="184404"/>
                </a:lnTo>
                <a:lnTo>
                  <a:pt x="25908" y="131064"/>
                </a:lnTo>
                <a:lnTo>
                  <a:pt x="25669" y="123348"/>
                </a:lnTo>
                <a:lnTo>
                  <a:pt x="25146" y="116205"/>
                </a:lnTo>
                <a:lnTo>
                  <a:pt x="24622" y="109632"/>
                </a:lnTo>
                <a:lnTo>
                  <a:pt x="24384" y="103632"/>
                </a:lnTo>
                <a:lnTo>
                  <a:pt x="48768" y="103632"/>
                </a:lnTo>
                <a:lnTo>
                  <a:pt x="47244" y="105156"/>
                </a:lnTo>
                <a:lnTo>
                  <a:pt x="47364" y="116205"/>
                </a:lnTo>
                <a:lnTo>
                  <a:pt x="47767" y="137993"/>
                </a:lnTo>
                <a:lnTo>
                  <a:pt x="49149" y="172402"/>
                </a:lnTo>
                <a:lnTo>
                  <a:pt x="53340" y="259080"/>
                </a:lnTo>
                <a:lnTo>
                  <a:pt x="56221" y="306228"/>
                </a:lnTo>
                <a:lnTo>
                  <a:pt x="58102" y="347091"/>
                </a:lnTo>
                <a:lnTo>
                  <a:pt x="59126" y="381666"/>
                </a:lnTo>
                <a:lnTo>
                  <a:pt x="59311" y="398621"/>
                </a:lnTo>
                <a:lnTo>
                  <a:pt x="59436" y="429768"/>
                </a:lnTo>
                <a:lnTo>
                  <a:pt x="80602" y="429768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8724"/>
                </a:lnTo>
                <a:lnTo>
                  <a:pt x="44196" y="460248"/>
                </a:lnTo>
                <a:close/>
              </a:path>
              <a:path w="91439" h="460375">
                <a:moveTo>
                  <a:pt x="80602" y="429768"/>
                </a:moveTo>
                <a:lnTo>
                  <a:pt x="59436" y="429768"/>
                </a:lnTo>
                <a:lnTo>
                  <a:pt x="64008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0602" y="4297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1360" y="5066032"/>
            <a:ext cx="155389" cy="276089"/>
          </a:xfrm>
          <a:custGeom>
            <a:avLst/>
            <a:gdLst/>
            <a:ahLst/>
            <a:cxnLst/>
            <a:rect l="l" t="t" r="r" b="b"/>
            <a:pathLst>
              <a:path w="109854" h="390525">
                <a:moveTo>
                  <a:pt x="16764" y="33528"/>
                </a:moveTo>
                <a:lnTo>
                  <a:pt x="12192" y="33528"/>
                </a:lnTo>
                <a:lnTo>
                  <a:pt x="7620" y="32004"/>
                </a:lnTo>
                <a:lnTo>
                  <a:pt x="4572" y="30480"/>
                </a:lnTo>
                <a:lnTo>
                  <a:pt x="1524" y="27432"/>
                </a:lnTo>
                <a:lnTo>
                  <a:pt x="0" y="24384"/>
                </a:lnTo>
                <a:lnTo>
                  <a:pt x="0" y="15240"/>
                </a:lnTo>
                <a:lnTo>
                  <a:pt x="41148" y="3048"/>
                </a:lnTo>
                <a:lnTo>
                  <a:pt x="82081" y="261"/>
                </a:lnTo>
                <a:lnTo>
                  <a:pt x="92964" y="0"/>
                </a:lnTo>
                <a:lnTo>
                  <a:pt x="97536" y="0"/>
                </a:lnTo>
                <a:lnTo>
                  <a:pt x="100584" y="1524"/>
                </a:lnTo>
                <a:lnTo>
                  <a:pt x="105156" y="3048"/>
                </a:lnTo>
                <a:lnTo>
                  <a:pt x="108204" y="6096"/>
                </a:lnTo>
                <a:lnTo>
                  <a:pt x="109728" y="10668"/>
                </a:lnTo>
                <a:lnTo>
                  <a:pt x="109728" y="18288"/>
                </a:lnTo>
                <a:lnTo>
                  <a:pt x="108204" y="21336"/>
                </a:lnTo>
                <a:lnTo>
                  <a:pt x="105156" y="24384"/>
                </a:lnTo>
                <a:lnTo>
                  <a:pt x="102108" y="25908"/>
                </a:lnTo>
                <a:lnTo>
                  <a:pt x="73152" y="25908"/>
                </a:lnTo>
                <a:lnTo>
                  <a:pt x="71628" y="27432"/>
                </a:lnTo>
                <a:lnTo>
                  <a:pt x="70104" y="27432"/>
                </a:lnTo>
                <a:lnTo>
                  <a:pt x="70512" y="30480"/>
                </a:lnTo>
                <a:lnTo>
                  <a:pt x="44196" y="30480"/>
                </a:lnTo>
                <a:lnTo>
                  <a:pt x="16764" y="33528"/>
                </a:lnTo>
                <a:close/>
              </a:path>
              <a:path w="109854" h="390525">
                <a:moveTo>
                  <a:pt x="99060" y="27432"/>
                </a:moveTo>
                <a:lnTo>
                  <a:pt x="94488" y="27432"/>
                </a:lnTo>
                <a:lnTo>
                  <a:pt x="76200" y="25908"/>
                </a:lnTo>
                <a:lnTo>
                  <a:pt x="102108" y="25908"/>
                </a:lnTo>
                <a:lnTo>
                  <a:pt x="99060" y="27432"/>
                </a:lnTo>
                <a:close/>
              </a:path>
              <a:path w="109854" h="390525">
                <a:moveTo>
                  <a:pt x="67056" y="390144"/>
                </a:moveTo>
                <a:lnTo>
                  <a:pt x="60960" y="390144"/>
                </a:lnTo>
                <a:lnTo>
                  <a:pt x="57912" y="388620"/>
                </a:lnTo>
                <a:lnTo>
                  <a:pt x="54864" y="382524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4236"/>
                </a:lnTo>
                <a:lnTo>
                  <a:pt x="54864" y="283464"/>
                </a:lnTo>
                <a:lnTo>
                  <a:pt x="54602" y="268271"/>
                </a:lnTo>
                <a:lnTo>
                  <a:pt x="53911" y="249936"/>
                </a:lnTo>
                <a:lnTo>
                  <a:pt x="51816" y="202692"/>
                </a:lnTo>
                <a:lnTo>
                  <a:pt x="49815" y="178093"/>
                </a:lnTo>
                <a:lnTo>
                  <a:pt x="48387" y="156781"/>
                </a:lnTo>
                <a:lnTo>
                  <a:pt x="47529" y="138612"/>
                </a:lnTo>
                <a:lnTo>
                  <a:pt x="47244" y="123444"/>
                </a:lnTo>
                <a:lnTo>
                  <a:pt x="48768" y="79248"/>
                </a:lnTo>
                <a:lnTo>
                  <a:pt x="48482" y="62412"/>
                </a:lnTo>
                <a:lnTo>
                  <a:pt x="47625" y="48577"/>
                </a:lnTo>
                <a:lnTo>
                  <a:pt x="46196" y="37885"/>
                </a:lnTo>
                <a:lnTo>
                  <a:pt x="44196" y="30480"/>
                </a:lnTo>
                <a:lnTo>
                  <a:pt x="70512" y="30480"/>
                </a:lnTo>
                <a:lnTo>
                  <a:pt x="72104" y="42338"/>
                </a:lnTo>
                <a:lnTo>
                  <a:pt x="73533" y="57531"/>
                </a:lnTo>
                <a:lnTo>
                  <a:pt x="74390" y="73294"/>
                </a:lnTo>
                <a:lnTo>
                  <a:pt x="74676" y="89916"/>
                </a:lnTo>
                <a:lnTo>
                  <a:pt x="73152" y="155448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642"/>
                </a:lnTo>
                <a:lnTo>
                  <a:pt x="78676" y="384238"/>
                </a:lnTo>
                <a:lnTo>
                  <a:pt x="73937" y="388691"/>
                </a:lnTo>
                <a:lnTo>
                  <a:pt x="67056" y="3901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188725" y="5067108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79476"/>
                </a:moveTo>
                <a:lnTo>
                  <a:pt x="9144" y="379476"/>
                </a:lnTo>
                <a:lnTo>
                  <a:pt x="1524" y="376428"/>
                </a:lnTo>
                <a:lnTo>
                  <a:pt x="0" y="370332"/>
                </a:lnTo>
                <a:lnTo>
                  <a:pt x="4000" y="359711"/>
                </a:lnTo>
                <a:lnTo>
                  <a:pt x="9144" y="339090"/>
                </a:lnTo>
                <a:lnTo>
                  <a:pt x="15430" y="308181"/>
                </a:lnTo>
                <a:lnTo>
                  <a:pt x="22878" y="266580"/>
                </a:lnTo>
                <a:lnTo>
                  <a:pt x="29694" y="223527"/>
                </a:lnTo>
                <a:lnTo>
                  <a:pt x="36385" y="185356"/>
                </a:lnTo>
                <a:lnTo>
                  <a:pt x="42815" y="151923"/>
                </a:lnTo>
                <a:lnTo>
                  <a:pt x="48768" y="123444"/>
                </a:lnTo>
                <a:lnTo>
                  <a:pt x="53601" y="98274"/>
                </a:lnTo>
                <a:lnTo>
                  <a:pt x="64412" y="54221"/>
                </a:lnTo>
                <a:lnTo>
                  <a:pt x="81534" y="8953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013" y="17478"/>
                </a:lnTo>
                <a:lnTo>
                  <a:pt x="111252" y="38100"/>
                </a:lnTo>
                <a:lnTo>
                  <a:pt x="114633" y="66722"/>
                </a:lnTo>
                <a:lnTo>
                  <a:pt x="115196" y="71628"/>
                </a:lnTo>
                <a:lnTo>
                  <a:pt x="89916" y="71628"/>
                </a:lnTo>
                <a:lnTo>
                  <a:pt x="85058" y="80795"/>
                </a:lnTo>
                <a:lnTo>
                  <a:pt x="79629" y="99250"/>
                </a:lnTo>
                <a:lnTo>
                  <a:pt x="73628" y="127134"/>
                </a:lnTo>
                <a:lnTo>
                  <a:pt x="67056" y="164592"/>
                </a:lnTo>
                <a:lnTo>
                  <a:pt x="60150" y="202025"/>
                </a:lnTo>
                <a:lnTo>
                  <a:pt x="55245" y="232029"/>
                </a:lnTo>
                <a:lnTo>
                  <a:pt x="52043" y="254698"/>
                </a:lnTo>
                <a:lnTo>
                  <a:pt x="50292" y="269748"/>
                </a:lnTo>
                <a:lnTo>
                  <a:pt x="60269" y="271986"/>
                </a:lnTo>
                <a:lnTo>
                  <a:pt x="69532" y="273939"/>
                </a:lnTo>
                <a:lnTo>
                  <a:pt x="77938" y="275320"/>
                </a:lnTo>
                <a:lnTo>
                  <a:pt x="85344" y="275844"/>
                </a:lnTo>
                <a:lnTo>
                  <a:pt x="133280" y="275844"/>
                </a:lnTo>
                <a:lnTo>
                  <a:pt x="134112" y="286512"/>
                </a:lnTo>
                <a:lnTo>
                  <a:pt x="134644" y="292608"/>
                </a:lnTo>
                <a:lnTo>
                  <a:pt x="47244" y="292608"/>
                </a:lnTo>
                <a:lnTo>
                  <a:pt x="44958" y="297513"/>
                </a:lnTo>
                <a:lnTo>
                  <a:pt x="42672" y="303276"/>
                </a:lnTo>
                <a:lnTo>
                  <a:pt x="40386" y="310181"/>
                </a:lnTo>
                <a:lnTo>
                  <a:pt x="38100" y="318516"/>
                </a:lnTo>
                <a:lnTo>
                  <a:pt x="36718" y="326755"/>
                </a:lnTo>
                <a:lnTo>
                  <a:pt x="33385" y="343804"/>
                </a:lnTo>
                <a:lnTo>
                  <a:pt x="32004" y="352044"/>
                </a:lnTo>
                <a:lnTo>
                  <a:pt x="29694" y="360616"/>
                </a:lnTo>
                <a:lnTo>
                  <a:pt x="27241" y="368046"/>
                </a:lnTo>
                <a:lnTo>
                  <a:pt x="24503" y="374332"/>
                </a:lnTo>
                <a:lnTo>
                  <a:pt x="21336" y="379476"/>
                </a:lnTo>
                <a:close/>
              </a:path>
              <a:path w="140335" h="386079">
                <a:moveTo>
                  <a:pt x="133280" y="275844"/>
                </a:moveTo>
                <a:lnTo>
                  <a:pt x="96012" y="275844"/>
                </a:lnTo>
                <a:lnTo>
                  <a:pt x="102108" y="274320"/>
                </a:lnTo>
                <a:lnTo>
                  <a:pt x="106680" y="274320"/>
                </a:lnTo>
                <a:lnTo>
                  <a:pt x="105513" y="266580"/>
                </a:lnTo>
                <a:lnTo>
                  <a:pt x="104194" y="254603"/>
                </a:lnTo>
                <a:lnTo>
                  <a:pt x="100584" y="217932"/>
                </a:lnTo>
                <a:lnTo>
                  <a:pt x="98536" y="195357"/>
                </a:lnTo>
                <a:lnTo>
                  <a:pt x="96774" y="173355"/>
                </a:lnTo>
                <a:lnTo>
                  <a:pt x="95011" y="151923"/>
                </a:lnTo>
                <a:lnTo>
                  <a:pt x="91201" y="112728"/>
                </a:lnTo>
                <a:lnTo>
                  <a:pt x="89916" y="71628"/>
                </a:lnTo>
                <a:lnTo>
                  <a:pt x="115196" y="71628"/>
                </a:lnTo>
                <a:lnTo>
                  <a:pt x="118872" y="103632"/>
                </a:lnTo>
                <a:lnTo>
                  <a:pt x="123110" y="140184"/>
                </a:lnTo>
                <a:lnTo>
                  <a:pt x="126492" y="169735"/>
                </a:lnTo>
                <a:lnTo>
                  <a:pt x="128730" y="192143"/>
                </a:lnTo>
                <a:lnTo>
                  <a:pt x="129540" y="207264"/>
                </a:lnTo>
                <a:lnTo>
                  <a:pt x="129825" y="220932"/>
                </a:lnTo>
                <a:lnTo>
                  <a:pt x="130683" y="238887"/>
                </a:lnTo>
                <a:lnTo>
                  <a:pt x="132111" y="260842"/>
                </a:lnTo>
                <a:lnTo>
                  <a:pt x="133280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4800"/>
                </a:lnTo>
                <a:lnTo>
                  <a:pt x="102417" y="302537"/>
                </a:lnTo>
                <a:lnTo>
                  <a:pt x="96583" y="300418"/>
                </a:lnTo>
                <a:lnTo>
                  <a:pt x="89320" y="298584"/>
                </a:lnTo>
                <a:lnTo>
                  <a:pt x="80772" y="297180"/>
                </a:lnTo>
                <a:lnTo>
                  <a:pt x="71675" y="295179"/>
                </a:lnTo>
                <a:lnTo>
                  <a:pt x="62865" y="293751"/>
                </a:lnTo>
                <a:lnTo>
                  <a:pt x="54625" y="292893"/>
                </a:lnTo>
                <a:lnTo>
                  <a:pt x="47244" y="292608"/>
                </a:lnTo>
                <a:lnTo>
                  <a:pt x="134644" y="292608"/>
                </a:lnTo>
                <a:lnTo>
                  <a:pt x="138303" y="334518"/>
                </a:lnTo>
                <a:lnTo>
                  <a:pt x="139684" y="353377"/>
                </a:lnTo>
                <a:lnTo>
                  <a:pt x="140182" y="368046"/>
                </a:lnTo>
                <a:lnTo>
                  <a:pt x="140208" y="379476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28007" y="5061723"/>
            <a:ext cx="121257" cy="282374"/>
          </a:xfrm>
          <a:custGeom>
            <a:avLst/>
            <a:gdLst/>
            <a:ahLst/>
            <a:cxnLst/>
            <a:rect l="l" t="t" r="r" b="b"/>
            <a:pathLst>
              <a:path w="85725" h="399415">
                <a:moveTo>
                  <a:pt x="30480" y="399288"/>
                </a:moveTo>
                <a:lnTo>
                  <a:pt x="21336" y="399288"/>
                </a:lnTo>
                <a:lnTo>
                  <a:pt x="16764" y="397764"/>
                </a:lnTo>
                <a:lnTo>
                  <a:pt x="12192" y="394716"/>
                </a:lnTo>
                <a:lnTo>
                  <a:pt x="9144" y="391668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59664"/>
                </a:lnTo>
                <a:lnTo>
                  <a:pt x="10382" y="327374"/>
                </a:lnTo>
                <a:lnTo>
                  <a:pt x="9525" y="287655"/>
                </a:lnTo>
                <a:lnTo>
                  <a:pt x="8096" y="240506"/>
                </a:lnTo>
                <a:lnTo>
                  <a:pt x="6096" y="185928"/>
                </a:lnTo>
                <a:lnTo>
                  <a:pt x="3214" y="131325"/>
                </a:lnTo>
                <a:lnTo>
                  <a:pt x="1333" y="84010"/>
                </a:lnTo>
                <a:lnTo>
                  <a:pt x="309" y="43838"/>
                </a:lnTo>
                <a:lnTo>
                  <a:pt x="42" y="15240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6096" y="1524"/>
                </a:lnTo>
                <a:lnTo>
                  <a:pt x="9144" y="0"/>
                </a:lnTo>
                <a:lnTo>
                  <a:pt x="16764" y="0"/>
                </a:lnTo>
                <a:lnTo>
                  <a:pt x="19812" y="1524"/>
                </a:lnTo>
                <a:lnTo>
                  <a:pt x="24384" y="4572"/>
                </a:lnTo>
                <a:lnTo>
                  <a:pt x="27432" y="7620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9644"/>
                </a:lnTo>
                <a:lnTo>
                  <a:pt x="33528" y="217932"/>
                </a:lnTo>
                <a:lnTo>
                  <a:pt x="34647" y="243387"/>
                </a:lnTo>
                <a:lnTo>
                  <a:pt x="35623" y="274129"/>
                </a:lnTo>
                <a:lnTo>
                  <a:pt x="36314" y="310300"/>
                </a:lnTo>
                <a:lnTo>
                  <a:pt x="36576" y="352044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68808"/>
                </a:lnTo>
                <a:lnTo>
                  <a:pt x="85344" y="374904"/>
                </a:lnTo>
                <a:lnTo>
                  <a:pt x="85344" y="387096"/>
                </a:lnTo>
                <a:lnTo>
                  <a:pt x="79248" y="393192"/>
                </a:lnTo>
                <a:lnTo>
                  <a:pt x="39624" y="393192"/>
                </a:lnTo>
                <a:lnTo>
                  <a:pt x="30480" y="399288"/>
                </a:lnTo>
                <a:close/>
              </a:path>
              <a:path w="85725" h="399415">
                <a:moveTo>
                  <a:pt x="77724" y="394716"/>
                </a:moveTo>
                <a:lnTo>
                  <a:pt x="71628" y="394716"/>
                </a:lnTo>
                <a:lnTo>
                  <a:pt x="68580" y="393192"/>
                </a:lnTo>
                <a:lnTo>
                  <a:pt x="79248" y="393192"/>
                </a:lnTo>
                <a:lnTo>
                  <a:pt x="77724" y="3947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652197" y="4991690"/>
            <a:ext cx="2248376" cy="44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027759" y="5068186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0934"/>
                </a:lnTo>
                <a:lnTo>
                  <a:pt x="16192" y="215646"/>
                </a:lnTo>
                <a:lnTo>
                  <a:pt x="4167" y="176641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361"/>
                </a:lnTo>
                <a:lnTo>
                  <a:pt x="44196" y="51244"/>
                </a:lnTo>
                <a:lnTo>
                  <a:pt x="39576" y="81843"/>
                </a:lnTo>
                <a:lnTo>
                  <a:pt x="38100" y="123444"/>
                </a:lnTo>
                <a:lnTo>
                  <a:pt x="39147" y="166163"/>
                </a:lnTo>
                <a:lnTo>
                  <a:pt x="43053" y="197739"/>
                </a:lnTo>
                <a:lnTo>
                  <a:pt x="50958" y="217312"/>
                </a:lnTo>
                <a:lnTo>
                  <a:pt x="64008" y="224028"/>
                </a:lnTo>
                <a:lnTo>
                  <a:pt x="128631" y="224028"/>
                </a:lnTo>
                <a:lnTo>
                  <a:pt x="128404" y="233172"/>
                </a:lnTo>
                <a:lnTo>
                  <a:pt x="89916" y="233172"/>
                </a:lnTo>
                <a:lnTo>
                  <a:pt x="84534" y="239649"/>
                </a:lnTo>
                <a:lnTo>
                  <a:pt x="77724" y="244983"/>
                </a:lnTo>
                <a:lnTo>
                  <a:pt x="69770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31" y="224028"/>
                </a:moveTo>
                <a:lnTo>
                  <a:pt x="64008" y="224028"/>
                </a:lnTo>
                <a:lnTo>
                  <a:pt x="77295" y="217765"/>
                </a:lnTo>
                <a:lnTo>
                  <a:pt x="85725" y="200215"/>
                </a:lnTo>
                <a:lnTo>
                  <a:pt x="90154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31" y="224028"/>
                </a:lnTo>
                <a:close/>
              </a:path>
              <a:path w="129539" h="384175">
                <a:moveTo>
                  <a:pt x="104996" y="358140"/>
                </a:moveTo>
                <a:lnTo>
                  <a:pt x="65532" y="358140"/>
                </a:lnTo>
                <a:lnTo>
                  <a:pt x="79867" y="348043"/>
                </a:lnTo>
                <a:lnTo>
                  <a:pt x="87630" y="320802"/>
                </a:lnTo>
                <a:lnTo>
                  <a:pt x="90820" y="280987"/>
                </a:lnTo>
                <a:lnTo>
                  <a:pt x="91440" y="233172"/>
                </a:lnTo>
                <a:lnTo>
                  <a:pt x="128404" y="233172"/>
                </a:lnTo>
                <a:lnTo>
                  <a:pt x="127869" y="254715"/>
                </a:lnTo>
                <a:lnTo>
                  <a:pt x="122029" y="309323"/>
                </a:lnTo>
                <a:lnTo>
                  <a:pt x="110776" y="349959"/>
                </a:lnTo>
                <a:lnTo>
                  <a:pt x="10499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61"/>
                </a:lnTo>
                <a:lnTo>
                  <a:pt x="19240" y="348615"/>
                </a:lnTo>
                <a:lnTo>
                  <a:pt x="11120" y="317182"/>
                </a:lnTo>
                <a:lnTo>
                  <a:pt x="9144" y="288036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8036"/>
                </a:lnTo>
                <a:lnTo>
                  <a:pt x="25241" y="311848"/>
                </a:lnTo>
                <a:lnTo>
                  <a:pt x="33909" y="334518"/>
                </a:lnTo>
                <a:lnTo>
                  <a:pt x="46577" y="351472"/>
                </a:lnTo>
                <a:lnTo>
                  <a:pt x="65532" y="358140"/>
                </a:lnTo>
                <a:lnTo>
                  <a:pt x="104996" y="358140"/>
                </a:lnTo>
                <a:lnTo>
                  <a:pt x="92866" y="375306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340331" y="5059567"/>
            <a:ext cx="1202870" cy="289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554"/>
            <a:ext cx="7758658" cy="1005593"/>
          </a:xfrm>
          <a:custGeom>
            <a:avLst/>
            <a:gdLst/>
            <a:ahLst/>
            <a:cxnLst/>
            <a:rect l="l" t="t" r="r" b="b"/>
            <a:pathLst>
              <a:path w="5485130" h="1422400">
                <a:moveTo>
                  <a:pt x="4530852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530852" y="0"/>
                </a:lnTo>
                <a:lnTo>
                  <a:pt x="5484876" y="710184"/>
                </a:lnTo>
                <a:lnTo>
                  <a:pt x="4530852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05616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4" h="847725">
                <a:moveTo>
                  <a:pt x="129540" y="330708"/>
                </a:moveTo>
                <a:lnTo>
                  <a:pt x="64008" y="330708"/>
                </a:lnTo>
                <a:lnTo>
                  <a:pt x="66889" y="324111"/>
                </a:lnTo>
                <a:lnTo>
                  <a:pt x="71056" y="313372"/>
                </a:lnTo>
                <a:lnTo>
                  <a:pt x="76652" y="298346"/>
                </a:lnTo>
                <a:lnTo>
                  <a:pt x="83820" y="278892"/>
                </a:lnTo>
                <a:lnTo>
                  <a:pt x="92725" y="257413"/>
                </a:lnTo>
                <a:lnTo>
                  <a:pt x="109966" y="215026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8141" y="57864"/>
                </a:lnTo>
                <a:lnTo>
                  <a:pt x="210764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293" y="38481"/>
                </a:lnTo>
                <a:lnTo>
                  <a:pt x="238315" y="64770"/>
                </a:lnTo>
                <a:lnTo>
                  <a:pt x="220194" y="104775"/>
                </a:lnTo>
                <a:lnTo>
                  <a:pt x="195072" y="158496"/>
                </a:lnTo>
                <a:lnTo>
                  <a:pt x="169616" y="213383"/>
                </a:lnTo>
                <a:lnTo>
                  <a:pt x="150304" y="256984"/>
                </a:lnTo>
                <a:lnTo>
                  <a:pt x="136993" y="289440"/>
                </a:lnTo>
                <a:lnTo>
                  <a:pt x="129540" y="310896"/>
                </a:lnTo>
                <a:lnTo>
                  <a:pt x="129540" y="330708"/>
                </a:lnTo>
                <a:close/>
              </a:path>
              <a:path w="283844" h="847725">
                <a:moveTo>
                  <a:pt x="30480" y="826008"/>
                </a:moveTo>
                <a:lnTo>
                  <a:pt x="1976" y="795789"/>
                </a:lnTo>
                <a:lnTo>
                  <a:pt x="32" y="769620"/>
                </a:lnTo>
                <a:lnTo>
                  <a:pt x="309" y="743569"/>
                </a:lnTo>
                <a:lnTo>
                  <a:pt x="1333" y="709041"/>
                </a:lnTo>
                <a:lnTo>
                  <a:pt x="3214" y="669369"/>
                </a:lnTo>
                <a:lnTo>
                  <a:pt x="6096" y="624840"/>
                </a:lnTo>
                <a:lnTo>
                  <a:pt x="9215" y="579953"/>
                </a:lnTo>
                <a:lnTo>
                  <a:pt x="11620" y="541210"/>
                </a:lnTo>
                <a:lnTo>
                  <a:pt x="13168" y="508468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4298" y="126468"/>
                </a:lnTo>
                <a:lnTo>
                  <a:pt x="2095" y="103060"/>
                </a:lnTo>
                <a:lnTo>
                  <a:pt x="547" y="83510"/>
                </a:lnTo>
                <a:lnTo>
                  <a:pt x="0" y="70104"/>
                </a:lnTo>
                <a:lnTo>
                  <a:pt x="547" y="59531"/>
                </a:lnTo>
                <a:lnTo>
                  <a:pt x="21336" y="27432"/>
                </a:lnTo>
                <a:lnTo>
                  <a:pt x="28956" y="27432"/>
                </a:lnTo>
                <a:lnTo>
                  <a:pt x="46720" y="32837"/>
                </a:lnTo>
                <a:lnTo>
                  <a:pt x="59055" y="48958"/>
                </a:lnTo>
                <a:lnTo>
                  <a:pt x="66246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29540" y="330708"/>
                </a:lnTo>
                <a:lnTo>
                  <a:pt x="138123" y="353385"/>
                </a:lnTo>
                <a:lnTo>
                  <a:pt x="143508" y="368808"/>
                </a:lnTo>
                <a:lnTo>
                  <a:pt x="96012" y="368808"/>
                </a:lnTo>
                <a:lnTo>
                  <a:pt x="81986" y="394311"/>
                </a:lnTo>
                <a:lnTo>
                  <a:pt x="62484" y="437388"/>
                </a:lnTo>
                <a:lnTo>
                  <a:pt x="59697" y="477678"/>
                </a:lnTo>
                <a:lnTo>
                  <a:pt x="59436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70" y="794504"/>
                </a:lnTo>
                <a:lnTo>
                  <a:pt x="57912" y="812101"/>
                </a:lnTo>
                <a:lnTo>
                  <a:pt x="46482" y="822555"/>
                </a:lnTo>
                <a:lnTo>
                  <a:pt x="30480" y="826008"/>
                </a:lnTo>
                <a:close/>
              </a:path>
              <a:path w="283844" h="847725">
                <a:moveTo>
                  <a:pt x="259080" y="847344"/>
                </a:moveTo>
                <a:lnTo>
                  <a:pt x="249936" y="847344"/>
                </a:lnTo>
                <a:lnTo>
                  <a:pt x="225552" y="842772"/>
                </a:lnTo>
                <a:lnTo>
                  <a:pt x="214579" y="784652"/>
                </a:lnTo>
                <a:lnTo>
                  <a:pt x="203606" y="729313"/>
                </a:lnTo>
                <a:lnTo>
                  <a:pt x="192633" y="676973"/>
                </a:lnTo>
                <a:lnTo>
                  <a:pt x="181660" y="627851"/>
                </a:lnTo>
                <a:lnTo>
                  <a:pt x="170688" y="582168"/>
                </a:lnTo>
                <a:lnTo>
                  <a:pt x="154947" y="526756"/>
                </a:lnTo>
                <a:lnTo>
                  <a:pt x="137350" y="472630"/>
                </a:lnTo>
                <a:lnTo>
                  <a:pt x="117752" y="419933"/>
                </a:lnTo>
                <a:lnTo>
                  <a:pt x="96012" y="368808"/>
                </a:lnTo>
                <a:lnTo>
                  <a:pt x="143508" y="368808"/>
                </a:lnTo>
                <a:lnTo>
                  <a:pt x="168164" y="441533"/>
                </a:lnTo>
                <a:lnTo>
                  <a:pt x="189475" y="507004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80416" y="832104"/>
                </a:lnTo>
                <a:lnTo>
                  <a:pt x="272796" y="838200"/>
                </a:lnTo>
                <a:lnTo>
                  <a:pt x="266700" y="844296"/>
                </a:lnTo>
                <a:lnTo>
                  <a:pt x="259080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51841" y="578574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7244" y="783336"/>
                </a:moveTo>
                <a:lnTo>
                  <a:pt x="28717" y="781931"/>
                </a:lnTo>
                <a:lnTo>
                  <a:pt x="14478" y="777811"/>
                </a:lnTo>
                <a:lnTo>
                  <a:pt x="4810" y="771120"/>
                </a:lnTo>
                <a:lnTo>
                  <a:pt x="0" y="762000"/>
                </a:lnTo>
                <a:lnTo>
                  <a:pt x="8882" y="741140"/>
                </a:lnTo>
                <a:lnTo>
                  <a:pt x="19621" y="699135"/>
                </a:lnTo>
                <a:lnTo>
                  <a:pt x="32361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6306" y="204216"/>
                </a:lnTo>
                <a:lnTo>
                  <a:pt x="153566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6680" y="566928"/>
                </a:lnTo>
                <a:lnTo>
                  <a:pt x="278892" y="589788"/>
                </a:lnTo>
                <a:lnTo>
                  <a:pt x="280023" y="601980"/>
                </a:lnTo>
                <a:lnTo>
                  <a:pt x="99060" y="601980"/>
                </a:lnTo>
                <a:lnTo>
                  <a:pt x="93630" y="612909"/>
                </a:lnTo>
                <a:lnTo>
                  <a:pt x="80772" y="656844"/>
                </a:lnTo>
                <a:lnTo>
                  <a:pt x="70485" y="708921"/>
                </a:lnTo>
                <a:lnTo>
                  <a:pt x="67056" y="726948"/>
                </a:lnTo>
                <a:lnTo>
                  <a:pt x="62460" y="744116"/>
                </a:lnTo>
                <a:lnTo>
                  <a:pt x="57721" y="759142"/>
                </a:lnTo>
                <a:lnTo>
                  <a:pt x="52697" y="772167"/>
                </a:lnTo>
                <a:lnTo>
                  <a:pt x="47244" y="783336"/>
                </a:lnTo>
                <a:close/>
              </a:path>
              <a:path w="289560" h="794385">
                <a:moveTo>
                  <a:pt x="276680" y="566928"/>
                </a:moveTo>
                <a:lnTo>
                  <a:pt x="178308" y="566928"/>
                </a:lnTo>
                <a:lnTo>
                  <a:pt x="192262" y="566880"/>
                </a:lnTo>
                <a:lnTo>
                  <a:pt x="204216" y="566547"/>
                </a:lnTo>
                <a:lnTo>
                  <a:pt x="213883" y="565642"/>
                </a:lnTo>
                <a:lnTo>
                  <a:pt x="220980" y="563880"/>
                </a:lnTo>
                <a:lnTo>
                  <a:pt x="219527" y="549021"/>
                </a:lnTo>
                <a:lnTo>
                  <a:pt x="217360" y="525018"/>
                </a:lnTo>
                <a:lnTo>
                  <a:pt x="214336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5770" y="287845"/>
                </a:lnTo>
                <a:lnTo>
                  <a:pt x="261937" y="348996"/>
                </a:lnTo>
                <a:lnTo>
                  <a:pt x="265533" y="395287"/>
                </a:lnTo>
                <a:lnTo>
                  <a:pt x="267533" y="455628"/>
                </a:lnTo>
                <a:lnTo>
                  <a:pt x="269938" y="492252"/>
                </a:lnTo>
                <a:lnTo>
                  <a:pt x="273772" y="536876"/>
                </a:lnTo>
                <a:lnTo>
                  <a:pt x="276680" y="566928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074" y="624863"/>
                </a:lnTo>
                <a:lnTo>
                  <a:pt x="148780" y="608623"/>
                </a:lnTo>
                <a:lnTo>
                  <a:pt x="99060" y="601980"/>
                </a:lnTo>
                <a:lnTo>
                  <a:pt x="280023" y="601980"/>
                </a:lnTo>
                <a:lnTo>
                  <a:pt x="283773" y="642366"/>
                </a:lnTo>
                <a:lnTo>
                  <a:pt x="287083" y="688086"/>
                </a:lnTo>
                <a:lnTo>
                  <a:pt x="288964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4116" y="559181"/>
            <a:ext cx="440118" cy="592581"/>
          </a:xfrm>
          <a:custGeom>
            <a:avLst/>
            <a:gdLst/>
            <a:ahLst/>
            <a:cxnLst/>
            <a:rect l="l" t="t" r="r" b="b"/>
            <a:pathLst>
              <a:path w="311150" h="838200">
                <a:moveTo>
                  <a:pt x="298704" y="707136"/>
                </a:moveTo>
                <a:lnTo>
                  <a:pt x="243840" y="707136"/>
                </a:lnTo>
                <a:lnTo>
                  <a:pt x="248294" y="347813"/>
                </a:lnTo>
                <a:lnTo>
                  <a:pt x="248412" y="25908"/>
                </a:lnTo>
                <a:lnTo>
                  <a:pt x="252364" y="14144"/>
                </a:lnTo>
                <a:lnTo>
                  <a:pt x="259461" y="6096"/>
                </a:lnTo>
                <a:lnTo>
                  <a:pt x="269414" y="1476"/>
                </a:lnTo>
                <a:lnTo>
                  <a:pt x="281940" y="0"/>
                </a:lnTo>
                <a:lnTo>
                  <a:pt x="294822" y="2571"/>
                </a:lnTo>
                <a:lnTo>
                  <a:pt x="303847" y="10287"/>
                </a:lnTo>
                <a:lnTo>
                  <a:pt x="309157" y="23145"/>
                </a:lnTo>
                <a:lnTo>
                  <a:pt x="310804" y="40195"/>
                </a:lnTo>
                <a:lnTo>
                  <a:pt x="310896" y="47244"/>
                </a:lnTo>
                <a:lnTo>
                  <a:pt x="308014" y="53506"/>
                </a:lnTo>
                <a:lnTo>
                  <a:pt x="306133" y="60769"/>
                </a:lnTo>
                <a:lnTo>
                  <a:pt x="305148" y="68580"/>
                </a:lnTo>
                <a:lnTo>
                  <a:pt x="305029" y="71175"/>
                </a:lnTo>
                <a:lnTo>
                  <a:pt x="304800" y="77724"/>
                </a:lnTo>
                <a:lnTo>
                  <a:pt x="298704" y="467868"/>
                </a:lnTo>
                <a:lnTo>
                  <a:pt x="298704" y="707136"/>
                </a:lnTo>
                <a:close/>
              </a:path>
              <a:path w="311150" h="838200">
                <a:moveTo>
                  <a:pt x="25908" y="822960"/>
                </a:moveTo>
                <a:lnTo>
                  <a:pt x="13716" y="822960"/>
                </a:lnTo>
                <a:lnTo>
                  <a:pt x="7620" y="818388"/>
                </a:lnTo>
                <a:lnTo>
                  <a:pt x="7680" y="806958"/>
                </a:lnTo>
                <a:lnTo>
                  <a:pt x="13716" y="731520"/>
                </a:lnTo>
                <a:lnTo>
                  <a:pt x="13168" y="699801"/>
                </a:lnTo>
                <a:lnTo>
                  <a:pt x="11620" y="659511"/>
                </a:lnTo>
                <a:lnTo>
                  <a:pt x="9215" y="610647"/>
                </a:lnTo>
                <a:lnTo>
                  <a:pt x="6096" y="553212"/>
                </a:lnTo>
                <a:lnTo>
                  <a:pt x="3214" y="498371"/>
                </a:lnTo>
                <a:lnTo>
                  <a:pt x="1300" y="454095"/>
                </a:lnTo>
                <a:lnTo>
                  <a:pt x="309" y="423552"/>
                </a:lnTo>
                <a:lnTo>
                  <a:pt x="0" y="403860"/>
                </a:lnTo>
                <a:lnTo>
                  <a:pt x="0" y="269748"/>
                </a:lnTo>
                <a:lnTo>
                  <a:pt x="7500" y="77724"/>
                </a:lnTo>
                <a:lnTo>
                  <a:pt x="7620" y="68580"/>
                </a:lnTo>
                <a:lnTo>
                  <a:pt x="9048" y="45458"/>
                </a:lnTo>
                <a:lnTo>
                  <a:pt x="13335" y="28765"/>
                </a:lnTo>
                <a:lnTo>
                  <a:pt x="20478" y="18645"/>
                </a:lnTo>
                <a:lnTo>
                  <a:pt x="30480" y="15240"/>
                </a:lnTo>
                <a:lnTo>
                  <a:pt x="41862" y="21502"/>
                </a:lnTo>
                <a:lnTo>
                  <a:pt x="70342" y="71175"/>
                </a:lnTo>
                <a:lnTo>
                  <a:pt x="86868" y="114300"/>
                </a:lnTo>
                <a:lnTo>
                  <a:pt x="100346" y="152400"/>
                </a:lnTo>
                <a:lnTo>
                  <a:pt x="53340" y="152400"/>
                </a:lnTo>
                <a:lnTo>
                  <a:pt x="53340" y="499872"/>
                </a:lnTo>
                <a:lnTo>
                  <a:pt x="55435" y="562737"/>
                </a:lnTo>
                <a:lnTo>
                  <a:pt x="57840" y="603599"/>
                </a:lnTo>
                <a:lnTo>
                  <a:pt x="60960" y="650748"/>
                </a:lnTo>
                <a:lnTo>
                  <a:pt x="64318" y="701040"/>
                </a:lnTo>
                <a:lnTo>
                  <a:pt x="66484" y="737425"/>
                </a:lnTo>
                <a:lnTo>
                  <a:pt x="68032" y="771834"/>
                </a:lnTo>
                <a:lnTo>
                  <a:pt x="68557" y="798957"/>
                </a:lnTo>
                <a:lnTo>
                  <a:pt x="68580" y="807720"/>
                </a:lnTo>
                <a:lnTo>
                  <a:pt x="64008" y="812292"/>
                </a:lnTo>
                <a:lnTo>
                  <a:pt x="56388" y="816864"/>
                </a:lnTo>
                <a:lnTo>
                  <a:pt x="50125" y="819745"/>
                </a:lnTo>
                <a:lnTo>
                  <a:pt x="42862" y="821626"/>
                </a:lnTo>
                <a:lnTo>
                  <a:pt x="34742" y="822650"/>
                </a:lnTo>
                <a:lnTo>
                  <a:pt x="25908" y="822960"/>
                </a:lnTo>
                <a:close/>
              </a:path>
              <a:path w="311150" h="838200">
                <a:moveTo>
                  <a:pt x="268224" y="838200"/>
                </a:moveTo>
                <a:lnTo>
                  <a:pt x="243352" y="803184"/>
                </a:lnTo>
                <a:lnTo>
                  <a:pt x="225978" y="759525"/>
                </a:lnTo>
                <a:lnTo>
                  <a:pt x="205313" y="698528"/>
                </a:lnTo>
                <a:lnTo>
                  <a:pt x="181356" y="620268"/>
                </a:lnTo>
                <a:lnTo>
                  <a:pt x="168554" y="576512"/>
                </a:lnTo>
                <a:lnTo>
                  <a:pt x="155752" y="532107"/>
                </a:lnTo>
                <a:lnTo>
                  <a:pt x="142951" y="487044"/>
                </a:lnTo>
                <a:lnTo>
                  <a:pt x="130149" y="441313"/>
                </a:lnTo>
                <a:lnTo>
                  <a:pt x="117348" y="394906"/>
                </a:lnTo>
                <a:lnTo>
                  <a:pt x="104546" y="347813"/>
                </a:lnTo>
                <a:lnTo>
                  <a:pt x="91744" y="300025"/>
                </a:lnTo>
                <a:lnTo>
                  <a:pt x="78943" y="251533"/>
                </a:lnTo>
                <a:lnTo>
                  <a:pt x="66141" y="202327"/>
                </a:lnTo>
                <a:lnTo>
                  <a:pt x="53340" y="152400"/>
                </a:lnTo>
                <a:lnTo>
                  <a:pt x="100346" y="152400"/>
                </a:lnTo>
                <a:lnTo>
                  <a:pt x="121443" y="217765"/>
                </a:lnTo>
                <a:lnTo>
                  <a:pt x="133604" y="258628"/>
                </a:lnTo>
                <a:lnTo>
                  <a:pt x="146081" y="302687"/>
                </a:lnTo>
                <a:lnTo>
                  <a:pt x="158877" y="349948"/>
                </a:lnTo>
                <a:lnTo>
                  <a:pt x="171989" y="400416"/>
                </a:lnTo>
                <a:lnTo>
                  <a:pt x="185420" y="454095"/>
                </a:lnTo>
                <a:lnTo>
                  <a:pt x="199167" y="510992"/>
                </a:lnTo>
                <a:lnTo>
                  <a:pt x="213233" y="571111"/>
                </a:lnTo>
                <a:lnTo>
                  <a:pt x="227615" y="634459"/>
                </a:lnTo>
                <a:lnTo>
                  <a:pt x="242316" y="701040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0956"/>
                </a:lnTo>
                <a:lnTo>
                  <a:pt x="284726" y="829198"/>
                </a:lnTo>
                <a:lnTo>
                  <a:pt x="273915" y="837104"/>
                </a:lnTo>
                <a:lnTo>
                  <a:pt x="268224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71480" y="577497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60" h="815339">
                <a:moveTo>
                  <a:pt x="275287" y="778764"/>
                </a:moveTo>
                <a:lnTo>
                  <a:pt x="199644" y="778764"/>
                </a:lnTo>
                <a:lnTo>
                  <a:pt x="209097" y="778192"/>
                </a:lnTo>
                <a:lnTo>
                  <a:pt x="216979" y="776478"/>
                </a:lnTo>
                <a:lnTo>
                  <a:pt x="245197" y="728210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864" y="458747"/>
                </a:lnTo>
                <a:lnTo>
                  <a:pt x="246316" y="436054"/>
                </a:lnTo>
                <a:lnTo>
                  <a:pt x="243911" y="409074"/>
                </a:lnTo>
                <a:lnTo>
                  <a:pt x="240792" y="377952"/>
                </a:lnTo>
                <a:lnTo>
                  <a:pt x="236601" y="319849"/>
                </a:lnTo>
                <a:lnTo>
                  <a:pt x="235219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3464" y="106680"/>
                </a:lnTo>
                <a:lnTo>
                  <a:pt x="283829" y="145816"/>
                </a:lnTo>
                <a:lnTo>
                  <a:pt x="284927" y="191902"/>
                </a:lnTo>
                <a:lnTo>
                  <a:pt x="286755" y="244937"/>
                </a:lnTo>
                <a:lnTo>
                  <a:pt x="289316" y="304921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598" y="659130"/>
                </a:lnTo>
                <a:lnTo>
                  <a:pt x="298823" y="706802"/>
                </a:lnTo>
                <a:lnTo>
                  <a:pt x="288893" y="751784"/>
                </a:lnTo>
                <a:lnTo>
                  <a:pt x="279749" y="771739"/>
                </a:lnTo>
                <a:lnTo>
                  <a:pt x="275287" y="778764"/>
                </a:lnTo>
                <a:close/>
              </a:path>
              <a:path w="302260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245" y="693610"/>
                </a:lnTo>
                <a:lnTo>
                  <a:pt x="46267" y="656296"/>
                </a:lnTo>
                <a:lnTo>
                  <a:pt x="36576" y="615696"/>
                </a:lnTo>
                <a:lnTo>
                  <a:pt x="27408" y="567999"/>
                </a:lnTo>
                <a:lnTo>
                  <a:pt x="20383" y="523303"/>
                </a:lnTo>
                <a:lnTo>
                  <a:pt x="15351" y="481655"/>
                </a:lnTo>
                <a:lnTo>
                  <a:pt x="12192" y="443484"/>
                </a:lnTo>
                <a:lnTo>
                  <a:pt x="9953" y="387500"/>
                </a:lnTo>
                <a:lnTo>
                  <a:pt x="8001" y="331660"/>
                </a:lnTo>
                <a:lnTo>
                  <a:pt x="6689" y="278892"/>
                </a:lnTo>
                <a:lnTo>
                  <a:pt x="6096" y="220980"/>
                </a:lnTo>
                <a:lnTo>
                  <a:pt x="7620" y="56388"/>
                </a:lnTo>
                <a:lnTo>
                  <a:pt x="1524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1336" y="3048"/>
                </a:lnTo>
                <a:lnTo>
                  <a:pt x="30480" y="3048"/>
                </a:lnTo>
                <a:lnTo>
                  <a:pt x="66055" y="44838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64" y="566928"/>
                </a:lnTo>
                <a:lnTo>
                  <a:pt x="93511" y="579191"/>
                </a:lnTo>
                <a:lnTo>
                  <a:pt x="100584" y="624840"/>
                </a:lnTo>
                <a:lnTo>
                  <a:pt x="114728" y="676275"/>
                </a:lnTo>
                <a:lnTo>
                  <a:pt x="136398" y="726757"/>
                </a:lnTo>
                <a:lnTo>
                  <a:pt x="168140" y="764619"/>
                </a:lnTo>
                <a:lnTo>
                  <a:pt x="199644" y="778764"/>
                </a:lnTo>
                <a:lnTo>
                  <a:pt x="275287" y="778764"/>
                </a:lnTo>
                <a:lnTo>
                  <a:pt x="274320" y="780288"/>
                </a:lnTo>
                <a:lnTo>
                  <a:pt x="260270" y="795408"/>
                </a:lnTo>
                <a:lnTo>
                  <a:pt x="243078" y="806386"/>
                </a:lnTo>
                <a:lnTo>
                  <a:pt x="222456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99621" y="559181"/>
            <a:ext cx="440118" cy="592581"/>
          </a:xfrm>
          <a:custGeom>
            <a:avLst/>
            <a:gdLst/>
            <a:ahLst/>
            <a:cxnLst/>
            <a:rect l="l" t="t" r="r" b="b"/>
            <a:pathLst>
              <a:path w="311150" h="838200">
                <a:moveTo>
                  <a:pt x="298704" y="707136"/>
                </a:moveTo>
                <a:lnTo>
                  <a:pt x="243840" y="707136"/>
                </a:lnTo>
                <a:lnTo>
                  <a:pt x="248294" y="347813"/>
                </a:lnTo>
                <a:lnTo>
                  <a:pt x="248412" y="25908"/>
                </a:lnTo>
                <a:lnTo>
                  <a:pt x="253031" y="14144"/>
                </a:lnTo>
                <a:lnTo>
                  <a:pt x="260223" y="6096"/>
                </a:lnTo>
                <a:lnTo>
                  <a:pt x="270271" y="1476"/>
                </a:lnTo>
                <a:lnTo>
                  <a:pt x="283464" y="0"/>
                </a:lnTo>
                <a:lnTo>
                  <a:pt x="295465" y="2571"/>
                </a:lnTo>
                <a:lnTo>
                  <a:pt x="304038" y="10287"/>
                </a:lnTo>
                <a:lnTo>
                  <a:pt x="309181" y="23145"/>
                </a:lnTo>
                <a:lnTo>
                  <a:pt x="310805" y="40195"/>
                </a:lnTo>
                <a:lnTo>
                  <a:pt x="310896" y="47244"/>
                </a:lnTo>
                <a:lnTo>
                  <a:pt x="308657" y="53506"/>
                </a:lnTo>
                <a:lnTo>
                  <a:pt x="306705" y="60769"/>
                </a:lnTo>
                <a:lnTo>
                  <a:pt x="305323" y="68889"/>
                </a:lnTo>
                <a:lnTo>
                  <a:pt x="304800" y="77724"/>
                </a:lnTo>
                <a:lnTo>
                  <a:pt x="298704" y="467868"/>
                </a:lnTo>
                <a:lnTo>
                  <a:pt x="298704" y="707136"/>
                </a:lnTo>
                <a:close/>
              </a:path>
              <a:path w="311150" h="838200">
                <a:moveTo>
                  <a:pt x="27432" y="822960"/>
                </a:moveTo>
                <a:lnTo>
                  <a:pt x="15240" y="822960"/>
                </a:lnTo>
                <a:lnTo>
                  <a:pt x="9144" y="818388"/>
                </a:lnTo>
                <a:lnTo>
                  <a:pt x="9189" y="806958"/>
                </a:lnTo>
                <a:lnTo>
                  <a:pt x="13716" y="731520"/>
                </a:lnTo>
                <a:lnTo>
                  <a:pt x="13418" y="701040"/>
                </a:lnTo>
                <a:lnTo>
                  <a:pt x="12382" y="659511"/>
                </a:lnTo>
                <a:lnTo>
                  <a:pt x="10501" y="610647"/>
                </a:lnTo>
                <a:lnTo>
                  <a:pt x="7620" y="553212"/>
                </a:lnTo>
                <a:lnTo>
                  <a:pt x="4500" y="498371"/>
                </a:lnTo>
                <a:lnTo>
                  <a:pt x="2046" y="454095"/>
                </a:lnTo>
                <a:lnTo>
                  <a:pt x="547" y="423552"/>
                </a:lnTo>
                <a:lnTo>
                  <a:pt x="0" y="403860"/>
                </a:lnTo>
                <a:lnTo>
                  <a:pt x="0" y="269748"/>
                </a:lnTo>
                <a:lnTo>
                  <a:pt x="7500" y="77724"/>
                </a:lnTo>
                <a:lnTo>
                  <a:pt x="7620" y="68580"/>
                </a:lnTo>
                <a:lnTo>
                  <a:pt x="9048" y="45458"/>
                </a:lnTo>
                <a:lnTo>
                  <a:pt x="13335" y="28765"/>
                </a:lnTo>
                <a:lnTo>
                  <a:pt x="20478" y="18645"/>
                </a:lnTo>
                <a:lnTo>
                  <a:pt x="30480" y="15240"/>
                </a:lnTo>
                <a:lnTo>
                  <a:pt x="42529" y="21502"/>
                </a:lnTo>
                <a:lnTo>
                  <a:pt x="71199" y="71175"/>
                </a:lnTo>
                <a:lnTo>
                  <a:pt x="88392" y="114300"/>
                </a:lnTo>
                <a:lnTo>
                  <a:pt x="101464" y="152400"/>
                </a:lnTo>
                <a:lnTo>
                  <a:pt x="54864" y="152400"/>
                </a:lnTo>
                <a:lnTo>
                  <a:pt x="54864" y="499872"/>
                </a:lnTo>
                <a:lnTo>
                  <a:pt x="55197" y="528161"/>
                </a:lnTo>
                <a:lnTo>
                  <a:pt x="56388" y="562737"/>
                </a:lnTo>
                <a:lnTo>
                  <a:pt x="58721" y="603599"/>
                </a:lnTo>
                <a:lnTo>
                  <a:pt x="62484" y="650748"/>
                </a:lnTo>
                <a:lnTo>
                  <a:pt x="65365" y="697015"/>
                </a:lnTo>
                <a:lnTo>
                  <a:pt x="67246" y="737425"/>
                </a:lnTo>
                <a:lnTo>
                  <a:pt x="68270" y="771834"/>
                </a:lnTo>
                <a:lnTo>
                  <a:pt x="68479" y="790956"/>
                </a:lnTo>
                <a:lnTo>
                  <a:pt x="68580" y="807720"/>
                </a:lnTo>
                <a:lnTo>
                  <a:pt x="65532" y="812292"/>
                </a:lnTo>
                <a:lnTo>
                  <a:pt x="57912" y="816864"/>
                </a:lnTo>
                <a:lnTo>
                  <a:pt x="51006" y="819745"/>
                </a:lnTo>
                <a:lnTo>
                  <a:pt x="43815" y="821626"/>
                </a:lnTo>
                <a:lnTo>
                  <a:pt x="36052" y="822650"/>
                </a:lnTo>
                <a:lnTo>
                  <a:pt x="27432" y="822960"/>
                </a:lnTo>
                <a:close/>
              </a:path>
              <a:path w="311150" h="838200">
                <a:moveTo>
                  <a:pt x="268224" y="838200"/>
                </a:moveTo>
                <a:lnTo>
                  <a:pt x="243352" y="803184"/>
                </a:lnTo>
                <a:lnTo>
                  <a:pt x="225978" y="759525"/>
                </a:lnTo>
                <a:lnTo>
                  <a:pt x="205313" y="698528"/>
                </a:lnTo>
                <a:lnTo>
                  <a:pt x="181356" y="620268"/>
                </a:lnTo>
                <a:lnTo>
                  <a:pt x="168555" y="576512"/>
                </a:lnTo>
                <a:lnTo>
                  <a:pt x="155764" y="532107"/>
                </a:lnTo>
                <a:lnTo>
                  <a:pt x="142992" y="487044"/>
                </a:lnTo>
                <a:lnTo>
                  <a:pt x="130247" y="441313"/>
                </a:lnTo>
                <a:lnTo>
                  <a:pt x="117538" y="394906"/>
                </a:lnTo>
                <a:lnTo>
                  <a:pt x="104875" y="347813"/>
                </a:lnTo>
                <a:lnTo>
                  <a:pt x="92267" y="300025"/>
                </a:lnTo>
                <a:lnTo>
                  <a:pt x="79723" y="251533"/>
                </a:lnTo>
                <a:lnTo>
                  <a:pt x="67252" y="202327"/>
                </a:lnTo>
                <a:lnTo>
                  <a:pt x="54864" y="152400"/>
                </a:lnTo>
                <a:lnTo>
                  <a:pt x="101464" y="152400"/>
                </a:lnTo>
                <a:lnTo>
                  <a:pt x="122110" y="217765"/>
                </a:lnTo>
                <a:lnTo>
                  <a:pt x="134112" y="258628"/>
                </a:lnTo>
                <a:lnTo>
                  <a:pt x="146494" y="302687"/>
                </a:lnTo>
                <a:lnTo>
                  <a:pt x="159258" y="349948"/>
                </a:lnTo>
                <a:lnTo>
                  <a:pt x="172402" y="400416"/>
                </a:lnTo>
                <a:lnTo>
                  <a:pt x="185928" y="454095"/>
                </a:lnTo>
                <a:lnTo>
                  <a:pt x="199834" y="510992"/>
                </a:lnTo>
                <a:lnTo>
                  <a:pt x="214122" y="571111"/>
                </a:lnTo>
                <a:lnTo>
                  <a:pt x="228790" y="634459"/>
                </a:lnTo>
                <a:lnTo>
                  <a:pt x="243840" y="701040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0956"/>
                </a:lnTo>
                <a:lnTo>
                  <a:pt x="298132" y="798957"/>
                </a:lnTo>
                <a:lnTo>
                  <a:pt x="280035" y="834009"/>
                </a:lnTo>
                <a:lnTo>
                  <a:pt x="274558" y="837104"/>
                </a:lnTo>
                <a:lnTo>
                  <a:pt x="268224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95918" y="1796060"/>
            <a:ext cx="9308234" cy="397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041667" y="2285209"/>
            <a:ext cx="743710" cy="310656"/>
          </a:xfrm>
          <a:custGeom>
            <a:avLst/>
            <a:gdLst/>
            <a:ahLst/>
            <a:cxnLst/>
            <a:rect l="l" t="t" r="r" b="b"/>
            <a:pathLst>
              <a:path w="525780" h="439420">
                <a:moveTo>
                  <a:pt x="251460" y="199644"/>
                </a:moveTo>
                <a:lnTo>
                  <a:pt x="176784" y="199644"/>
                </a:lnTo>
                <a:lnTo>
                  <a:pt x="176784" y="15240"/>
                </a:lnTo>
                <a:lnTo>
                  <a:pt x="214884" y="0"/>
                </a:lnTo>
                <a:lnTo>
                  <a:pt x="222361" y="309"/>
                </a:lnTo>
                <a:lnTo>
                  <a:pt x="251460" y="15240"/>
                </a:lnTo>
                <a:lnTo>
                  <a:pt x="251460" y="199644"/>
                </a:lnTo>
                <a:close/>
              </a:path>
              <a:path w="525780" h="439420">
                <a:moveTo>
                  <a:pt x="100584" y="438912"/>
                </a:moveTo>
                <a:lnTo>
                  <a:pt x="62007" y="429267"/>
                </a:lnTo>
                <a:lnTo>
                  <a:pt x="29718" y="403098"/>
                </a:lnTo>
                <a:lnTo>
                  <a:pt x="7715" y="365498"/>
                </a:lnTo>
                <a:lnTo>
                  <a:pt x="0" y="321564"/>
                </a:lnTo>
                <a:lnTo>
                  <a:pt x="0" y="274320"/>
                </a:lnTo>
                <a:lnTo>
                  <a:pt x="7715" y="228028"/>
                </a:lnTo>
                <a:lnTo>
                  <a:pt x="29718" y="190690"/>
                </a:lnTo>
                <a:lnTo>
                  <a:pt x="62031" y="165330"/>
                </a:lnTo>
                <a:lnTo>
                  <a:pt x="102108" y="156972"/>
                </a:lnTo>
                <a:lnTo>
                  <a:pt x="115252" y="157805"/>
                </a:lnTo>
                <a:lnTo>
                  <a:pt x="156638" y="176283"/>
                </a:lnTo>
                <a:lnTo>
                  <a:pt x="176784" y="199644"/>
                </a:lnTo>
                <a:lnTo>
                  <a:pt x="251460" y="199644"/>
                </a:lnTo>
                <a:lnTo>
                  <a:pt x="251460" y="220980"/>
                </a:lnTo>
                <a:lnTo>
                  <a:pt x="124968" y="220980"/>
                </a:lnTo>
                <a:lnTo>
                  <a:pt x="114109" y="222742"/>
                </a:lnTo>
                <a:lnTo>
                  <a:pt x="82391" y="246030"/>
                </a:lnTo>
                <a:lnTo>
                  <a:pt x="74676" y="274320"/>
                </a:lnTo>
                <a:lnTo>
                  <a:pt x="74676" y="321564"/>
                </a:lnTo>
                <a:lnTo>
                  <a:pt x="88392" y="358140"/>
                </a:lnTo>
                <a:lnTo>
                  <a:pt x="124968" y="373380"/>
                </a:lnTo>
                <a:lnTo>
                  <a:pt x="251460" y="373380"/>
                </a:lnTo>
                <a:lnTo>
                  <a:pt x="251460" y="393192"/>
                </a:lnTo>
                <a:lnTo>
                  <a:pt x="181356" y="393192"/>
                </a:lnTo>
                <a:lnTo>
                  <a:pt x="175950" y="402050"/>
                </a:lnTo>
                <a:lnTo>
                  <a:pt x="168973" y="410337"/>
                </a:lnTo>
                <a:lnTo>
                  <a:pt x="126873" y="435483"/>
                </a:lnTo>
                <a:lnTo>
                  <a:pt x="114014" y="438054"/>
                </a:lnTo>
                <a:lnTo>
                  <a:pt x="100584" y="438912"/>
                </a:lnTo>
                <a:close/>
              </a:path>
              <a:path w="525780" h="439420">
                <a:moveTo>
                  <a:pt x="251460" y="373380"/>
                </a:moveTo>
                <a:lnTo>
                  <a:pt x="124968" y="373380"/>
                </a:lnTo>
                <a:lnTo>
                  <a:pt x="131802" y="372832"/>
                </a:lnTo>
                <a:lnTo>
                  <a:pt x="138493" y="371284"/>
                </a:lnTo>
                <a:lnTo>
                  <a:pt x="169164" y="347472"/>
                </a:lnTo>
                <a:lnTo>
                  <a:pt x="173736" y="341376"/>
                </a:lnTo>
                <a:lnTo>
                  <a:pt x="176784" y="335280"/>
                </a:lnTo>
                <a:lnTo>
                  <a:pt x="176784" y="274320"/>
                </a:lnTo>
                <a:lnTo>
                  <a:pt x="160020" y="236220"/>
                </a:lnTo>
                <a:lnTo>
                  <a:pt x="124968" y="220980"/>
                </a:lnTo>
                <a:lnTo>
                  <a:pt x="251460" y="220980"/>
                </a:lnTo>
                <a:lnTo>
                  <a:pt x="251460" y="373380"/>
                </a:lnTo>
                <a:close/>
              </a:path>
              <a:path w="525780" h="439420">
                <a:moveTo>
                  <a:pt x="214884" y="434340"/>
                </a:moveTo>
                <a:lnTo>
                  <a:pt x="181356" y="416052"/>
                </a:lnTo>
                <a:lnTo>
                  <a:pt x="181356" y="393192"/>
                </a:lnTo>
                <a:lnTo>
                  <a:pt x="251460" y="393192"/>
                </a:lnTo>
                <a:lnTo>
                  <a:pt x="251460" y="416052"/>
                </a:lnTo>
                <a:lnTo>
                  <a:pt x="214884" y="434340"/>
                </a:lnTo>
                <a:close/>
              </a:path>
              <a:path w="525780" h="439420">
                <a:moveTo>
                  <a:pt x="339852" y="234696"/>
                </a:moveTo>
                <a:lnTo>
                  <a:pt x="326136" y="234696"/>
                </a:lnTo>
                <a:lnTo>
                  <a:pt x="320040" y="230124"/>
                </a:lnTo>
                <a:lnTo>
                  <a:pt x="315468" y="222504"/>
                </a:lnTo>
                <a:lnTo>
                  <a:pt x="309372" y="207264"/>
                </a:lnTo>
                <a:lnTo>
                  <a:pt x="309372" y="198120"/>
                </a:lnTo>
                <a:lnTo>
                  <a:pt x="340423" y="168592"/>
                </a:lnTo>
                <a:lnTo>
                  <a:pt x="381000" y="158115"/>
                </a:lnTo>
                <a:lnTo>
                  <a:pt x="402336" y="156972"/>
                </a:lnTo>
                <a:lnTo>
                  <a:pt x="423814" y="157853"/>
                </a:lnTo>
                <a:lnTo>
                  <a:pt x="473964" y="172212"/>
                </a:lnTo>
                <a:lnTo>
                  <a:pt x="506753" y="201358"/>
                </a:lnTo>
                <a:lnTo>
                  <a:pt x="514868" y="216408"/>
                </a:lnTo>
                <a:lnTo>
                  <a:pt x="400812" y="216408"/>
                </a:lnTo>
                <a:lnTo>
                  <a:pt x="390215" y="217574"/>
                </a:lnTo>
                <a:lnTo>
                  <a:pt x="381190" y="218884"/>
                </a:lnTo>
                <a:lnTo>
                  <a:pt x="373594" y="220479"/>
                </a:lnTo>
                <a:lnTo>
                  <a:pt x="367284" y="222504"/>
                </a:lnTo>
                <a:lnTo>
                  <a:pt x="359664" y="225552"/>
                </a:lnTo>
                <a:lnTo>
                  <a:pt x="353568" y="227076"/>
                </a:lnTo>
                <a:lnTo>
                  <a:pt x="344424" y="233172"/>
                </a:lnTo>
                <a:lnTo>
                  <a:pt x="339852" y="234696"/>
                </a:lnTo>
                <a:close/>
              </a:path>
              <a:path w="525780" h="439420">
                <a:moveTo>
                  <a:pt x="368808" y="438912"/>
                </a:moveTo>
                <a:lnTo>
                  <a:pt x="326588" y="428625"/>
                </a:lnTo>
                <a:lnTo>
                  <a:pt x="299656" y="396811"/>
                </a:lnTo>
                <a:lnTo>
                  <a:pt x="294132" y="362712"/>
                </a:lnTo>
                <a:lnTo>
                  <a:pt x="296418" y="339804"/>
                </a:lnTo>
                <a:lnTo>
                  <a:pt x="330708" y="295656"/>
                </a:lnTo>
                <a:lnTo>
                  <a:pt x="373189" y="281368"/>
                </a:lnTo>
                <a:lnTo>
                  <a:pt x="428244" y="277368"/>
                </a:lnTo>
                <a:lnTo>
                  <a:pt x="451104" y="277368"/>
                </a:lnTo>
                <a:lnTo>
                  <a:pt x="451151" y="260627"/>
                </a:lnTo>
                <a:lnTo>
                  <a:pt x="424624" y="222123"/>
                </a:lnTo>
                <a:lnTo>
                  <a:pt x="400812" y="216408"/>
                </a:lnTo>
                <a:lnTo>
                  <a:pt x="514868" y="216408"/>
                </a:lnTo>
                <a:lnTo>
                  <a:pt x="519350" y="227076"/>
                </a:lnTo>
                <a:lnTo>
                  <a:pt x="523113" y="240792"/>
                </a:lnTo>
                <a:lnTo>
                  <a:pt x="525160" y="254508"/>
                </a:lnTo>
                <a:lnTo>
                  <a:pt x="525780" y="268224"/>
                </a:lnTo>
                <a:lnTo>
                  <a:pt x="525780" y="316658"/>
                </a:lnTo>
                <a:lnTo>
                  <a:pt x="428958" y="316658"/>
                </a:lnTo>
                <a:lnTo>
                  <a:pt x="415290" y="317754"/>
                </a:lnTo>
                <a:lnTo>
                  <a:pt x="374332" y="332994"/>
                </a:lnTo>
                <a:lnTo>
                  <a:pt x="367284" y="352044"/>
                </a:lnTo>
                <a:lnTo>
                  <a:pt x="368712" y="360354"/>
                </a:lnTo>
                <a:lnTo>
                  <a:pt x="390144" y="384048"/>
                </a:lnTo>
                <a:lnTo>
                  <a:pt x="525780" y="384048"/>
                </a:lnTo>
                <a:lnTo>
                  <a:pt x="525780" y="393192"/>
                </a:lnTo>
                <a:lnTo>
                  <a:pt x="455676" y="393192"/>
                </a:lnTo>
                <a:lnTo>
                  <a:pt x="448246" y="402050"/>
                </a:lnTo>
                <a:lnTo>
                  <a:pt x="439674" y="410337"/>
                </a:lnTo>
                <a:lnTo>
                  <a:pt x="396240" y="435483"/>
                </a:lnTo>
                <a:lnTo>
                  <a:pt x="383095" y="438054"/>
                </a:lnTo>
                <a:lnTo>
                  <a:pt x="368808" y="438912"/>
                </a:lnTo>
                <a:close/>
              </a:path>
              <a:path w="525780" h="439420">
                <a:moveTo>
                  <a:pt x="525780" y="384048"/>
                </a:moveTo>
                <a:lnTo>
                  <a:pt x="399288" y="384048"/>
                </a:lnTo>
                <a:lnTo>
                  <a:pt x="408408" y="382928"/>
                </a:lnTo>
                <a:lnTo>
                  <a:pt x="417385" y="379666"/>
                </a:lnTo>
                <a:lnTo>
                  <a:pt x="446722" y="349377"/>
                </a:lnTo>
                <a:lnTo>
                  <a:pt x="451104" y="329184"/>
                </a:lnTo>
                <a:lnTo>
                  <a:pt x="451104" y="316992"/>
                </a:lnTo>
                <a:lnTo>
                  <a:pt x="443484" y="316992"/>
                </a:lnTo>
                <a:lnTo>
                  <a:pt x="428958" y="316658"/>
                </a:lnTo>
                <a:lnTo>
                  <a:pt x="525780" y="316658"/>
                </a:lnTo>
                <a:lnTo>
                  <a:pt x="525780" y="384048"/>
                </a:lnTo>
                <a:close/>
              </a:path>
              <a:path w="525780" h="439420">
                <a:moveTo>
                  <a:pt x="489204" y="434340"/>
                </a:moveTo>
                <a:lnTo>
                  <a:pt x="480060" y="434340"/>
                </a:lnTo>
                <a:lnTo>
                  <a:pt x="472440" y="431292"/>
                </a:lnTo>
                <a:lnTo>
                  <a:pt x="455676" y="393192"/>
                </a:lnTo>
                <a:lnTo>
                  <a:pt x="525780" y="393192"/>
                </a:lnTo>
                <a:lnTo>
                  <a:pt x="525780" y="417576"/>
                </a:lnTo>
                <a:lnTo>
                  <a:pt x="522732" y="423672"/>
                </a:lnTo>
                <a:lnTo>
                  <a:pt x="48920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22022" y="2396184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80" h="283845">
                <a:moveTo>
                  <a:pt x="135636" y="283464"/>
                </a:moveTo>
                <a:lnTo>
                  <a:pt x="3048" y="42672"/>
                </a:lnTo>
                <a:lnTo>
                  <a:pt x="1524" y="39624"/>
                </a:lnTo>
                <a:lnTo>
                  <a:pt x="0" y="35052"/>
                </a:lnTo>
                <a:lnTo>
                  <a:pt x="0" y="32004"/>
                </a:lnTo>
                <a:lnTo>
                  <a:pt x="5072" y="19931"/>
                </a:lnTo>
                <a:lnTo>
                  <a:pt x="17716" y="9715"/>
                </a:lnTo>
                <a:lnTo>
                  <a:pt x="34075" y="2643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389" y="179832"/>
                </a:lnTo>
                <a:lnTo>
                  <a:pt x="169164" y="269748"/>
                </a:lnTo>
                <a:lnTo>
                  <a:pt x="164568" y="275748"/>
                </a:lnTo>
                <a:lnTo>
                  <a:pt x="156400" y="280035"/>
                </a:lnTo>
                <a:lnTo>
                  <a:pt x="146232" y="282606"/>
                </a:lnTo>
                <a:lnTo>
                  <a:pt x="135636" y="283464"/>
                </a:lnTo>
                <a:close/>
              </a:path>
              <a:path w="271780" h="283845">
                <a:moveTo>
                  <a:pt x="208389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643"/>
                </a:lnTo>
                <a:lnTo>
                  <a:pt x="251841" y="9715"/>
                </a:lnTo>
                <a:lnTo>
                  <a:pt x="265557" y="19931"/>
                </a:lnTo>
                <a:lnTo>
                  <a:pt x="271272" y="32004"/>
                </a:lnTo>
                <a:lnTo>
                  <a:pt x="271272" y="36576"/>
                </a:lnTo>
                <a:lnTo>
                  <a:pt x="269748" y="38100"/>
                </a:lnTo>
                <a:lnTo>
                  <a:pt x="268224" y="42672"/>
                </a:lnTo>
                <a:lnTo>
                  <a:pt x="208389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251004" y="239618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535554" y="2396183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477"/>
                </a:lnTo>
                <a:lnTo>
                  <a:pt x="203644" y="34671"/>
                </a:lnTo>
                <a:lnTo>
                  <a:pt x="219219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19219" y="60960"/>
                </a:lnTo>
                <a:lnTo>
                  <a:pt x="225004" y="70723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1234"/>
                </a:lnTo>
                <a:lnTo>
                  <a:pt x="96393" y="166306"/>
                </a:lnTo>
                <a:lnTo>
                  <a:pt x="79486" y="177379"/>
                </a:lnTo>
                <a:lnTo>
                  <a:pt x="73152" y="196596"/>
                </a:lnTo>
                <a:lnTo>
                  <a:pt x="75580" y="210359"/>
                </a:lnTo>
                <a:lnTo>
                  <a:pt x="82296" y="219837"/>
                </a:lnTo>
                <a:lnTo>
                  <a:pt x="92440" y="225313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7744"/>
                </a:lnTo>
                <a:lnTo>
                  <a:pt x="163068" y="237744"/>
                </a:lnTo>
                <a:lnTo>
                  <a:pt x="145827" y="254293"/>
                </a:lnTo>
                <a:lnTo>
                  <a:pt x="125730" y="268414"/>
                </a:lnTo>
                <a:lnTo>
                  <a:pt x="102203" y="278249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1648" y="237744"/>
                </a:lnTo>
                <a:lnTo>
                  <a:pt x="231648" y="254508"/>
                </a:lnTo>
                <a:lnTo>
                  <a:pt x="228957" y="263223"/>
                </a:lnTo>
                <a:lnTo>
                  <a:pt x="221551" y="270510"/>
                </a:lnTo>
                <a:lnTo>
                  <a:pt x="210431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42979" y="239618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377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2377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377" y="44196"/>
                </a:lnTo>
                <a:lnTo>
                  <a:pt x="234896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96" y="65532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69803" y="23983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533635" y="2396183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597" y="225552"/>
                </a:moveTo>
                <a:lnTo>
                  <a:pt x="103632" y="225552"/>
                </a:lnTo>
                <a:lnTo>
                  <a:pt x="124444" y="223456"/>
                </a:lnTo>
                <a:lnTo>
                  <a:pt x="137541" y="217932"/>
                </a:lnTo>
                <a:lnTo>
                  <a:pt x="144351" y="210121"/>
                </a:lnTo>
                <a:lnTo>
                  <a:pt x="146304" y="201168"/>
                </a:lnTo>
                <a:lnTo>
                  <a:pt x="136144" y="181899"/>
                </a:lnTo>
                <a:lnTo>
                  <a:pt x="110744" y="170462"/>
                </a:lnTo>
                <a:lnTo>
                  <a:pt x="77724" y="160972"/>
                </a:lnTo>
                <a:lnTo>
                  <a:pt x="44704" y="147545"/>
                </a:lnTo>
                <a:lnTo>
                  <a:pt x="19304" y="124297"/>
                </a:lnTo>
                <a:lnTo>
                  <a:pt x="9144" y="85344"/>
                </a:lnTo>
                <a:lnTo>
                  <a:pt x="14382" y="55292"/>
                </a:lnTo>
                <a:lnTo>
                  <a:pt x="31623" y="27813"/>
                </a:lnTo>
                <a:lnTo>
                  <a:pt x="63150" y="7762"/>
                </a:lnTo>
                <a:lnTo>
                  <a:pt x="111252" y="0"/>
                </a:lnTo>
                <a:lnTo>
                  <a:pt x="145708" y="2952"/>
                </a:lnTo>
                <a:lnTo>
                  <a:pt x="175450" y="11049"/>
                </a:lnTo>
                <a:lnTo>
                  <a:pt x="196334" y="23145"/>
                </a:lnTo>
                <a:lnTo>
                  <a:pt x="204216" y="38100"/>
                </a:lnTo>
                <a:lnTo>
                  <a:pt x="202287" y="47434"/>
                </a:lnTo>
                <a:lnTo>
                  <a:pt x="198048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5597" y="225552"/>
                </a:lnTo>
                <a:close/>
              </a:path>
              <a:path w="21082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048" y="56388"/>
                </a:lnTo>
                <a:lnTo>
                  <a:pt x="196786" y="59055"/>
                </a:lnTo>
                <a:lnTo>
                  <a:pt x="188142" y="68961"/>
                </a:lnTo>
                <a:lnTo>
                  <a:pt x="176784" y="73152"/>
                </a:lnTo>
                <a:close/>
              </a:path>
              <a:path w="210820" h="402589">
                <a:moveTo>
                  <a:pt x="170267" y="371856"/>
                </a:moveTo>
                <a:lnTo>
                  <a:pt x="112776" y="371856"/>
                </a:lnTo>
                <a:lnTo>
                  <a:pt x="124777" y="370713"/>
                </a:lnTo>
                <a:lnTo>
                  <a:pt x="133350" y="367284"/>
                </a:lnTo>
                <a:lnTo>
                  <a:pt x="138493" y="361569"/>
                </a:lnTo>
                <a:lnTo>
                  <a:pt x="140208" y="353568"/>
                </a:lnTo>
                <a:lnTo>
                  <a:pt x="138493" y="345305"/>
                </a:lnTo>
                <a:lnTo>
                  <a:pt x="133350" y="338899"/>
                </a:lnTo>
                <a:lnTo>
                  <a:pt x="124777" y="334494"/>
                </a:lnTo>
                <a:lnTo>
                  <a:pt x="112776" y="332232"/>
                </a:lnTo>
                <a:lnTo>
                  <a:pt x="80772" y="329184"/>
                </a:lnTo>
                <a:lnTo>
                  <a:pt x="94488" y="281940"/>
                </a:lnTo>
                <a:lnTo>
                  <a:pt x="56578" y="276248"/>
                </a:lnTo>
                <a:lnTo>
                  <a:pt x="26670" y="264985"/>
                </a:lnTo>
                <a:lnTo>
                  <a:pt x="7048" y="250007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7623" y="203692"/>
                </a:lnTo>
                <a:lnTo>
                  <a:pt x="52197" y="212598"/>
                </a:lnTo>
                <a:lnTo>
                  <a:pt x="73056" y="221503"/>
                </a:lnTo>
                <a:lnTo>
                  <a:pt x="103632" y="225552"/>
                </a:lnTo>
                <a:lnTo>
                  <a:pt x="205597" y="225552"/>
                </a:lnTo>
                <a:lnTo>
                  <a:pt x="204930" y="229433"/>
                </a:lnTo>
                <a:lnTo>
                  <a:pt x="188976" y="254317"/>
                </a:lnTo>
                <a:lnTo>
                  <a:pt x="162734" y="272057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4613" y="312181"/>
                </a:lnTo>
                <a:lnTo>
                  <a:pt x="162496" y="321945"/>
                </a:lnTo>
                <a:lnTo>
                  <a:pt x="172664" y="335708"/>
                </a:lnTo>
                <a:lnTo>
                  <a:pt x="175260" y="352044"/>
                </a:lnTo>
                <a:lnTo>
                  <a:pt x="172402" y="368260"/>
                </a:lnTo>
                <a:lnTo>
                  <a:pt x="170267" y="371856"/>
                </a:lnTo>
                <a:close/>
              </a:path>
              <a:path w="210820" h="402589">
                <a:moveTo>
                  <a:pt x="115824" y="402336"/>
                </a:moveTo>
                <a:lnTo>
                  <a:pt x="99845" y="401431"/>
                </a:lnTo>
                <a:lnTo>
                  <a:pt x="84010" y="398526"/>
                </a:lnTo>
                <a:lnTo>
                  <a:pt x="71889" y="393334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70267" y="371856"/>
                </a:lnTo>
                <a:lnTo>
                  <a:pt x="162687" y="384619"/>
                </a:lnTo>
                <a:lnTo>
                  <a:pt x="144399" y="397263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00101" y="22852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072556" y="2396183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477"/>
                </a:lnTo>
                <a:lnTo>
                  <a:pt x="204406" y="34671"/>
                </a:lnTo>
                <a:lnTo>
                  <a:pt x="22036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20363" y="60960"/>
                </a:lnTo>
                <a:lnTo>
                  <a:pt x="226290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3068" y="237744"/>
                </a:lnTo>
                <a:lnTo>
                  <a:pt x="145827" y="254293"/>
                </a:lnTo>
                <a:lnTo>
                  <a:pt x="125730" y="268414"/>
                </a:lnTo>
                <a:lnTo>
                  <a:pt x="102203" y="278249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243" y="263223"/>
                </a:lnTo>
                <a:lnTo>
                  <a:pt x="222313" y="270510"/>
                </a:lnTo>
                <a:lnTo>
                  <a:pt x="210669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9980" y="239618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366"/>
                </a:lnTo>
                <a:lnTo>
                  <a:pt x="95631" y="88201"/>
                </a:lnTo>
                <a:lnTo>
                  <a:pt x="80438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788242" y="23983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975787" y="2396184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5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714"/>
                </a:lnTo>
                <a:lnTo>
                  <a:pt x="59436" y="9525"/>
                </a:lnTo>
                <a:lnTo>
                  <a:pt x="66151" y="17192"/>
                </a:lnTo>
                <a:lnTo>
                  <a:pt x="68580" y="27432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9127"/>
                </a:lnTo>
                <a:lnTo>
                  <a:pt x="88392" y="79438"/>
                </a:lnTo>
                <a:lnTo>
                  <a:pt x="77343" y="95750"/>
                </a:lnTo>
                <a:lnTo>
                  <a:pt x="73152" y="117348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5" h="277495">
                <a:moveTo>
                  <a:pt x="208788" y="277368"/>
                </a:moveTo>
                <a:lnTo>
                  <a:pt x="195357" y="275939"/>
                </a:lnTo>
                <a:lnTo>
                  <a:pt x="183642" y="271653"/>
                </a:lnTo>
                <a:lnTo>
                  <a:pt x="175355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4508"/>
                </a:lnTo>
                <a:lnTo>
                  <a:pt x="242220" y="264509"/>
                </a:lnTo>
                <a:lnTo>
                  <a:pt x="233934" y="271653"/>
                </a:lnTo>
                <a:lnTo>
                  <a:pt x="222218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559974" y="2303525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223"/>
                </a:lnTo>
                <a:lnTo>
                  <a:pt x="11430" y="62293"/>
                </a:lnTo>
                <a:lnTo>
                  <a:pt x="3000" y="50649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751831" y="239618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176502" y="231214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0614" y="124277"/>
                </a:lnTo>
                <a:lnTo>
                  <a:pt x="156400" y="130492"/>
                </a:lnTo>
                <a:lnTo>
                  <a:pt x="160186" y="139279"/>
                </a:lnTo>
                <a:lnTo>
                  <a:pt x="161544" y="149352"/>
                </a:lnTo>
                <a:lnTo>
                  <a:pt x="160186" y="159424"/>
                </a:lnTo>
                <a:lnTo>
                  <a:pt x="156400" y="168211"/>
                </a:lnTo>
                <a:lnTo>
                  <a:pt x="150614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443805" y="2396183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35"/>
                </a:lnTo>
                <a:lnTo>
                  <a:pt x="88582" y="66865"/>
                </a:lnTo>
                <a:lnTo>
                  <a:pt x="77366" y="81224"/>
                </a:lnTo>
                <a:lnTo>
                  <a:pt x="73152" y="100584"/>
                </a:lnTo>
                <a:lnTo>
                  <a:pt x="73152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467" y="224028"/>
                </a:lnTo>
                <a:lnTo>
                  <a:pt x="238625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82" y="115824"/>
                </a:moveTo>
                <a:lnTo>
                  <a:pt x="169164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39" h="281939">
                <a:moveTo>
                  <a:pt x="238467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3432" y="204692"/>
                </a:lnTo>
                <a:lnTo>
                  <a:pt x="232600" y="213360"/>
                </a:lnTo>
                <a:lnTo>
                  <a:pt x="238467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53384" y="239618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159492" y="239618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5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571226" y="239618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35"/>
                </a:lnTo>
                <a:lnTo>
                  <a:pt x="90106" y="66865"/>
                </a:lnTo>
                <a:lnTo>
                  <a:pt x="78890" y="81224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605" y="190595"/>
                </a:lnTo>
                <a:lnTo>
                  <a:pt x="93535" y="208407"/>
                </a:lnTo>
                <a:lnTo>
                  <a:pt x="115181" y="219932"/>
                </a:lnTo>
                <a:lnTo>
                  <a:pt x="143256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5148" y="250436"/>
                </a:lnTo>
                <a:lnTo>
                  <a:pt x="214693" y="265747"/>
                </a:lnTo>
                <a:lnTo>
                  <a:pt x="182522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9991" y="224028"/>
                </a:moveTo>
                <a:lnTo>
                  <a:pt x="143256" y="224028"/>
                </a:lnTo>
                <a:lnTo>
                  <a:pt x="167925" y="220456"/>
                </a:lnTo>
                <a:lnTo>
                  <a:pt x="186309" y="212598"/>
                </a:lnTo>
                <a:lnTo>
                  <a:pt x="200691" y="204739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9980806" y="231214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929"/>
                </a:lnTo>
                <a:lnTo>
                  <a:pt x="27051" y="374332"/>
                </a:lnTo>
                <a:lnTo>
                  <a:pt x="6810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6308"/>
                </a:lnTo>
                <a:lnTo>
                  <a:pt x="152781" y="386524"/>
                </a:lnTo>
                <a:lnTo>
                  <a:pt x="143303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263201" y="231214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530505" y="2396183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35"/>
                </a:lnTo>
                <a:lnTo>
                  <a:pt x="88582" y="66865"/>
                </a:lnTo>
                <a:lnTo>
                  <a:pt x="77366" y="81224"/>
                </a:lnTo>
                <a:lnTo>
                  <a:pt x="73152" y="100584"/>
                </a:lnTo>
                <a:lnTo>
                  <a:pt x="73152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8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40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1088827" y="2285209"/>
            <a:ext cx="355687" cy="311554"/>
          </a:xfrm>
          <a:custGeom>
            <a:avLst/>
            <a:gdLst/>
            <a:ahLst/>
            <a:cxnLst/>
            <a:rect l="l" t="t" r="r" b="b"/>
            <a:pathLst>
              <a:path w="251459" h="440689">
                <a:moveTo>
                  <a:pt x="251460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022" y="13501"/>
                </a:lnTo>
                <a:lnTo>
                  <a:pt x="188595" y="6286"/>
                </a:lnTo>
                <a:lnTo>
                  <a:pt x="200167" y="1643"/>
                </a:lnTo>
                <a:lnTo>
                  <a:pt x="214884" y="0"/>
                </a:lnTo>
                <a:lnTo>
                  <a:pt x="229600" y="1643"/>
                </a:lnTo>
                <a:lnTo>
                  <a:pt x="241173" y="6286"/>
                </a:lnTo>
                <a:lnTo>
                  <a:pt x="248745" y="13501"/>
                </a:lnTo>
                <a:lnTo>
                  <a:pt x="251460" y="22860"/>
                </a:lnTo>
                <a:lnTo>
                  <a:pt x="251460" y="201168"/>
                </a:lnTo>
                <a:close/>
              </a:path>
              <a:path w="251459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1460" y="201168"/>
                </a:lnTo>
                <a:lnTo>
                  <a:pt x="251460" y="222504"/>
                </a:lnTo>
                <a:lnTo>
                  <a:pt x="124968" y="222504"/>
                </a:lnTo>
                <a:lnTo>
                  <a:pt x="104655" y="226956"/>
                </a:lnTo>
                <a:lnTo>
                  <a:pt x="88201" y="238696"/>
                </a:lnTo>
                <a:lnTo>
                  <a:pt x="77176" y="255293"/>
                </a:lnTo>
                <a:lnTo>
                  <a:pt x="73152" y="274320"/>
                </a:lnTo>
                <a:lnTo>
                  <a:pt x="73152" y="321564"/>
                </a:lnTo>
                <a:lnTo>
                  <a:pt x="77390" y="341471"/>
                </a:lnTo>
                <a:lnTo>
                  <a:pt x="88773" y="358521"/>
                </a:lnTo>
                <a:lnTo>
                  <a:pt x="105298" y="370427"/>
                </a:lnTo>
                <a:lnTo>
                  <a:pt x="124968" y="374904"/>
                </a:lnTo>
                <a:lnTo>
                  <a:pt x="251460" y="374904"/>
                </a:lnTo>
                <a:lnTo>
                  <a:pt x="251460" y="394716"/>
                </a:lnTo>
                <a:lnTo>
                  <a:pt x="181356" y="394716"/>
                </a:lnTo>
                <a:lnTo>
                  <a:pt x="169378" y="412146"/>
                </a:lnTo>
                <a:lnTo>
                  <a:pt x="150685" y="426720"/>
                </a:lnTo>
                <a:lnTo>
                  <a:pt x="127134" y="436721"/>
                </a:lnTo>
                <a:lnTo>
                  <a:pt x="100584" y="440436"/>
                </a:lnTo>
                <a:close/>
              </a:path>
              <a:path w="251459" h="440689">
                <a:moveTo>
                  <a:pt x="251460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1460" y="222504"/>
                </a:lnTo>
                <a:lnTo>
                  <a:pt x="251460" y="374904"/>
                </a:lnTo>
                <a:close/>
              </a:path>
              <a:path w="251459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1460" y="394716"/>
                </a:lnTo>
                <a:lnTo>
                  <a:pt x="251460" y="411480"/>
                </a:lnTo>
                <a:lnTo>
                  <a:pt x="248745" y="419552"/>
                </a:lnTo>
                <a:lnTo>
                  <a:pt x="241173" y="426910"/>
                </a:lnTo>
                <a:lnTo>
                  <a:pt x="229600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511339" y="239618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35"/>
                </a:lnTo>
                <a:lnTo>
                  <a:pt x="90106" y="66865"/>
                </a:lnTo>
                <a:lnTo>
                  <a:pt x="78890" y="81224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4934" y="250436"/>
                </a:lnTo>
                <a:lnTo>
                  <a:pt x="214122" y="265747"/>
                </a:lnTo>
                <a:lnTo>
                  <a:pt x="181879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9991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276400" y="2885332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5052" y="405384"/>
                </a:moveTo>
                <a:lnTo>
                  <a:pt x="21216" y="404479"/>
                </a:lnTo>
                <a:lnTo>
                  <a:pt x="10096" y="400431"/>
                </a:lnTo>
                <a:lnTo>
                  <a:pt x="2690" y="391239"/>
                </a:lnTo>
                <a:lnTo>
                  <a:pt x="0" y="374904"/>
                </a:lnTo>
                <a:lnTo>
                  <a:pt x="1166" y="362831"/>
                </a:lnTo>
                <a:lnTo>
                  <a:pt x="4762" y="352615"/>
                </a:lnTo>
                <a:lnTo>
                  <a:pt x="10929" y="345543"/>
                </a:lnTo>
                <a:lnTo>
                  <a:pt x="19812" y="342900"/>
                </a:lnTo>
                <a:lnTo>
                  <a:pt x="42314" y="339447"/>
                </a:lnTo>
                <a:lnTo>
                  <a:pt x="68389" y="326707"/>
                </a:lnTo>
                <a:lnTo>
                  <a:pt x="90749" y="301109"/>
                </a:lnTo>
                <a:lnTo>
                  <a:pt x="102108" y="259080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072" y="22502"/>
                </a:lnTo>
                <a:lnTo>
                  <a:pt x="17716" y="10858"/>
                </a:lnTo>
                <a:lnTo>
                  <a:pt x="34075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3716"/>
                </a:lnTo>
                <a:lnTo>
                  <a:pt x="140208" y="185928"/>
                </a:lnTo>
                <a:lnTo>
                  <a:pt x="210870" y="185928"/>
                </a:lnTo>
                <a:lnTo>
                  <a:pt x="165408" y="303361"/>
                </a:lnTo>
                <a:lnTo>
                  <a:pt x="147413" y="342180"/>
                </a:lnTo>
                <a:lnTo>
                  <a:pt x="122761" y="374708"/>
                </a:lnTo>
                <a:lnTo>
                  <a:pt x="86843" y="397069"/>
                </a:lnTo>
                <a:lnTo>
                  <a:pt x="35052" y="405384"/>
                </a:lnTo>
                <a:close/>
              </a:path>
              <a:path w="266700" h="405764">
                <a:moveTo>
                  <a:pt x="210870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4572"/>
                </a:lnTo>
                <a:lnTo>
                  <a:pt x="208788" y="0"/>
                </a:lnTo>
                <a:lnTo>
                  <a:pt x="216408" y="0"/>
                </a:lnTo>
                <a:lnTo>
                  <a:pt x="231981" y="2952"/>
                </a:lnTo>
                <a:lnTo>
                  <a:pt x="248412" y="11049"/>
                </a:lnTo>
                <a:lnTo>
                  <a:pt x="261413" y="23145"/>
                </a:lnTo>
                <a:lnTo>
                  <a:pt x="266700" y="38100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870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77356" y="2886410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80" h="280670">
                <a:moveTo>
                  <a:pt x="76200" y="280416"/>
                </a:moveTo>
                <a:lnTo>
                  <a:pt x="46934" y="276034"/>
                </a:lnTo>
                <a:lnTo>
                  <a:pt x="22669" y="262509"/>
                </a:lnTo>
                <a:lnTo>
                  <a:pt x="6119" y="239268"/>
                </a:lnTo>
                <a:lnTo>
                  <a:pt x="0" y="205740"/>
                </a:lnTo>
                <a:lnTo>
                  <a:pt x="9834" y="164115"/>
                </a:lnTo>
                <a:lnTo>
                  <a:pt x="37528" y="137922"/>
                </a:lnTo>
                <a:lnTo>
                  <a:pt x="80367" y="124301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086935" y="2885332"/>
            <a:ext cx="353891" cy="286863"/>
          </a:xfrm>
          <a:custGeom>
            <a:avLst/>
            <a:gdLst/>
            <a:ahLst/>
            <a:cxnLst/>
            <a:rect l="l" t="t" r="r" b="b"/>
            <a:pathLst>
              <a:path w="250189" h="405764">
                <a:moveTo>
                  <a:pt x="226090" y="44196"/>
                </a:moveTo>
                <a:lnTo>
                  <a:pt x="68580" y="44196"/>
                </a:lnTo>
                <a:lnTo>
                  <a:pt x="81391" y="27646"/>
                </a:lnTo>
                <a:lnTo>
                  <a:pt x="99060" y="13525"/>
                </a:lnTo>
                <a:lnTo>
                  <a:pt x="121300" y="3690"/>
                </a:lnTo>
                <a:lnTo>
                  <a:pt x="147828" y="0"/>
                </a:lnTo>
                <a:lnTo>
                  <a:pt x="188214" y="9334"/>
                </a:lnTo>
                <a:lnTo>
                  <a:pt x="220599" y="34671"/>
                </a:lnTo>
                <a:lnTo>
                  <a:pt x="226090" y="44196"/>
                </a:lnTo>
                <a:close/>
              </a:path>
              <a:path w="250189" h="405764">
                <a:moveTo>
                  <a:pt x="35052" y="405384"/>
                </a:moveTo>
                <a:lnTo>
                  <a:pt x="20574" y="403526"/>
                </a:lnTo>
                <a:lnTo>
                  <a:pt x="9525" y="398526"/>
                </a:lnTo>
                <a:lnTo>
                  <a:pt x="2476" y="391239"/>
                </a:lnTo>
                <a:lnTo>
                  <a:pt x="0" y="382524"/>
                </a:lnTo>
                <a:lnTo>
                  <a:pt x="0" y="27432"/>
                </a:lnTo>
                <a:lnTo>
                  <a:pt x="2690" y="17835"/>
                </a:lnTo>
                <a:lnTo>
                  <a:pt x="10096" y="10096"/>
                </a:lnTo>
                <a:lnTo>
                  <a:pt x="21216" y="4929"/>
                </a:lnTo>
                <a:lnTo>
                  <a:pt x="35052" y="3048"/>
                </a:lnTo>
                <a:lnTo>
                  <a:pt x="48648" y="4929"/>
                </a:lnTo>
                <a:lnTo>
                  <a:pt x="59245" y="10096"/>
                </a:lnTo>
                <a:lnTo>
                  <a:pt x="66127" y="17835"/>
                </a:lnTo>
                <a:lnTo>
                  <a:pt x="68580" y="27432"/>
                </a:lnTo>
                <a:lnTo>
                  <a:pt x="68580" y="44196"/>
                </a:lnTo>
                <a:lnTo>
                  <a:pt x="226090" y="44196"/>
                </a:lnTo>
                <a:lnTo>
                  <a:pt x="238391" y="65532"/>
                </a:lnTo>
                <a:lnTo>
                  <a:pt x="123444" y="65532"/>
                </a:lnTo>
                <a:lnTo>
                  <a:pt x="105298" y="69127"/>
                </a:lnTo>
                <a:lnTo>
                  <a:pt x="89154" y="79438"/>
                </a:lnTo>
                <a:lnTo>
                  <a:pt x="77581" y="95750"/>
                </a:lnTo>
                <a:lnTo>
                  <a:pt x="73152" y="117348"/>
                </a:lnTo>
                <a:lnTo>
                  <a:pt x="73152" y="175260"/>
                </a:lnTo>
                <a:lnTo>
                  <a:pt x="76962" y="187309"/>
                </a:lnTo>
                <a:lnTo>
                  <a:pt x="87630" y="201930"/>
                </a:lnTo>
                <a:lnTo>
                  <a:pt x="104013" y="214264"/>
                </a:lnTo>
                <a:lnTo>
                  <a:pt x="124968" y="219456"/>
                </a:lnTo>
                <a:lnTo>
                  <a:pt x="236251" y="219456"/>
                </a:lnTo>
                <a:lnTo>
                  <a:pt x="225480" y="237744"/>
                </a:lnTo>
                <a:lnTo>
                  <a:pt x="73152" y="237744"/>
                </a:lnTo>
                <a:lnTo>
                  <a:pt x="73152" y="382524"/>
                </a:lnTo>
                <a:lnTo>
                  <a:pt x="70199" y="391239"/>
                </a:lnTo>
                <a:lnTo>
                  <a:pt x="62103" y="398526"/>
                </a:lnTo>
                <a:lnTo>
                  <a:pt x="50006" y="403526"/>
                </a:lnTo>
                <a:lnTo>
                  <a:pt x="35052" y="405384"/>
                </a:lnTo>
                <a:close/>
              </a:path>
              <a:path w="250189" h="405764">
                <a:moveTo>
                  <a:pt x="236251" y="219456"/>
                </a:moveTo>
                <a:lnTo>
                  <a:pt x="124968" y="219456"/>
                </a:lnTo>
                <a:lnTo>
                  <a:pt x="144637" y="214764"/>
                </a:lnTo>
                <a:lnTo>
                  <a:pt x="161163" y="202501"/>
                </a:lnTo>
                <a:lnTo>
                  <a:pt x="172545" y="185380"/>
                </a:lnTo>
                <a:lnTo>
                  <a:pt x="176784" y="166116"/>
                </a:lnTo>
                <a:lnTo>
                  <a:pt x="176784" y="117348"/>
                </a:lnTo>
                <a:lnTo>
                  <a:pt x="172521" y="98321"/>
                </a:lnTo>
                <a:lnTo>
                  <a:pt x="160972" y="81724"/>
                </a:lnTo>
                <a:lnTo>
                  <a:pt x="143994" y="69984"/>
                </a:lnTo>
                <a:lnTo>
                  <a:pt x="123444" y="65532"/>
                </a:lnTo>
                <a:lnTo>
                  <a:pt x="238391" y="65532"/>
                </a:lnTo>
                <a:lnTo>
                  <a:pt x="242125" y="72009"/>
                </a:lnTo>
                <a:lnTo>
                  <a:pt x="249936" y="117348"/>
                </a:lnTo>
                <a:lnTo>
                  <a:pt x="249936" y="166116"/>
                </a:lnTo>
                <a:lnTo>
                  <a:pt x="241720" y="210169"/>
                </a:lnTo>
                <a:lnTo>
                  <a:pt x="236251" y="219456"/>
                </a:lnTo>
                <a:close/>
              </a:path>
              <a:path w="250189" h="405764">
                <a:moveTo>
                  <a:pt x="149352" y="283464"/>
                </a:moveTo>
                <a:lnTo>
                  <a:pt x="124372" y="279749"/>
                </a:lnTo>
                <a:lnTo>
                  <a:pt x="102679" y="269748"/>
                </a:lnTo>
                <a:lnTo>
                  <a:pt x="85272" y="255174"/>
                </a:lnTo>
                <a:lnTo>
                  <a:pt x="73152" y="237744"/>
                </a:lnTo>
                <a:lnTo>
                  <a:pt x="225480" y="237744"/>
                </a:lnTo>
                <a:lnTo>
                  <a:pt x="219646" y="247650"/>
                </a:lnTo>
                <a:lnTo>
                  <a:pt x="187571" y="273700"/>
                </a:lnTo>
                <a:lnTo>
                  <a:pt x="149352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509450" y="2887487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3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787"/>
                </a:lnTo>
                <a:lnTo>
                  <a:pt x="10287" y="7048"/>
                </a:lnTo>
                <a:lnTo>
                  <a:pt x="21859" y="1881"/>
                </a:lnTo>
                <a:lnTo>
                  <a:pt x="36576" y="0"/>
                </a:lnTo>
                <a:lnTo>
                  <a:pt x="51530" y="1881"/>
                </a:lnTo>
                <a:lnTo>
                  <a:pt x="63627" y="7048"/>
                </a:lnTo>
                <a:lnTo>
                  <a:pt x="71723" y="14787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703461" y="277435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787"/>
                </a:lnTo>
                <a:lnTo>
                  <a:pt x="10287" y="7048"/>
                </a:lnTo>
                <a:lnTo>
                  <a:pt x="21859" y="1881"/>
                </a:lnTo>
                <a:lnTo>
                  <a:pt x="36576" y="0"/>
                </a:lnTo>
                <a:lnTo>
                  <a:pt x="50887" y="1881"/>
                </a:lnTo>
                <a:lnTo>
                  <a:pt x="63055" y="7048"/>
                </a:lnTo>
                <a:lnTo>
                  <a:pt x="71508" y="14787"/>
                </a:lnTo>
                <a:lnTo>
                  <a:pt x="74676" y="24384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897473" y="2886411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60" y="42672"/>
                </a:moveTo>
                <a:lnTo>
                  <a:pt x="70104" y="42672"/>
                </a:lnTo>
                <a:lnTo>
                  <a:pt x="81795" y="26360"/>
                </a:lnTo>
                <a:lnTo>
                  <a:pt x="98488" y="12763"/>
                </a:lnTo>
                <a:lnTo>
                  <a:pt x="120038" y="3452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8100" y="275844"/>
                </a:moveTo>
                <a:lnTo>
                  <a:pt x="22502" y="273772"/>
                </a:lnTo>
                <a:lnTo>
                  <a:pt x="10477" y="268414"/>
                </a:lnTo>
                <a:lnTo>
                  <a:pt x="2738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311"/>
                </a:lnTo>
                <a:lnTo>
                  <a:pt x="10477" y="8572"/>
                </a:lnTo>
                <a:lnTo>
                  <a:pt x="22502" y="3405"/>
                </a:lnTo>
                <a:lnTo>
                  <a:pt x="38100" y="1524"/>
                </a:lnTo>
                <a:lnTo>
                  <a:pt x="50172" y="3405"/>
                </a:lnTo>
                <a:lnTo>
                  <a:pt x="60388" y="8572"/>
                </a:lnTo>
                <a:lnTo>
                  <a:pt x="67460" y="16311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47" y="261056"/>
                </a:lnTo>
                <a:lnTo>
                  <a:pt x="63817" y="268414"/>
                </a:lnTo>
                <a:lnTo>
                  <a:pt x="52173" y="273772"/>
                </a:lnTo>
                <a:lnTo>
                  <a:pt x="38100" y="275844"/>
                </a:lnTo>
                <a:close/>
              </a:path>
              <a:path w="407035" h="276225">
                <a:moveTo>
                  <a:pt x="204216" y="275844"/>
                </a:moveTo>
                <a:lnTo>
                  <a:pt x="190547" y="274629"/>
                </a:lnTo>
                <a:lnTo>
                  <a:pt x="178308" y="270700"/>
                </a:lnTo>
                <a:lnTo>
                  <a:pt x="169497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48" y="263628"/>
                </a:lnTo>
                <a:lnTo>
                  <a:pt x="229362" y="270700"/>
                </a:lnTo>
                <a:lnTo>
                  <a:pt x="217646" y="274629"/>
                </a:lnTo>
                <a:lnTo>
                  <a:pt x="204216" y="275844"/>
                </a:lnTo>
                <a:close/>
              </a:path>
              <a:path w="407035" h="276225">
                <a:moveTo>
                  <a:pt x="370332" y="275844"/>
                </a:moveTo>
                <a:lnTo>
                  <a:pt x="356020" y="273772"/>
                </a:lnTo>
                <a:lnTo>
                  <a:pt x="343852" y="268414"/>
                </a:lnTo>
                <a:lnTo>
                  <a:pt x="335399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940"/>
                </a:lnTo>
                <a:lnTo>
                  <a:pt x="317944" y="76771"/>
                </a:lnTo>
                <a:lnTo>
                  <a:pt x="303299" y="67175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79" y="261056"/>
                </a:lnTo>
                <a:lnTo>
                  <a:pt x="396049" y="268414"/>
                </a:lnTo>
                <a:lnTo>
                  <a:pt x="384405" y="273772"/>
                </a:lnTo>
                <a:lnTo>
                  <a:pt x="37033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529087" y="2886410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34"/>
                </a:lnTo>
                <a:lnTo>
                  <a:pt x="22669" y="262509"/>
                </a:lnTo>
                <a:lnTo>
                  <a:pt x="6119" y="239268"/>
                </a:lnTo>
                <a:lnTo>
                  <a:pt x="0" y="205740"/>
                </a:lnTo>
                <a:lnTo>
                  <a:pt x="9834" y="164115"/>
                </a:lnTo>
                <a:lnTo>
                  <a:pt x="37528" y="137922"/>
                </a:lnTo>
                <a:lnTo>
                  <a:pt x="80367" y="124301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14954" y="2886410"/>
            <a:ext cx="298203" cy="198425"/>
          </a:xfrm>
          <a:custGeom>
            <a:avLst/>
            <a:gdLst/>
            <a:ahLst/>
            <a:cxnLst/>
            <a:rect l="l" t="t" r="r" b="b"/>
            <a:pathLst>
              <a:path w="210820" h="280670">
                <a:moveTo>
                  <a:pt x="204986" y="224028"/>
                </a:moveTo>
                <a:lnTo>
                  <a:pt x="103632" y="224028"/>
                </a:lnTo>
                <a:lnTo>
                  <a:pt x="124444" y="221932"/>
                </a:lnTo>
                <a:lnTo>
                  <a:pt x="137541" y="216408"/>
                </a:lnTo>
                <a:lnTo>
                  <a:pt x="144351" y="208597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382" y="54649"/>
                </a:lnTo>
                <a:lnTo>
                  <a:pt x="31623" y="27241"/>
                </a:lnTo>
                <a:lnTo>
                  <a:pt x="63150" y="7548"/>
                </a:lnTo>
                <a:lnTo>
                  <a:pt x="111252" y="0"/>
                </a:lnTo>
                <a:lnTo>
                  <a:pt x="145708" y="2714"/>
                </a:lnTo>
                <a:lnTo>
                  <a:pt x="175450" y="10287"/>
                </a:lnTo>
                <a:lnTo>
                  <a:pt x="196334" y="21859"/>
                </a:lnTo>
                <a:lnTo>
                  <a:pt x="204216" y="36576"/>
                </a:lnTo>
                <a:lnTo>
                  <a:pt x="202287" y="46553"/>
                </a:lnTo>
                <a:lnTo>
                  <a:pt x="198328" y="54864"/>
                </a:lnTo>
                <a:lnTo>
                  <a:pt x="112776" y="54864"/>
                </a:lnTo>
                <a:lnTo>
                  <a:pt x="94130" y="57411"/>
                </a:lnTo>
                <a:lnTo>
                  <a:pt x="81343" y="63817"/>
                </a:lnTo>
                <a:lnTo>
                  <a:pt x="73985" y="72223"/>
                </a:lnTo>
                <a:lnTo>
                  <a:pt x="71628" y="80772"/>
                </a:lnTo>
                <a:lnTo>
                  <a:pt x="81900" y="97077"/>
                </a:lnTo>
                <a:lnTo>
                  <a:pt x="107583" y="107075"/>
                </a:lnTo>
                <a:lnTo>
                  <a:pt x="140970" y="116395"/>
                </a:lnTo>
                <a:lnTo>
                  <a:pt x="174356" y="130668"/>
                </a:lnTo>
                <a:lnTo>
                  <a:pt x="200039" y="155525"/>
                </a:lnTo>
                <a:lnTo>
                  <a:pt x="210312" y="196596"/>
                </a:lnTo>
                <a:lnTo>
                  <a:pt x="204986" y="224028"/>
                </a:lnTo>
                <a:close/>
              </a:path>
              <a:path w="210820" h="280670">
                <a:moveTo>
                  <a:pt x="176784" y="71628"/>
                </a:moveTo>
                <a:lnTo>
                  <a:pt x="165496" y="69008"/>
                </a:lnTo>
                <a:lnTo>
                  <a:pt x="151638" y="63246"/>
                </a:lnTo>
                <a:lnTo>
                  <a:pt x="134350" y="57483"/>
                </a:lnTo>
                <a:lnTo>
                  <a:pt x="112776" y="54864"/>
                </a:lnTo>
                <a:lnTo>
                  <a:pt x="198328" y="54864"/>
                </a:lnTo>
                <a:lnTo>
                  <a:pt x="196786" y="58102"/>
                </a:lnTo>
                <a:lnTo>
                  <a:pt x="188142" y="67651"/>
                </a:lnTo>
                <a:lnTo>
                  <a:pt x="176784" y="71628"/>
                </a:lnTo>
                <a:close/>
              </a:path>
              <a:path w="210820" h="280670">
                <a:moveTo>
                  <a:pt x="105156" y="280416"/>
                </a:moveTo>
                <a:lnTo>
                  <a:pt x="63650" y="276439"/>
                </a:lnTo>
                <a:lnTo>
                  <a:pt x="30289" y="265747"/>
                </a:lnTo>
                <a:lnTo>
                  <a:pt x="8072" y="250197"/>
                </a:lnTo>
                <a:lnTo>
                  <a:pt x="0" y="231648"/>
                </a:lnTo>
                <a:lnTo>
                  <a:pt x="1905" y="221265"/>
                </a:lnTo>
                <a:lnTo>
                  <a:pt x="7239" y="210312"/>
                </a:lnTo>
                <a:lnTo>
                  <a:pt x="15430" y="201644"/>
                </a:lnTo>
                <a:lnTo>
                  <a:pt x="25908" y="198120"/>
                </a:lnTo>
                <a:lnTo>
                  <a:pt x="37623" y="202168"/>
                </a:lnTo>
                <a:lnTo>
                  <a:pt x="52197" y="211074"/>
                </a:lnTo>
                <a:lnTo>
                  <a:pt x="73056" y="219979"/>
                </a:lnTo>
                <a:lnTo>
                  <a:pt x="103632" y="224028"/>
                </a:lnTo>
                <a:lnTo>
                  <a:pt x="204986" y="224028"/>
                </a:lnTo>
                <a:lnTo>
                  <a:pt x="203525" y="231552"/>
                </a:lnTo>
                <a:lnTo>
                  <a:pt x="183451" y="257937"/>
                </a:lnTo>
                <a:lnTo>
                  <a:pt x="150518" y="274605"/>
                </a:lnTo>
                <a:lnTo>
                  <a:pt x="105156" y="2804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74953" y="2887487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952" y="14787"/>
                </a:lnTo>
                <a:lnTo>
                  <a:pt x="11049" y="7048"/>
                </a:lnTo>
                <a:lnTo>
                  <a:pt x="23145" y="1881"/>
                </a:lnTo>
                <a:lnTo>
                  <a:pt x="38100" y="0"/>
                </a:lnTo>
                <a:lnTo>
                  <a:pt x="52173" y="1881"/>
                </a:lnTo>
                <a:lnTo>
                  <a:pt x="63817" y="7048"/>
                </a:lnTo>
                <a:lnTo>
                  <a:pt x="71747" y="14787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62497" y="2885332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835"/>
                </a:lnTo>
                <a:lnTo>
                  <a:pt x="10287" y="10096"/>
                </a:lnTo>
                <a:lnTo>
                  <a:pt x="21859" y="4929"/>
                </a:lnTo>
                <a:lnTo>
                  <a:pt x="36576" y="3048"/>
                </a:lnTo>
                <a:lnTo>
                  <a:pt x="49530" y="4929"/>
                </a:lnTo>
                <a:lnTo>
                  <a:pt x="60198" y="10096"/>
                </a:lnTo>
                <a:lnTo>
                  <a:pt x="67437" y="17835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889321" y="2887487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787"/>
                </a:lnTo>
                <a:lnTo>
                  <a:pt x="10287" y="7048"/>
                </a:lnTo>
                <a:lnTo>
                  <a:pt x="21859" y="1881"/>
                </a:lnTo>
                <a:lnTo>
                  <a:pt x="36576" y="0"/>
                </a:lnTo>
                <a:lnTo>
                  <a:pt x="51530" y="1881"/>
                </a:lnTo>
                <a:lnTo>
                  <a:pt x="63627" y="7048"/>
                </a:lnTo>
                <a:lnTo>
                  <a:pt x="71723" y="14787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76866" y="2885332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835"/>
                </a:lnTo>
                <a:lnTo>
                  <a:pt x="10287" y="10096"/>
                </a:lnTo>
                <a:lnTo>
                  <a:pt x="21859" y="4929"/>
                </a:lnTo>
                <a:lnTo>
                  <a:pt x="36576" y="3048"/>
                </a:lnTo>
                <a:lnTo>
                  <a:pt x="49530" y="4929"/>
                </a:lnTo>
                <a:lnTo>
                  <a:pt x="60198" y="10096"/>
                </a:lnTo>
                <a:lnTo>
                  <a:pt x="67437" y="17835"/>
                </a:lnTo>
                <a:lnTo>
                  <a:pt x="70104" y="27432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643809" y="2886410"/>
            <a:ext cx="298203" cy="198425"/>
          </a:xfrm>
          <a:custGeom>
            <a:avLst/>
            <a:gdLst/>
            <a:ahLst/>
            <a:cxnLst/>
            <a:rect l="l" t="t" r="r" b="b"/>
            <a:pathLst>
              <a:path w="210820" h="280670">
                <a:moveTo>
                  <a:pt x="204986" y="224028"/>
                </a:moveTo>
                <a:lnTo>
                  <a:pt x="103632" y="224028"/>
                </a:lnTo>
                <a:lnTo>
                  <a:pt x="124206" y="221932"/>
                </a:lnTo>
                <a:lnTo>
                  <a:pt x="136779" y="216408"/>
                </a:lnTo>
                <a:lnTo>
                  <a:pt x="143065" y="208597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553"/>
                </a:lnTo>
                <a:lnTo>
                  <a:pt x="197420" y="54864"/>
                </a:lnTo>
                <a:lnTo>
                  <a:pt x="112776" y="54864"/>
                </a:lnTo>
                <a:lnTo>
                  <a:pt x="94130" y="57411"/>
                </a:lnTo>
                <a:lnTo>
                  <a:pt x="81343" y="63817"/>
                </a:lnTo>
                <a:lnTo>
                  <a:pt x="73985" y="72223"/>
                </a:lnTo>
                <a:lnTo>
                  <a:pt x="71628" y="80772"/>
                </a:lnTo>
                <a:lnTo>
                  <a:pt x="81900" y="97077"/>
                </a:lnTo>
                <a:lnTo>
                  <a:pt x="107583" y="107075"/>
                </a:lnTo>
                <a:lnTo>
                  <a:pt x="140970" y="116395"/>
                </a:lnTo>
                <a:lnTo>
                  <a:pt x="174356" y="130668"/>
                </a:lnTo>
                <a:lnTo>
                  <a:pt x="200039" y="155525"/>
                </a:lnTo>
                <a:lnTo>
                  <a:pt x="210312" y="196596"/>
                </a:lnTo>
                <a:lnTo>
                  <a:pt x="204986" y="224028"/>
                </a:lnTo>
                <a:close/>
              </a:path>
              <a:path w="210820" h="280670">
                <a:moveTo>
                  <a:pt x="176784" y="71628"/>
                </a:moveTo>
                <a:lnTo>
                  <a:pt x="165496" y="69008"/>
                </a:lnTo>
                <a:lnTo>
                  <a:pt x="151638" y="63246"/>
                </a:lnTo>
                <a:lnTo>
                  <a:pt x="134350" y="57483"/>
                </a:lnTo>
                <a:lnTo>
                  <a:pt x="112776" y="54864"/>
                </a:lnTo>
                <a:lnTo>
                  <a:pt x="197420" y="54864"/>
                </a:lnTo>
                <a:lnTo>
                  <a:pt x="196024" y="58102"/>
                </a:lnTo>
                <a:lnTo>
                  <a:pt x="187904" y="67651"/>
                </a:lnTo>
                <a:lnTo>
                  <a:pt x="176784" y="71628"/>
                </a:lnTo>
                <a:close/>
              </a:path>
              <a:path w="210820" h="280670">
                <a:moveTo>
                  <a:pt x="105156" y="280416"/>
                </a:moveTo>
                <a:lnTo>
                  <a:pt x="63650" y="276439"/>
                </a:lnTo>
                <a:lnTo>
                  <a:pt x="30289" y="265747"/>
                </a:lnTo>
                <a:lnTo>
                  <a:pt x="8072" y="250197"/>
                </a:lnTo>
                <a:lnTo>
                  <a:pt x="0" y="231648"/>
                </a:lnTo>
                <a:lnTo>
                  <a:pt x="1881" y="221265"/>
                </a:lnTo>
                <a:lnTo>
                  <a:pt x="7048" y="210312"/>
                </a:lnTo>
                <a:lnTo>
                  <a:pt x="14787" y="201644"/>
                </a:lnTo>
                <a:lnTo>
                  <a:pt x="24384" y="198120"/>
                </a:lnTo>
                <a:lnTo>
                  <a:pt x="36980" y="202168"/>
                </a:lnTo>
                <a:lnTo>
                  <a:pt x="52006" y="211074"/>
                </a:lnTo>
                <a:lnTo>
                  <a:pt x="73032" y="219979"/>
                </a:lnTo>
                <a:lnTo>
                  <a:pt x="103632" y="224028"/>
                </a:lnTo>
                <a:lnTo>
                  <a:pt x="204986" y="224028"/>
                </a:lnTo>
                <a:lnTo>
                  <a:pt x="203525" y="231552"/>
                </a:lnTo>
                <a:lnTo>
                  <a:pt x="183451" y="257937"/>
                </a:lnTo>
                <a:lnTo>
                  <a:pt x="150518" y="274605"/>
                </a:lnTo>
                <a:lnTo>
                  <a:pt x="105156" y="2804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999499" y="2887487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52" y="15430"/>
                </a:lnTo>
                <a:lnTo>
                  <a:pt x="11049" y="7620"/>
                </a:lnTo>
                <a:lnTo>
                  <a:pt x="23145" y="2095"/>
                </a:lnTo>
                <a:lnTo>
                  <a:pt x="38100" y="0"/>
                </a:lnTo>
                <a:lnTo>
                  <a:pt x="52173" y="2095"/>
                </a:lnTo>
                <a:lnTo>
                  <a:pt x="63817" y="7620"/>
                </a:lnTo>
                <a:lnTo>
                  <a:pt x="71747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676" y="182332"/>
                </a:lnTo>
                <a:lnTo>
                  <a:pt x="89535" y="199453"/>
                </a:lnTo>
                <a:lnTo>
                  <a:pt x="105537" y="211716"/>
                </a:lnTo>
                <a:lnTo>
                  <a:pt x="124968" y="216408"/>
                </a:lnTo>
                <a:lnTo>
                  <a:pt x="233841" y="216408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3841" y="216408"/>
                </a:moveTo>
                <a:lnTo>
                  <a:pt x="124968" y="216408"/>
                </a:lnTo>
                <a:lnTo>
                  <a:pt x="145041" y="211931"/>
                </a:lnTo>
                <a:lnTo>
                  <a:pt x="160972" y="200025"/>
                </a:lnTo>
                <a:lnTo>
                  <a:pt x="171473" y="182975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427" y="15430"/>
                </a:lnTo>
                <a:lnTo>
                  <a:pt x="186880" y="7620"/>
                </a:lnTo>
                <a:lnTo>
                  <a:pt x="199048" y="2095"/>
                </a:lnTo>
                <a:lnTo>
                  <a:pt x="213360" y="0"/>
                </a:lnTo>
                <a:lnTo>
                  <a:pt x="228076" y="2095"/>
                </a:lnTo>
                <a:lnTo>
                  <a:pt x="239649" y="7620"/>
                </a:lnTo>
                <a:lnTo>
                  <a:pt x="247221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3841" y="2164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19857" y="2886410"/>
            <a:ext cx="310777" cy="283721"/>
          </a:xfrm>
          <a:custGeom>
            <a:avLst/>
            <a:gdLst/>
            <a:ahLst/>
            <a:cxnLst/>
            <a:rect l="l" t="t" r="r" b="b"/>
            <a:pathLst>
              <a:path w="219710" h="401320">
                <a:moveTo>
                  <a:pt x="181553" y="371856"/>
                </a:moveTo>
                <a:lnTo>
                  <a:pt x="124968" y="371856"/>
                </a:lnTo>
                <a:lnTo>
                  <a:pt x="136326" y="370474"/>
                </a:lnTo>
                <a:lnTo>
                  <a:pt x="144970" y="366522"/>
                </a:lnTo>
                <a:lnTo>
                  <a:pt x="150471" y="360283"/>
                </a:lnTo>
                <a:lnTo>
                  <a:pt x="152400" y="352044"/>
                </a:lnTo>
                <a:lnTo>
                  <a:pt x="150685" y="343781"/>
                </a:lnTo>
                <a:lnTo>
                  <a:pt x="145542" y="337375"/>
                </a:lnTo>
                <a:lnTo>
                  <a:pt x="136969" y="332970"/>
                </a:lnTo>
                <a:lnTo>
                  <a:pt x="124968" y="330708"/>
                </a:lnTo>
                <a:lnTo>
                  <a:pt x="92964" y="327660"/>
                </a:lnTo>
                <a:lnTo>
                  <a:pt x="106680" y="280416"/>
                </a:lnTo>
                <a:lnTo>
                  <a:pt x="58507" y="268295"/>
                </a:lnTo>
                <a:lnTo>
                  <a:pt x="25336" y="242887"/>
                </a:lnTo>
                <a:lnTo>
                  <a:pt x="6167" y="206906"/>
                </a:lnTo>
                <a:lnTo>
                  <a:pt x="0" y="163068"/>
                </a:lnTo>
                <a:lnTo>
                  <a:pt x="0" y="117348"/>
                </a:lnTo>
                <a:lnTo>
                  <a:pt x="7072" y="70723"/>
                </a:lnTo>
                <a:lnTo>
                  <a:pt x="29146" y="33528"/>
                </a:lnTo>
                <a:lnTo>
                  <a:pt x="67508" y="8905"/>
                </a:lnTo>
                <a:lnTo>
                  <a:pt x="123444" y="0"/>
                </a:lnTo>
                <a:lnTo>
                  <a:pt x="160234" y="3690"/>
                </a:lnTo>
                <a:lnTo>
                  <a:pt x="189166" y="13525"/>
                </a:lnTo>
                <a:lnTo>
                  <a:pt x="208097" y="27646"/>
                </a:lnTo>
                <a:lnTo>
                  <a:pt x="214884" y="44196"/>
                </a:lnTo>
                <a:lnTo>
                  <a:pt x="212717" y="55697"/>
                </a:lnTo>
                <a:lnTo>
                  <a:pt x="208520" y="64008"/>
                </a:lnTo>
                <a:lnTo>
                  <a:pt x="129540" y="64008"/>
                </a:lnTo>
                <a:lnTo>
                  <a:pt x="104013" y="67627"/>
                </a:lnTo>
                <a:lnTo>
                  <a:pt x="86487" y="78105"/>
                </a:lnTo>
                <a:lnTo>
                  <a:pt x="76390" y="94869"/>
                </a:lnTo>
                <a:lnTo>
                  <a:pt x="73152" y="117348"/>
                </a:lnTo>
                <a:lnTo>
                  <a:pt x="73152" y="163068"/>
                </a:lnTo>
                <a:lnTo>
                  <a:pt x="76390" y="185547"/>
                </a:lnTo>
                <a:lnTo>
                  <a:pt x="86487" y="202311"/>
                </a:lnTo>
                <a:lnTo>
                  <a:pt x="104013" y="212788"/>
                </a:lnTo>
                <a:lnTo>
                  <a:pt x="129540" y="216408"/>
                </a:lnTo>
                <a:lnTo>
                  <a:pt x="212553" y="216408"/>
                </a:lnTo>
                <a:lnTo>
                  <a:pt x="215931" y="222789"/>
                </a:lnTo>
                <a:lnTo>
                  <a:pt x="217932" y="234696"/>
                </a:lnTo>
                <a:lnTo>
                  <a:pt x="219456" y="234696"/>
                </a:lnTo>
                <a:lnTo>
                  <a:pt x="213479" y="250436"/>
                </a:lnTo>
                <a:lnTo>
                  <a:pt x="196786" y="264604"/>
                </a:lnTo>
                <a:lnTo>
                  <a:pt x="171235" y="275629"/>
                </a:lnTo>
                <a:lnTo>
                  <a:pt x="138684" y="281940"/>
                </a:lnTo>
                <a:lnTo>
                  <a:pt x="131064" y="306324"/>
                </a:lnTo>
                <a:lnTo>
                  <a:pt x="156591" y="311300"/>
                </a:lnTo>
                <a:lnTo>
                  <a:pt x="174117" y="320992"/>
                </a:lnTo>
                <a:lnTo>
                  <a:pt x="184213" y="334398"/>
                </a:lnTo>
                <a:lnTo>
                  <a:pt x="187452" y="350520"/>
                </a:lnTo>
                <a:lnTo>
                  <a:pt x="184594" y="366736"/>
                </a:lnTo>
                <a:lnTo>
                  <a:pt x="181553" y="371856"/>
                </a:lnTo>
                <a:close/>
              </a:path>
              <a:path w="219710" h="401320">
                <a:moveTo>
                  <a:pt x="185928" y="80772"/>
                </a:moveTo>
                <a:lnTo>
                  <a:pt x="176688" y="78152"/>
                </a:lnTo>
                <a:lnTo>
                  <a:pt x="165735" y="72390"/>
                </a:lnTo>
                <a:lnTo>
                  <a:pt x="150780" y="66627"/>
                </a:lnTo>
                <a:lnTo>
                  <a:pt x="129540" y="64008"/>
                </a:lnTo>
                <a:lnTo>
                  <a:pt x="208520" y="64008"/>
                </a:lnTo>
                <a:lnTo>
                  <a:pt x="206692" y="67627"/>
                </a:lnTo>
                <a:lnTo>
                  <a:pt x="197524" y="76985"/>
                </a:lnTo>
                <a:lnTo>
                  <a:pt x="185928" y="80772"/>
                </a:lnTo>
                <a:close/>
              </a:path>
              <a:path w="219710" h="401320">
                <a:moveTo>
                  <a:pt x="212553" y="216408"/>
                </a:moveTo>
                <a:lnTo>
                  <a:pt x="129540" y="216408"/>
                </a:lnTo>
                <a:lnTo>
                  <a:pt x="151209" y="213788"/>
                </a:lnTo>
                <a:lnTo>
                  <a:pt x="165735" y="208026"/>
                </a:lnTo>
                <a:lnTo>
                  <a:pt x="176260" y="202263"/>
                </a:lnTo>
                <a:lnTo>
                  <a:pt x="185928" y="199644"/>
                </a:lnTo>
                <a:lnTo>
                  <a:pt x="199929" y="202977"/>
                </a:lnTo>
                <a:lnTo>
                  <a:pt x="209931" y="211455"/>
                </a:lnTo>
                <a:lnTo>
                  <a:pt x="212553" y="216408"/>
                </a:lnTo>
                <a:close/>
              </a:path>
              <a:path w="219710" h="401320">
                <a:moveTo>
                  <a:pt x="128016" y="400812"/>
                </a:moveTo>
                <a:lnTo>
                  <a:pt x="112037" y="399907"/>
                </a:lnTo>
                <a:lnTo>
                  <a:pt x="96202" y="397002"/>
                </a:lnTo>
                <a:lnTo>
                  <a:pt x="84081" y="391810"/>
                </a:lnTo>
                <a:lnTo>
                  <a:pt x="79248" y="384048"/>
                </a:lnTo>
                <a:lnTo>
                  <a:pt x="79248" y="379476"/>
                </a:lnTo>
                <a:lnTo>
                  <a:pt x="82296" y="362712"/>
                </a:lnTo>
                <a:lnTo>
                  <a:pt x="91440" y="362712"/>
                </a:lnTo>
                <a:lnTo>
                  <a:pt x="96678" y="364140"/>
                </a:lnTo>
                <a:lnTo>
                  <a:pt x="103632" y="367284"/>
                </a:lnTo>
                <a:lnTo>
                  <a:pt x="112871" y="370427"/>
                </a:lnTo>
                <a:lnTo>
                  <a:pt x="124968" y="371856"/>
                </a:lnTo>
                <a:lnTo>
                  <a:pt x="181553" y="371856"/>
                </a:lnTo>
                <a:lnTo>
                  <a:pt x="174879" y="383095"/>
                </a:lnTo>
                <a:lnTo>
                  <a:pt x="156591" y="395739"/>
                </a:lnTo>
                <a:lnTo>
                  <a:pt x="128016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35064" y="2885332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5">
                <a:moveTo>
                  <a:pt x="124968" y="283464"/>
                </a:moveTo>
                <a:lnTo>
                  <a:pt x="76509" y="273915"/>
                </a:lnTo>
                <a:lnTo>
                  <a:pt x="36766" y="248221"/>
                </a:lnTo>
                <a:lnTo>
                  <a:pt x="9882" y="210812"/>
                </a:lnTo>
                <a:lnTo>
                  <a:pt x="0" y="166116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6116"/>
                </a:lnTo>
                <a:lnTo>
                  <a:pt x="77176" y="185380"/>
                </a:lnTo>
                <a:lnTo>
                  <a:pt x="88201" y="202501"/>
                </a:lnTo>
                <a:lnTo>
                  <a:pt x="104655" y="214764"/>
                </a:lnTo>
                <a:lnTo>
                  <a:pt x="124968" y="219456"/>
                </a:lnTo>
                <a:lnTo>
                  <a:pt x="233089" y="219456"/>
                </a:lnTo>
                <a:lnTo>
                  <a:pt x="212598" y="247650"/>
                </a:lnTo>
                <a:lnTo>
                  <a:pt x="172783" y="273700"/>
                </a:lnTo>
                <a:lnTo>
                  <a:pt x="124968" y="283464"/>
                </a:lnTo>
                <a:close/>
              </a:path>
              <a:path w="250189" h="283845">
                <a:moveTo>
                  <a:pt x="233089" y="219456"/>
                </a:moveTo>
                <a:lnTo>
                  <a:pt x="124968" y="219456"/>
                </a:lnTo>
                <a:lnTo>
                  <a:pt x="144637" y="214764"/>
                </a:lnTo>
                <a:lnTo>
                  <a:pt x="161163" y="202501"/>
                </a:lnTo>
                <a:lnTo>
                  <a:pt x="172545" y="185380"/>
                </a:lnTo>
                <a:lnTo>
                  <a:pt x="176784" y="166116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6116"/>
                </a:lnTo>
                <a:lnTo>
                  <a:pt x="239839" y="210169"/>
                </a:lnTo>
                <a:lnTo>
                  <a:pt x="233089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361889" y="277435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787"/>
                </a:lnTo>
                <a:lnTo>
                  <a:pt x="10287" y="7048"/>
                </a:lnTo>
                <a:lnTo>
                  <a:pt x="21859" y="1881"/>
                </a:lnTo>
                <a:lnTo>
                  <a:pt x="36576" y="0"/>
                </a:lnTo>
                <a:lnTo>
                  <a:pt x="51530" y="1881"/>
                </a:lnTo>
                <a:lnTo>
                  <a:pt x="63627" y="7048"/>
                </a:lnTo>
                <a:lnTo>
                  <a:pt x="71723" y="14787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42966" y="2774358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36" y="14787"/>
                </a:lnTo>
                <a:lnTo>
                  <a:pt x="189166" y="7048"/>
                </a:lnTo>
                <a:lnTo>
                  <a:pt x="200810" y="1881"/>
                </a:lnTo>
                <a:lnTo>
                  <a:pt x="214884" y="0"/>
                </a:lnTo>
                <a:lnTo>
                  <a:pt x="229838" y="1881"/>
                </a:lnTo>
                <a:lnTo>
                  <a:pt x="241935" y="7048"/>
                </a:lnTo>
                <a:lnTo>
                  <a:pt x="250031" y="14787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72"/>
                </a:lnTo>
                <a:lnTo>
                  <a:pt x="30289" y="404622"/>
                </a:lnTo>
                <a:lnTo>
                  <a:pt x="8215" y="367141"/>
                </a:lnTo>
                <a:lnTo>
                  <a:pt x="0" y="323088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3088"/>
                </a:lnTo>
                <a:lnTo>
                  <a:pt x="78676" y="342352"/>
                </a:lnTo>
                <a:lnTo>
                  <a:pt x="89535" y="359473"/>
                </a:lnTo>
                <a:lnTo>
                  <a:pt x="105537" y="371736"/>
                </a:lnTo>
                <a:lnTo>
                  <a:pt x="124968" y="376428"/>
                </a:lnTo>
                <a:lnTo>
                  <a:pt x="252984" y="376428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6428"/>
                </a:moveTo>
                <a:lnTo>
                  <a:pt x="124968" y="376428"/>
                </a:lnTo>
                <a:lnTo>
                  <a:pt x="145518" y="371236"/>
                </a:lnTo>
                <a:lnTo>
                  <a:pt x="162496" y="358902"/>
                </a:lnTo>
                <a:lnTo>
                  <a:pt x="174045" y="344281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6428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978413" y="2887487"/>
            <a:ext cx="352095" cy="198425"/>
          </a:xfrm>
          <a:custGeom>
            <a:avLst/>
            <a:gdLst/>
            <a:ahLst/>
            <a:cxnLst/>
            <a:rect l="l" t="t" r="r" b="b"/>
            <a:pathLst>
              <a:path w="248920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649" y="2095"/>
                </a:lnTo>
                <a:lnTo>
                  <a:pt x="62293" y="7620"/>
                </a:lnTo>
                <a:lnTo>
                  <a:pt x="70223" y="15430"/>
                </a:lnTo>
                <a:lnTo>
                  <a:pt x="73152" y="24384"/>
                </a:lnTo>
                <a:lnTo>
                  <a:pt x="73152" y="163068"/>
                </a:lnTo>
                <a:lnTo>
                  <a:pt x="77176" y="182332"/>
                </a:lnTo>
                <a:lnTo>
                  <a:pt x="88201" y="199453"/>
                </a:lnTo>
                <a:lnTo>
                  <a:pt x="104655" y="211716"/>
                </a:lnTo>
                <a:lnTo>
                  <a:pt x="124968" y="216408"/>
                </a:lnTo>
                <a:lnTo>
                  <a:pt x="232380" y="216408"/>
                </a:lnTo>
                <a:lnTo>
                  <a:pt x="211836" y="245173"/>
                </a:lnTo>
                <a:lnTo>
                  <a:pt x="172545" y="270867"/>
                </a:lnTo>
                <a:lnTo>
                  <a:pt x="124968" y="280416"/>
                </a:lnTo>
                <a:close/>
              </a:path>
              <a:path w="248920" h="280670">
                <a:moveTo>
                  <a:pt x="232380" y="216408"/>
                </a:moveTo>
                <a:lnTo>
                  <a:pt x="124968" y="216408"/>
                </a:lnTo>
                <a:lnTo>
                  <a:pt x="144399" y="211931"/>
                </a:lnTo>
                <a:lnTo>
                  <a:pt x="160401" y="200025"/>
                </a:lnTo>
                <a:lnTo>
                  <a:pt x="171259" y="182975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188" y="15430"/>
                </a:lnTo>
                <a:lnTo>
                  <a:pt x="186118" y="7620"/>
                </a:lnTo>
                <a:lnTo>
                  <a:pt x="197762" y="2095"/>
                </a:lnTo>
                <a:lnTo>
                  <a:pt x="211836" y="0"/>
                </a:lnTo>
                <a:lnTo>
                  <a:pt x="227195" y="2095"/>
                </a:lnTo>
                <a:lnTo>
                  <a:pt x="238696" y="7620"/>
                </a:lnTo>
                <a:lnTo>
                  <a:pt x="245911" y="15430"/>
                </a:lnTo>
                <a:lnTo>
                  <a:pt x="248412" y="24384"/>
                </a:lnTo>
                <a:lnTo>
                  <a:pt x="248412" y="163068"/>
                </a:lnTo>
                <a:lnTo>
                  <a:pt x="238553" y="207764"/>
                </a:lnTo>
                <a:lnTo>
                  <a:pt x="232380" y="2164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381526" y="2787288"/>
            <a:ext cx="358382" cy="384729"/>
          </a:xfrm>
          <a:custGeom>
            <a:avLst/>
            <a:gdLst/>
            <a:ahLst/>
            <a:cxnLst/>
            <a:rect l="l" t="t" r="r" b="b"/>
            <a:pathLst>
              <a:path w="253365" h="544195">
                <a:moveTo>
                  <a:pt x="243840" y="155448"/>
                </a:moveTo>
                <a:lnTo>
                  <a:pt x="188976" y="155448"/>
                </a:lnTo>
                <a:lnTo>
                  <a:pt x="198739" y="136398"/>
                </a:lnTo>
                <a:lnTo>
                  <a:pt x="207645" y="124206"/>
                </a:lnTo>
                <a:lnTo>
                  <a:pt x="215979" y="117729"/>
                </a:lnTo>
                <a:lnTo>
                  <a:pt x="224028" y="115824"/>
                </a:lnTo>
                <a:lnTo>
                  <a:pt x="236910" y="118348"/>
                </a:lnTo>
                <a:lnTo>
                  <a:pt x="245935" y="124587"/>
                </a:lnTo>
                <a:lnTo>
                  <a:pt x="251245" y="132540"/>
                </a:lnTo>
                <a:lnTo>
                  <a:pt x="252940" y="140017"/>
                </a:lnTo>
                <a:lnTo>
                  <a:pt x="252984" y="146304"/>
                </a:lnTo>
                <a:lnTo>
                  <a:pt x="249936" y="152400"/>
                </a:lnTo>
                <a:lnTo>
                  <a:pt x="243840" y="155448"/>
                </a:lnTo>
                <a:close/>
              </a:path>
              <a:path w="253365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14" y="443269"/>
                </a:lnTo>
                <a:lnTo>
                  <a:pt x="12001" y="426529"/>
                </a:lnTo>
                <a:lnTo>
                  <a:pt x="25074" y="412932"/>
                </a:lnTo>
                <a:lnTo>
                  <a:pt x="41148" y="402336"/>
                </a:lnTo>
                <a:lnTo>
                  <a:pt x="31551" y="395978"/>
                </a:lnTo>
                <a:lnTo>
                  <a:pt x="23812" y="388048"/>
                </a:lnTo>
                <a:lnTo>
                  <a:pt x="18645" y="378118"/>
                </a:lnTo>
                <a:lnTo>
                  <a:pt x="16764" y="365760"/>
                </a:lnTo>
                <a:lnTo>
                  <a:pt x="18930" y="351329"/>
                </a:lnTo>
                <a:lnTo>
                  <a:pt x="24955" y="339471"/>
                </a:lnTo>
                <a:lnTo>
                  <a:pt x="34123" y="329326"/>
                </a:lnTo>
                <a:lnTo>
                  <a:pt x="45720" y="320040"/>
                </a:lnTo>
                <a:lnTo>
                  <a:pt x="31242" y="305823"/>
                </a:lnTo>
                <a:lnTo>
                  <a:pt x="20193" y="288607"/>
                </a:lnTo>
                <a:lnTo>
                  <a:pt x="13144" y="268819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859" y="195905"/>
                </a:lnTo>
                <a:lnTo>
                  <a:pt x="41910" y="165544"/>
                </a:lnTo>
                <a:lnTo>
                  <a:pt x="77533" y="145756"/>
                </a:lnTo>
                <a:lnTo>
                  <a:pt x="123444" y="138684"/>
                </a:lnTo>
                <a:lnTo>
                  <a:pt x="142255" y="140017"/>
                </a:lnTo>
                <a:lnTo>
                  <a:pt x="159639" y="143637"/>
                </a:lnTo>
                <a:lnTo>
                  <a:pt x="175307" y="148971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0886" y="165163"/>
                </a:lnTo>
                <a:lnTo>
                  <a:pt x="224123" y="171092"/>
                </a:lnTo>
                <a:lnTo>
                  <a:pt x="217932" y="178308"/>
                </a:lnTo>
                <a:lnTo>
                  <a:pt x="222035" y="184404"/>
                </a:lnTo>
                <a:lnTo>
                  <a:pt x="123444" y="184404"/>
                </a:lnTo>
                <a:lnTo>
                  <a:pt x="106084" y="188404"/>
                </a:lnTo>
                <a:lnTo>
                  <a:pt x="93154" y="199263"/>
                </a:lnTo>
                <a:lnTo>
                  <a:pt x="85082" y="215265"/>
                </a:lnTo>
                <a:lnTo>
                  <a:pt x="82296" y="234696"/>
                </a:lnTo>
                <a:lnTo>
                  <a:pt x="82296" y="245364"/>
                </a:lnTo>
                <a:lnTo>
                  <a:pt x="85105" y="266557"/>
                </a:lnTo>
                <a:lnTo>
                  <a:pt x="93345" y="283464"/>
                </a:lnTo>
                <a:lnTo>
                  <a:pt x="106727" y="294655"/>
                </a:lnTo>
                <a:lnTo>
                  <a:pt x="124968" y="298704"/>
                </a:lnTo>
                <a:lnTo>
                  <a:pt x="218726" y="298704"/>
                </a:lnTo>
                <a:lnTo>
                  <a:pt x="205740" y="315468"/>
                </a:lnTo>
                <a:lnTo>
                  <a:pt x="169592" y="335613"/>
                </a:lnTo>
                <a:lnTo>
                  <a:pt x="152400" y="338328"/>
                </a:lnTo>
                <a:lnTo>
                  <a:pt x="85344" y="338328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0584" y="416052"/>
                </a:lnTo>
                <a:lnTo>
                  <a:pt x="88106" y="423743"/>
                </a:lnTo>
                <a:lnTo>
                  <a:pt x="78486" y="433006"/>
                </a:lnTo>
                <a:lnTo>
                  <a:pt x="72294" y="443698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836" y="496824"/>
                </a:lnTo>
                <a:lnTo>
                  <a:pt x="214503" y="523113"/>
                </a:lnTo>
                <a:lnTo>
                  <a:pt x="174545" y="539019"/>
                </a:lnTo>
                <a:lnTo>
                  <a:pt x="128016" y="544068"/>
                </a:lnTo>
                <a:close/>
              </a:path>
              <a:path w="253365" h="544195">
                <a:moveTo>
                  <a:pt x="218726" y="298704"/>
                </a:moveTo>
                <a:lnTo>
                  <a:pt x="124968" y="298704"/>
                </a:lnTo>
                <a:lnTo>
                  <a:pt x="142327" y="294894"/>
                </a:lnTo>
                <a:lnTo>
                  <a:pt x="155257" y="284226"/>
                </a:lnTo>
                <a:lnTo>
                  <a:pt x="163329" y="267843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06" y="215265"/>
                </a:lnTo>
                <a:lnTo>
                  <a:pt x="155067" y="199263"/>
                </a:lnTo>
                <a:lnTo>
                  <a:pt x="141684" y="188404"/>
                </a:lnTo>
                <a:lnTo>
                  <a:pt x="123444" y="184404"/>
                </a:lnTo>
                <a:lnTo>
                  <a:pt x="222035" y="184404"/>
                </a:lnTo>
                <a:lnTo>
                  <a:pt x="226171" y="190547"/>
                </a:lnTo>
                <a:lnTo>
                  <a:pt x="232410" y="204216"/>
                </a:lnTo>
                <a:lnTo>
                  <a:pt x="236362" y="219027"/>
                </a:lnTo>
                <a:lnTo>
                  <a:pt x="237744" y="234696"/>
                </a:lnTo>
                <a:lnTo>
                  <a:pt x="237744" y="246888"/>
                </a:lnTo>
                <a:lnTo>
                  <a:pt x="229314" y="285035"/>
                </a:lnTo>
                <a:lnTo>
                  <a:pt x="218726" y="298704"/>
                </a:lnTo>
                <a:close/>
              </a:path>
              <a:path w="253365" h="544195">
                <a:moveTo>
                  <a:pt x="123444" y="342900"/>
                </a:moveTo>
                <a:lnTo>
                  <a:pt x="113418" y="342614"/>
                </a:lnTo>
                <a:lnTo>
                  <a:pt x="103822" y="341757"/>
                </a:lnTo>
                <a:lnTo>
                  <a:pt x="94511" y="340328"/>
                </a:lnTo>
                <a:lnTo>
                  <a:pt x="85344" y="338328"/>
                </a:lnTo>
                <a:lnTo>
                  <a:pt x="152400" y="338328"/>
                </a:lnTo>
                <a:lnTo>
                  <a:pt x="123444" y="342900"/>
                </a:lnTo>
                <a:close/>
              </a:path>
              <a:path w="253365" h="544195">
                <a:moveTo>
                  <a:pt x="240836" y="496824"/>
                </a:moveTo>
                <a:lnTo>
                  <a:pt x="126492" y="496824"/>
                </a:lnTo>
                <a:lnTo>
                  <a:pt x="147923" y="494061"/>
                </a:lnTo>
                <a:lnTo>
                  <a:pt x="165354" y="486156"/>
                </a:lnTo>
                <a:lnTo>
                  <a:pt x="177069" y="473678"/>
                </a:lnTo>
                <a:lnTo>
                  <a:pt x="181356" y="457200"/>
                </a:lnTo>
                <a:lnTo>
                  <a:pt x="173878" y="437268"/>
                </a:lnTo>
                <a:lnTo>
                  <a:pt x="154686" y="425767"/>
                </a:lnTo>
                <a:lnTo>
                  <a:pt x="128635" y="419695"/>
                </a:lnTo>
                <a:lnTo>
                  <a:pt x="100584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5204"/>
                </a:lnTo>
                <a:lnTo>
                  <a:pt x="240836" y="496824"/>
                </a:lnTo>
                <a:close/>
              </a:path>
              <a:path w="253365" h="544195">
                <a:moveTo>
                  <a:pt x="126492" y="76200"/>
                </a:moveTo>
                <a:lnTo>
                  <a:pt x="96988" y="70080"/>
                </a:lnTo>
                <a:lnTo>
                  <a:pt x="72199" y="53530"/>
                </a:lnTo>
                <a:lnTo>
                  <a:pt x="55125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7811"/>
                </a:lnTo>
                <a:lnTo>
                  <a:pt x="101346" y="31623"/>
                </a:lnTo>
                <a:lnTo>
                  <a:pt x="113061" y="40290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3365" h="544195">
                <a:moveTo>
                  <a:pt x="187016" y="42672"/>
                </a:moveTo>
                <a:lnTo>
                  <a:pt x="126492" y="42672"/>
                </a:lnTo>
                <a:lnTo>
                  <a:pt x="139279" y="39647"/>
                </a:lnTo>
                <a:lnTo>
                  <a:pt x="151066" y="31051"/>
                </a:lnTo>
                <a:lnTo>
                  <a:pt x="159710" y="17597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9788949" y="2887487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90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887" y="2095"/>
                </a:lnTo>
                <a:lnTo>
                  <a:pt x="63055" y="7620"/>
                </a:lnTo>
                <a:lnTo>
                  <a:pt x="71508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462" y="182332"/>
                </a:lnTo>
                <a:lnTo>
                  <a:pt x="88963" y="199453"/>
                </a:lnTo>
                <a:lnTo>
                  <a:pt x="104894" y="211716"/>
                </a:lnTo>
                <a:lnTo>
                  <a:pt x="124968" y="216408"/>
                </a:lnTo>
                <a:lnTo>
                  <a:pt x="233841" y="216408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90" h="280670">
                <a:moveTo>
                  <a:pt x="233841" y="216408"/>
                </a:moveTo>
                <a:lnTo>
                  <a:pt x="124968" y="216408"/>
                </a:lnTo>
                <a:lnTo>
                  <a:pt x="145041" y="211931"/>
                </a:lnTo>
                <a:lnTo>
                  <a:pt x="160972" y="200025"/>
                </a:lnTo>
                <a:lnTo>
                  <a:pt x="171473" y="182975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188" y="15430"/>
                </a:lnTo>
                <a:lnTo>
                  <a:pt x="186118" y="7620"/>
                </a:lnTo>
                <a:lnTo>
                  <a:pt x="197762" y="2095"/>
                </a:lnTo>
                <a:lnTo>
                  <a:pt x="211836" y="0"/>
                </a:lnTo>
                <a:lnTo>
                  <a:pt x="227433" y="2095"/>
                </a:lnTo>
                <a:lnTo>
                  <a:pt x="239458" y="7620"/>
                </a:lnTo>
                <a:lnTo>
                  <a:pt x="247197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3841" y="2164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20086" y="2885332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835"/>
                </a:lnTo>
                <a:lnTo>
                  <a:pt x="10287" y="10096"/>
                </a:lnTo>
                <a:lnTo>
                  <a:pt x="21859" y="4929"/>
                </a:lnTo>
                <a:lnTo>
                  <a:pt x="36576" y="3048"/>
                </a:lnTo>
                <a:lnTo>
                  <a:pt x="49530" y="4929"/>
                </a:lnTo>
                <a:lnTo>
                  <a:pt x="60198" y="10096"/>
                </a:lnTo>
                <a:lnTo>
                  <a:pt x="67437" y="17835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20" y="264509"/>
                </a:lnTo>
                <a:lnTo>
                  <a:pt x="235267" y="271653"/>
                </a:lnTo>
                <a:lnTo>
                  <a:pt x="223099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642601" y="2887487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90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52" y="15430"/>
                </a:lnTo>
                <a:lnTo>
                  <a:pt x="11049" y="7620"/>
                </a:lnTo>
                <a:lnTo>
                  <a:pt x="23145" y="2095"/>
                </a:lnTo>
                <a:lnTo>
                  <a:pt x="38100" y="0"/>
                </a:lnTo>
                <a:lnTo>
                  <a:pt x="52173" y="2095"/>
                </a:lnTo>
                <a:lnTo>
                  <a:pt x="63817" y="7620"/>
                </a:lnTo>
                <a:lnTo>
                  <a:pt x="71747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676" y="182332"/>
                </a:lnTo>
                <a:lnTo>
                  <a:pt x="89535" y="199453"/>
                </a:lnTo>
                <a:lnTo>
                  <a:pt x="105537" y="211716"/>
                </a:lnTo>
                <a:lnTo>
                  <a:pt x="124968" y="216408"/>
                </a:lnTo>
                <a:lnTo>
                  <a:pt x="233841" y="216408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90" h="280670">
                <a:moveTo>
                  <a:pt x="233841" y="216408"/>
                </a:moveTo>
                <a:lnTo>
                  <a:pt x="124968" y="216408"/>
                </a:lnTo>
                <a:lnTo>
                  <a:pt x="145041" y="211931"/>
                </a:lnTo>
                <a:lnTo>
                  <a:pt x="160972" y="200025"/>
                </a:lnTo>
                <a:lnTo>
                  <a:pt x="171473" y="182975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427" y="15430"/>
                </a:lnTo>
                <a:lnTo>
                  <a:pt x="186880" y="7620"/>
                </a:lnTo>
                <a:lnTo>
                  <a:pt x="199048" y="2095"/>
                </a:lnTo>
                <a:lnTo>
                  <a:pt x="213360" y="0"/>
                </a:lnTo>
                <a:lnTo>
                  <a:pt x="228076" y="2095"/>
                </a:lnTo>
                <a:lnTo>
                  <a:pt x="239649" y="7620"/>
                </a:lnTo>
                <a:lnTo>
                  <a:pt x="247221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3841" y="2164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1237568" y="2774358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787"/>
                </a:lnTo>
                <a:lnTo>
                  <a:pt x="10287" y="7048"/>
                </a:lnTo>
                <a:lnTo>
                  <a:pt x="21859" y="1881"/>
                </a:lnTo>
                <a:lnTo>
                  <a:pt x="36576" y="0"/>
                </a:lnTo>
                <a:lnTo>
                  <a:pt x="51530" y="1881"/>
                </a:lnTo>
                <a:lnTo>
                  <a:pt x="63627" y="7048"/>
                </a:lnTo>
                <a:lnTo>
                  <a:pt x="71723" y="14787"/>
                </a:lnTo>
                <a:lnTo>
                  <a:pt x="74676" y="24384"/>
                </a:lnTo>
                <a:lnTo>
                  <a:pt x="74676" y="201168"/>
                </a:lnTo>
                <a:lnTo>
                  <a:pt x="227134" y="201168"/>
                </a:lnTo>
                <a:lnTo>
                  <a:pt x="239639" y="222504"/>
                </a:lnTo>
                <a:lnTo>
                  <a:pt x="126492" y="222504"/>
                </a:lnTo>
                <a:lnTo>
                  <a:pt x="108108" y="226099"/>
                </a:lnTo>
                <a:lnTo>
                  <a:pt x="91440" y="236410"/>
                </a:lnTo>
                <a:lnTo>
                  <a:pt x="79343" y="252722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4043"/>
                </a:lnTo>
                <a:lnTo>
                  <a:pt x="89725" y="358140"/>
                </a:lnTo>
                <a:lnTo>
                  <a:pt x="106179" y="369951"/>
                </a:lnTo>
                <a:lnTo>
                  <a:pt x="126492" y="374904"/>
                </a:lnTo>
                <a:lnTo>
                  <a:pt x="237775" y="374904"/>
                </a:lnTo>
                <a:lnTo>
                  <a:pt x="226107" y="394716"/>
                </a:lnTo>
                <a:lnTo>
                  <a:pt x="70104" y="394716"/>
                </a:lnTo>
                <a:lnTo>
                  <a:pt x="70104" y="411480"/>
                </a:lnTo>
                <a:lnTo>
                  <a:pt x="67437" y="419552"/>
                </a:lnTo>
                <a:lnTo>
                  <a:pt x="60198" y="426910"/>
                </a:lnTo>
                <a:lnTo>
                  <a:pt x="49530" y="432268"/>
                </a:lnTo>
                <a:lnTo>
                  <a:pt x="36576" y="434340"/>
                </a:lnTo>
                <a:close/>
              </a:path>
              <a:path w="251459" h="439420">
                <a:moveTo>
                  <a:pt x="227134" y="201168"/>
                </a:moveTo>
                <a:lnTo>
                  <a:pt x="74676" y="201168"/>
                </a:lnTo>
                <a:lnTo>
                  <a:pt x="86344" y="184618"/>
                </a:lnTo>
                <a:lnTo>
                  <a:pt x="102870" y="170497"/>
                </a:lnTo>
                <a:lnTo>
                  <a:pt x="123967" y="160662"/>
                </a:lnTo>
                <a:lnTo>
                  <a:pt x="149352" y="156972"/>
                </a:lnTo>
                <a:lnTo>
                  <a:pt x="189095" y="166306"/>
                </a:lnTo>
                <a:lnTo>
                  <a:pt x="221551" y="191643"/>
                </a:lnTo>
                <a:lnTo>
                  <a:pt x="227134" y="201168"/>
                </a:lnTo>
                <a:close/>
              </a:path>
              <a:path w="251459" h="439420">
                <a:moveTo>
                  <a:pt x="237775" y="374904"/>
                </a:moveTo>
                <a:lnTo>
                  <a:pt x="126492" y="374904"/>
                </a:lnTo>
                <a:lnTo>
                  <a:pt x="146565" y="370427"/>
                </a:lnTo>
                <a:lnTo>
                  <a:pt x="162496" y="358521"/>
                </a:lnTo>
                <a:lnTo>
                  <a:pt x="172997" y="341471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997" y="255293"/>
                </a:lnTo>
                <a:lnTo>
                  <a:pt x="162496" y="238696"/>
                </a:lnTo>
                <a:lnTo>
                  <a:pt x="146565" y="226956"/>
                </a:lnTo>
                <a:lnTo>
                  <a:pt x="126492" y="222504"/>
                </a:lnTo>
                <a:lnTo>
                  <a:pt x="239639" y="222504"/>
                </a:lnTo>
                <a:lnTo>
                  <a:pt x="243435" y="228981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43244" y="365617"/>
                </a:lnTo>
                <a:lnTo>
                  <a:pt x="237775" y="374904"/>
                </a:lnTo>
                <a:close/>
              </a:path>
              <a:path w="251459" h="439420">
                <a:moveTo>
                  <a:pt x="150876" y="438912"/>
                </a:moveTo>
                <a:lnTo>
                  <a:pt x="124539" y="435221"/>
                </a:lnTo>
                <a:lnTo>
                  <a:pt x="101346" y="425386"/>
                </a:lnTo>
                <a:lnTo>
                  <a:pt x="82724" y="411265"/>
                </a:lnTo>
                <a:lnTo>
                  <a:pt x="70104" y="394716"/>
                </a:lnTo>
                <a:lnTo>
                  <a:pt x="226107" y="394716"/>
                </a:lnTo>
                <a:lnTo>
                  <a:pt x="221170" y="403098"/>
                </a:lnTo>
                <a:lnTo>
                  <a:pt x="189095" y="429148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1655771" y="2793752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375"/>
                </a:lnTo>
                <a:lnTo>
                  <a:pt x="14859" y="139636"/>
                </a:lnTo>
                <a:lnTo>
                  <a:pt x="26431" y="134469"/>
                </a:lnTo>
                <a:lnTo>
                  <a:pt x="41148" y="132588"/>
                </a:lnTo>
                <a:lnTo>
                  <a:pt x="56102" y="134469"/>
                </a:lnTo>
                <a:lnTo>
                  <a:pt x="68199" y="139636"/>
                </a:lnTo>
                <a:lnTo>
                  <a:pt x="76295" y="147375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7221" y="2905"/>
                </a:lnTo>
                <a:lnTo>
                  <a:pt x="70294" y="10668"/>
                </a:lnTo>
                <a:lnTo>
                  <a:pt x="79081" y="21859"/>
                </a:lnTo>
                <a:lnTo>
                  <a:pt x="82296" y="35052"/>
                </a:lnTo>
                <a:lnTo>
                  <a:pt x="79081" y="49125"/>
                </a:lnTo>
                <a:lnTo>
                  <a:pt x="70294" y="60769"/>
                </a:lnTo>
                <a:lnTo>
                  <a:pt x="57221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1856250" y="2774358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59" h="434339">
                <a:moveTo>
                  <a:pt x="36576" y="434340"/>
                </a:moveTo>
                <a:lnTo>
                  <a:pt x="21216" y="432268"/>
                </a:lnTo>
                <a:lnTo>
                  <a:pt x="9715" y="426910"/>
                </a:lnTo>
                <a:lnTo>
                  <a:pt x="2500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500" y="14787"/>
                </a:lnTo>
                <a:lnTo>
                  <a:pt x="9715" y="7048"/>
                </a:lnTo>
                <a:lnTo>
                  <a:pt x="21216" y="1881"/>
                </a:lnTo>
                <a:lnTo>
                  <a:pt x="36576" y="0"/>
                </a:lnTo>
                <a:lnTo>
                  <a:pt x="50649" y="1881"/>
                </a:lnTo>
                <a:lnTo>
                  <a:pt x="62293" y="7048"/>
                </a:lnTo>
                <a:lnTo>
                  <a:pt x="70223" y="14787"/>
                </a:lnTo>
                <a:lnTo>
                  <a:pt x="73152" y="24384"/>
                </a:lnTo>
                <a:lnTo>
                  <a:pt x="73152" y="411480"/>
                </a:lnTo>
                <a:lnTo>
                  <a:pt x="70223" y="419552"/>
                </a:lnTo>
                <a:lnTo>
                  <a:pt x="62293" y="426910"/>
                </a:lnTo>
                <a:lnTo>
                  <a:pt x="50649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2043794" y="2793752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375"/>
                </a:lnTo>
                <a:lnTo>
                  <a:pt x="14859" y="139636"/>
                </a:lnTo>
                <a:lnTo>
                  <a:pt x="26431" y="134469"/>
                </a:lnTo>
                <a:lnTo>
                  <a:pt x="41148" y="132588"/>
                </a:lnTo>
                <a:lnTo>
                  <a:pt x="56102" y="134469"/>
                </a:lnTo>
                <a:lnTo>
                  <a:pt x="68199" y="139636"/>
                </a:lnTo>
                <a:lnTo>
                  <a:pt x="76295" y="147375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7221" y="2905"/>
                </a:lnTo>
                <a:lnTo>
                  <a:pt x="70294" y="10668"/>
                </a:lnTo>
                <a:lnTo>
                  <a:pt x="79081" y="21859"/>
                </a:lnTo>
                <a:lnTo>
                  <a:pt x="82296" y="35052"/>
                </a:lnTo>
                <a:lnTo>
                  <a:pt x="79081" y="49125"/>
                </a:lnTo>
                <a:lnTo>
                  <a:pt x="70294" y="60769"/>
                </a:lnTo>
                <a:lnTo>
                  <a:pt x="57221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2237804" y="2885332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716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835"/>
                </a:lnTo>
                <a:lnTo>
                  <a:pt x="10287" y="10096"/>
                </a:lnTo>
                <a:lnTo>
                  <a:pt x="21859" y="4929"/>
                </a:lnTo>
                <a:lnTo>
                  <a:pt x="36576" y="3048"/>
                </a:lnTo>
                <a:lnTo>
                  <a:pt x="49530" y="4929"/>
                </a:lnTo>
                <a:lnTo>
                  <a:pt x="60198" y="10096"/>
                </a:lnTo>
                <a:lnTo>
                  <a:pt x="67437" y="17835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2490020" y="3028629"/>
            <a:ext cx="109940" cy="9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47058" y="3264585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60" h="439420">
                <a:moveTo>
                  <a:pt x="36576" y="432816"/>
                </a:moveTo>
                <a:lnTo>
                  <a:pt x="7" y="409979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411" y="199644"/>
                </a:lnTo>
                <a:lnTo>
                  <a:pt x="239069" y="220980"/>
                </a:lnTo>
                <a:lnTo>
                  <a:pt x="126492" y="220980"/>
                </a:lnTo>
                <a:lnTo>
                  <a:pt x="108108" y="224599"/>
                </a:lnTo>
                <a:lnTo>
                  <a:pt x="91440" y="235077"/>
                </a:lnTo>
                <a:lnTo>
                  <a:pt x="79343" y="251841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3400"/>
                </a:lnTo>
                <a:lnTo>
                  <a:pt x="89725" y="357568"/>
                </a:lnTo>
                <a:lnTo>
                  <a:pt x="106179" y="369736"/>
                </a:lnTo>
                <a:lnTo>
                  <a:pt x="126492" y="374904"/>
                </a:lnTo>
                <a:lnTo>
                  <a:pt x="237466" y="374904"/>
                </a:lnTo>
                <a:lnTo>
                  <a:pt x="226824" y="393192"/>
                </a:lnTo>
                <a:lnTo>
                  <a:pt x="70104" y="393192"/>
                </a:lnTo>
                <a:lnTo>
                  <a:pt x="70096" y="409979"/>
                </a:lnTo>
                <a:lnTo>
                  <a:pt x="67437" y="418671"/>
                </a:lnTo>
                <a:lnTo>
                  <a:pt x="60198" y="425958"/>
                </a:lnTo>
                <a:lnTo>
                  <a:pt x="49530" y="430958"/>
                </a:lnTo>
                <a:lnTo>
                  <a:pt x="36576" y="432816"/>
                </a:lnTo>
                <a:close/>
              </a:path>
              <a:path w="251460" h="439420">
                <a:moveTo>
                  <a:pt x="226411" y="199644"/>
                </a:moveTo>
                <a:lnTo>
                  <a:pt x="74676" y="199644"/>
                </a:lnTo>
                <a:lnTo>
                  <a:pt x="86344" y="183975"/>
                </a:lnTo>
                <a:lnTo>
                  <a:pt x="102870" y="170307"/>
                </a:lnTo>
                <a:lnTo>
                  <a:pt x="123967" y="160639"/>
                </a:lnTo>
                <a:lnTo>
                  <a:pt x="149352" y="156972"/>
                </a:lnTo>
                <a:lnTo>
                  <a:pt x="189095" y="166282"/>
                </a:lnTo>
                <a:lnTo>
                  <a:pt x="221551" y="191452"/>
                </a:lnTo>
                <a:lnTo>
                  <a:pt x="226411" y="199644"/>
                </a:lnTo>
                <a:close/>
              </a:path>
              <a:path w="251460" h="439420">
                <a:moveTo>
                  <a:pt x="237466" y="374904"/>
                </a:moveTo>
                <a:lnTo>
                  <a:pt x="126492" y="374904"/>
                </a:lnTo>
                <a:lnTo>
                  <a:pt x="145923" y="370189"/>
                </a:lnTo>
                <a:lnTo>
                  <a:pt x="161925" y="357759"/>
                </a:lnTo>
                <a:lnTo>
                  <a:pt x="172783" y="340185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83" y="255055"/>
                </a:lnTo>
                <a:lnTo>
                  <a:pt x="161925" y="237934"/>
                </a:lnTo>
                <a:lnTo>
                  <a:pt x="145923" y="225671"/>
                </a:lnTo>
                <a:lnTo>
                  <a:pt x="126492" y="220980"/>
                </a:lnTo>
                <a:lnTo>
                  <a:pt x="239069" y="220980"/>
                </a:lnTo>
                <a:lnTo>
                  <a:pt x="243435" y="228338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974"/>
                </a:lnTo>
                <a:lnTo>
                  <a:pt x="237466" y="374904"/>
                </a:lnTo>
                <a:close/>
              </a:path>
              <a:path w="251460" h="439420">
                <a:moveTo>
                  <a:pt x="150876" y="438912"/>
                </a:moveTo>
                <a:lnTo>
                  <a:pt x="124539" y="434982"/>
                </a:lnTo>
                <a:lnTo>
                  <a:pt x="101346" y="424624"/>
                </a:lnTo>
                <a:lnTo>
                  <a:pt x="82706" y="409956"/>
                </a:lnTo>
                <a:lnTo>
                  <a:pt x="70104" y="393192"/>
                </a:lnTo>
                <a:lnTo>
                  <a:pt x="226824" y="393192"/>
                </a:lnTo>
                <a:lnTo>
                  <a:pt x="221170" y="402907"/>
                </a:lnTo>
                <a:lnTo>
                  <a:pt x="189095" y="429125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567416" y="3377714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887" y="2071"/>
                </a:lnTo>
                <a:lnTo>
                  <a:pt x="63055" y="7429"/>
                </a:lnTo>
                <a:lnTo>
                  <a:pt x="71508" y="14787"/>
                </a:lnTo>
                <a:lnTo>
                  <a:pt x="74676" y="22860"/>
                </a:lnTo>
                <a:lnTo>
                  <a:pt x="74676" y="163068"/>
                </a:lnTo>
                <a:lnTo>
                  <a:pt x="78462" y="182094"/>
                </a:lnTo>
                <a:lnTo>
                  <a:pt x="88963" y="198691"/>
                </a:lnTo>
                <a:lnTo>
                  <a:pt x="104894" y="210431"/>
                </a:lnTo>
                <a:lnTo>
                  <a:pt x="124968" y="214884"/>
                </a:lnTo>
                <a:lnTo>
                  <a:pt x="234654" y="214884"/>
                </a:lnTo>
                <a:lnTo>
                  <a:pt x="212598" y="245173"/>
                </a:lnTo>
                <a:lnTo>
                  <a:pt x="172783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654" y="214884"/>
                </a:moveTo>
                <a:lnTo>
                  <a:pt x="124968" y="214884"/>
                </a:lnTo>
                <a:lnTo>
                  <a:pt x="144399" y="210431"/>
                </a:lnTo>
                <a:lnTo>
                  <a:pt x="160401" y="198691"/>
                </a:lnTo>
                <a:lnTo>
                  <a:pt x="171259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39839" y="207764"/>
                </a:lnTo>
                <a:lnTo>
                  <a:pt x="234654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998553" y="3375559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1978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01667" y="3375558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80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80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80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80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968609" y="3377714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952" y="14787"/>
                </a:lnTo>
                <a:lnTo>
                  <a:pt x="11049" y="7429"/>
                </a:lnTo>
                <a:lnTo>
                  <a:pt x="23145" y="2071"/>
                </a:lnTo>
                <a:lnTo>
                  <a:pt x="38100" y="0"/>
                </a:lnTo>
                <a:lnTo>
                  <a:pt x="52173" y="2071"/>
                </a:lnTo>
                <a:lnTo>
                  <a:pt x="63817" y="7429"/>
                </a:lnTo>
                <a:lnTo>
                  <a:pt x="71747" y="14787"/>
                </a:lnTo>
                <a:lnTo>
                  <a:pt x="74676" y="22860"/>
                </a:lnTo>
                <a:lnTo>
                  <a:pt x="74676" y="163068"/>
                </a:lnTo>
                <a:lnTo>
                  <a:pt x="78676" y="182094"/>
                </a:lnTo>
                <a:lnTo>
                  <a:pt x="89535" y="198691"/>
                </a:lnTo>
                <a:lnTo>
                  <a:pt x="105537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937" y="214884"/>
                </a:moveTo>
                <a:lnTo>
                  <a:pt x="124968" y="214884"/>
                </a:lnTo>
                <a:lnTo>
                  <a:pt x="145041" y="210431"/>
                </a:lnTo>
                <a:lnTo>
                  <a:pt x="160972" y="198691"/>
                </a:lnTo>
                <a:lnTo>
                  <a:pt x="171473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427" y="14144"/>
                </a:lnTo>
                <a:lnTo>
                  <a:pt x="186880" y="6858"/>
                </a:lnTo>
                <a:lnTo>
                  <a:pt x="199048" y="1857"/>
                </a:lnTo>
                <a:lnTo>
                  <a:pt x="213360" y="0"/>
                </a:lnTo>
                <a:lnTo>
                  <a:pt x="228076" y="1857"/>
                </a:lnTo>
                <a:lnTo>
                  <a:pt x="239649" y="6858"/>
                </a:lnTo>
                <a:lnTo>
                  <a:pt x="247221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365256" y="3375559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28" y="361545"/>
                </a:lnTo>
                <a:lnTo>
                  <a:pt x="4000" y="351853"/>
                </a:lnTo>
                <a:lnTo>
                  <a:pt x="9644" y="345305"/>
                </a:lnTo>
                <a:lnTo>
                  <a:pt x="18288" y="342900"/>
                </a:lnTo>
                <a:lnTo>
                  <a:pt x="41648" y="339209"/>
                </a:lnTo>
                <a:lnTo>
                  <a:pt x="68008" y="325945"/>
                </a:lnTo>
                <a:lnTo>
                  <a:pt x="90082" y="299823"/>
                </a:lnTo>
                <a:lnTo>
                  <a:pt x="100584" y="257556"/>
                </a:lnTo>
                <a:lnTo>
                  <a:pt x="1524" y="45720"/>
                </a:lnTo>
                <a:lnTo>
                  <a:pt x="0" y="42672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555" y="184404"/>
                </a:lnTo>
                <a:lnTo>
                  <a:pt x="179832" y="260604"/>
                </a:lnTo>
                <a:lnTo>
                  <a:pt x="164031" y="301995"/>
                </a:lnTo>
                <a:lnTo>
                  <a:pt x="146328" y="341193"/>
                </a:lnTo>
                <a:lnTo>
                  <a:pt x="121895" y="374172"/>
                </a:lnTo>
                <a:lnTo>
                  <a:pt x="85904" y="396910"/>
                </a:lnTo>
                <a:lnTo>
                  <a:pt x="33528" y="405384"/>
                </a:lnTo>
                <a:close/>
              </a:path>
              <a:path w="266700" h="405764">
                <a:moveTo>
                  <a:pt x="209555" y="184404"/>
                </a:moveTo>
                <a:lnTo>
                  <a:pt x="140208" y="184404"/>
                </a:lnTo>
                <a:lnTo>
                  <a:pt x="195072" y="12192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695" y="2714"/>
                </a:lnTo>
                <a:lnTo>
                  <a:pt x="247650" y="10287"/>
                </a:lnTo>
                <a:lnTo>
                  <a:pt x="261175" y="21859"/>
                </a:lnTo>
                <a:lnTo>
                  <a:pt x="266700" y="36576"/>
                </a:lnTo>
                <a:lnTo>
                  <a:pt x="266700" y="39624"/>
                </a:lnTo>
                <a:lnTo>
                  <a:pt x="263652" y="45720"/>
                </a:lnTo>
                <a:lnTo>
                  <a:pt x="209555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789925" y="3375559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09464" y="42672"/>
                </a:moveTo>
                <a:lnTo>
                  <a:pt x="70104" y="42672"/>
                </a:lnTo>
                <a:lnTo>
                  <a:pt x="81557" y="27003"/>
                </a:lnTo>
                <a:lnTo>
                  <a:pt x="97726" y="13335"/>
                </a:lnTo>
                <a:lnTo>
                  <a:pt x="118752" y="3667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7035" h="277495">
                <a:moveTo>
                  <a:pt x="391954" y="56388"/>
                </a:moveTo>
                <a:lnTo>
                  <a:pt x="216408" y="56388"/>
                </a:lnTo>
                <a:lnTo>
                  <a:pt x="234481" y="31503"/>
                </a:lnTo>
                <a:lnTo>
                  <a:pt x="255841" y="13906"/>
                </a:lnTo>
                <a:lnTo>
                  <a:pt x="279201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1954" y="56388"/>
                </a:lnTo>
                <a:lnTo>
                  <a:pt x="396806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866"/>
                </a:lnTo>
                <a:lnTo>
                  <a:pt x="228600" y="271462"/>
                </a:lnTo>
                <a:lnTo>
                  <a:pt x="216360" y="275915"/>
                </a:lnTo>
                <a:lnTo>
                  <a:pt x="202692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3583"/>
                </a:lnTo>
                <a:lnTo>
                  <a:pt x="317182" y="77343"/>
                </a:lnTo>
                <a:lnTo>
                  <a:pt x="302013" y="67389"/>
                </a:lnTo>
                <a:lnTo>
                  <a:pt x="284988" y="64008"/>
                </a:lnTo>
                <a:lnTo>
                  <a:pt x="396806" y="64008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937"/>
                </a:lnTo>
                <a:lnTo>
                  <a:pt x="395287" y="269748"/>
                </a:lnTo>
                <a:lnTo>
                  <a:pt x="383119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421539" y="3375558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6866" y="209073"/>
                </a:lnTo>
                <a:lnTo>
                  <a:pt x="83058" y="219075"/>
                </a:lnTo>
                <a:lnTo>
                  <a:pt x="92678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88006" y="3375559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28" y="361545"/>
                </a:lnTo>
                <a:lnTo>
                  <a:pt x="4000" y="351853"/>
                </a:lnTo>
                <a:lnTo>
                  <a:pt x="9644" y="345305"/>
                </a:lnTo>
                <a:lnTo>
                  <a:pt x="18288" y="342900"/>
                </a:lnTo>
                <a:lnTo>
                  <a:pt x="41671" y="339209"/>
                </a:lnTo>
                <a:lnTo>
                  <a:pt x="68199" y="325945"/>
                </a:lnTo>
                <a:lnTo>
                  <a:pt x="90725" y="299823"/>
                </a:lnTo>
                <a:lnTo>
                  <a:pt x="102108" y="257556"/>
                </a:lnTo>
                <a:lnTo>
                  <a:pt x="1524" y="45720"/>
                </a:lnTo>
                <a:lnTo>
                  <a:pt x="1524" y="42672"/>
                </a:lnTo>
                <a:lnTo>
                  <a:pt x="0" y="39624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6411" y="619"/>
                </a:lnTo>
                <a:lnTo>
                  <a:pt x="63055" y="2667"/>
                </a:lnTo>
                <a:lnTo>
                  <a:pt x="68270" y="6429"/>
                </a:lnTo>
                <a:lnTo>
                  <a:pt x="71628" y="12192"/>
                </a:lnTo>
                <a:lnTo>
                  <a:pt x="140208" y="184404"/>
                </a:lnTo>
                <a:lnTo>
                  <a:pt x="210095" y="184404"/>
                </a:lnTo>
                <a:lnTo>
                  <a:pt x="179832" y="260604"/>
                </a:lnTo>
                <a:lnTo>
                  <a:pt x="164616" y="301995"/>
                </a:lnTo>
                <a:lnTo>
                  <a:pt x="146986" y="341193"/>
                </a:lnTo>
                <a:lnTo>
                  <a:pt x="122334" y="374172"/>
                </a:lnTo>
                <a:lnTo>
                  <a:pt x="86051" y="396910"/>
                </a:lnTo>
                <a:lnTo>
                  <a:pt x="33528" y="405384"/>
                </a:lnTo>
                <a:close/>
              </a:path>
              <a:path w="266700" h="405764">
                <a:moveTo>
                  <a:pt x="210095" y="184404"/>
                </a:moveTo>
                <a:lnTo>
                  <a:pt x="140208" y="184404"/>
                </a:lnTo>
                <a:lnTo>
                  <a:pt x="197294" y="1009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714"/>
                </a:lnTo>
                <a:lnTo>
                  <a:pt x="247840" y="10287"/>
                </a:lnTo>
                <a:lnTo>
                  <a:pt x="261199" y="21859"/>
                </a:lnTo>
                <a:lnTo>
                  <a:pt x="266700" y="36576"/>
                </a:lnTo>
                <a:lnTo>
                  <a:pt x="266700" y="39624"/>
                </a:lnTo>
                <a:lnTo>
                  <a:pt x="265176" y="42672"/>
                </a:lnTo>
                <a:lnTo>
                  <a:pt x="265176" y="45720"/>
                </a:lnTo>
                <a:lnTo>
                  <a:pt x="210095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188962" y="3375558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71" y="94797"/>
                </a:lnTo>
                <a:lnTo>
                  <a:pt x="147447" y="77152"/>
                </a:lnTo>
                <a:lnTo>
                  <a:pt x="131492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596387" y="3375559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1978" y="42672"/>
                </a:moveTo>
                <a:lnTo>
                  <a:pt x="70104" y="42672"/>
                </a:lnTo>
                <a:lnTo>
                  <a:pt x="81391" y="27003"/>
                </a:lnTo>
                <a:lnTo>
                  <a:pt x="98679" y="13335"/>
                </a:lnTo>
                <a:lnTo>
                  <a:pt x="121110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701"/>
                </a:lnTo>
                <a:lnTo>
                  <a:pt x="184404" y="270891"/>
                </a:lnTo>
                <a:lnTo>
                  <a:pt x="175593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223"/>
                </a:lnTo>
                <a:lnTo>
                  <a:pt x="235458" y="270891"/>
                </a:lnTo>
                <a:lnTo>
                  <a:pt x="223742" y="275701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029678" y="3264585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02134" y="3375558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6866" y="209073"/>
                </a:lnTo>
                <a:lnTo>
                  <a:pt x="83058" y="219075"/>
                </a:lnTo>
                <a:lnTo>
                  <a:pt x="92678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609557" y="3375559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272" y="31503"/>
                </a:lnTo>
                <a:lnTo>
                  <a:pt x="97726" y="15430"/>
                </a:lnTo>
                <a:lnTo>
                  <a:pt x="117895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6466" y="70056"/>
                </a:lnTo>
                <a:lnTo>
                  <a:pt x="95440" y="87249"/>
                </a:lnTo>
                <a:lnTo>
                  <a:pt x="80414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917819" y="3377714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262726" y="3282901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79" h="408939">
                <a:moveTo>
                  <a:pt x="39624" y="73152"/>
                </a:moveTo>
                <a:lnTo>
                  <a:pt x="23788" y="70008"/>
                </a:lnTo>
                <a:lnTo>
                  <a:pt x="11239" y="61722"/>
                </a:lnTo>
                <a:lnTo>
                  <a:pt x="2976" y="50006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006"/>
                </a:lnTo>
                <a:lnTo>
                  <a:pt x="68770" y="61722"/>
                </a:lnTo>
                <a:lnTo>
                  <a:pt x="55697" y="70008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61051" y="3264585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627038" y="3359397"/>
            <a:ext cx="360178" cy="301678"/>
          </a:xfrm>
          <a:custGeom>
            <a:avLst/>
            <a:gdLst/>
            <a:ahLst/>
            <a:cxnLst/>
            <a:rect l="l" t="t" r="r" b="b"/>
            <a:pathLst>
              <a:path w="254635" h="426720">
                <a:moveTo>
                  <a:pt x="245364" y="39624"/>
                </a:moveTo>
                <a:lnTo>
                  <a:pt x="190500" y="39624"/>
                </a:lnTo>
                <a:lnTo>
                  <a:pt x="199620" y="19931"/>
                </a:lnTo>
                <a:lnTo>
                  <a:pt x="208597" y="7810"/>
                </a:lnTo>
                <a:lnTo>
                  <a:pt x="217289" y="1690"/>
                </a:lnTo>
                <a:lnTo>
                  <a:pt x="225552" y="0"/>
                </a:lnTo>
                <a:lnTo>
                  <a:pt x="237791" y="2286"/>
                </a:lnTo>
                <a:lnTo>
                  <a:pt x="246888" y="8001"/>
                </a:lnTo>
                <a:lnTo>
                  <a:pt x="252555" y="15430"/>
                </a:lnTo>
                <a:lnTo>
                  <a:pt x="254508" y="22860"/>
                </a:lnTo>
                <a:lnTo>
                  <a:pt x="254508" y="30480"/>
                </a:lnTo>
                <a:lnTo>
                  <a:pt x="245364" y="39624"/>
                </a:lnTo>
                <a:close/>
              </a:path>
              <a:path w="254635" h="426720">
                <a:moveTo>
                  <a:pt x="128016" y="426720"/>
                </a:moveTo>
                <a:lnTo>
                  <a:pt x="79081" y="421409"/>
                </a:lnTo>
                <a:lnTo>
                  <a:pt x="38290" y="405955"/>
                </a:lnTo>
                <a:lnTo>
                  <a:pt x="10358" y="381071"/>
                </a:lnTo>
                <a:lnTo>
                  <a:pt x="0" y="347472"/>
                </a:lnTo>
                <a:lnTo>
                  <a:pt x="3238" y="326564"/>
                </a:lnTo>
                <a:lnTo>
                  <a:pt x="12192" y="309372"/>
                </a:lnTo>
                <a:lnTo>
                  <a:pt x="25717" y="295608"/>
                </a:lnTo>
                <a:lnTo>
                  <a:pt x="42672" y="284988"/>
                </a:lnTo>
                <a:lnTo>
                  <a:pt x="32432" y="279487"/>
                </a:lnTo>
                <a:lnTo>
                  <a:pt x="24765" y="271843"/>
                </a:lnTo>
                <a:lnTo>
                  <a:pt x="19954" y="261627"/>
                </a:lnTo>
                <a:lnTo>
                  <a:pt x="18288" y="248412"/>
                </a:lnTo>
                <a:lnTo>
                  <a:pt x="20454" y="233981"/>
                </a:lnTo>
                <a:lnTo>
                  <a:pt x="26479" y="222123"/>
                </a:lnTo>
                <a:lnTo>
                  <a:pt x="35647" y="211978"/>
                </a:lnTo>
                <a:lnTo>
                  <a:pt x="47244" y="202692"/>
                </a:lnTo>
                <a:lnTo>
                  <a:pt x="32123" y="188475"/>
                </a:lnTo>
                <a:lnTo>
                  <a:pt x="21145" y="171259"/>
                </a:lnTo>
                <a:lnTo>
                  <a:pt x="14454" y="151471"/>
                </a:lnTo>
                <a:lnTo>
                  <a:pt x="12192" y="129540"/>
                </a:lnTo>
                <a:lnTo>
                  <a:pt x="12192" y="117348"/>
                </a:lnTo>
                <a:lnTo>
                  <a:pt x="20169" y="79438"/>
                </a:lnTo>
                <a:lnTo>
                  <a:pt x="42862" y="49530"/>
                </a:lnTo>
                <a:lnTo>
                  <a:pt x="78414" y="29908"/>
                </a:lnTo>
                <a:lnTo>
                  <a:pt x="124968" y="22860"/>
                </a:lnTo>
                <a:lnTo>
                  <a:pt x="143136" y="23979"/>
                </a:lnTo>
                <a:lnTo>
                  <a:pt x="160591" y="27241"/>
                </a:lnTo>
                <a:lnTo>
                  <a:pt x="176617" y="32504"/>
                </a:lnTo>
                <a:lnTo>
                  <a:pt x="190500" y="39624"/>
                </a:lnTo>
                <a:lnTo>
                  <a:pt x="245364" y="39624"/>
                </a:lnTo>
                <a:lnTo>
                  <a:pt x="239148" y="43386"/>
                </a:lnTo>
                <a:lnTo>
                  <a:pt x="232219" y="48006"/>
                </a:lnTo>
                <a:lnTo>
                  <a:pt x="225004" y="53768"/>
                </a:lnTo>
                <a:lnTo>
                  <a:pt x="217932" y="60960"/>
                </a:lnTo>
                <a:lnTo>
                  <a:pt x="222355" y="67056"/>
                </a:lnTo>
                <a:lnTo>
                  <a:pt x="124968" y="67056"/>
                </a:lnTo>
                <a:lnTo>
                  <a:pt x="106965" y="71056"/>
                </a:lnTo>
                <a:lnTo>
                  <a:pt x="94107" y="81915"/>
                </a:lnTo>
                <a:lnTo>
                  <a:pt x="86391" y="97917"/>
                </a:lnTo>
                <a:lnTo>
                  <a:pt x="83820" y="117348"/>
                </a:lnTo>
                <a:lnTo>
                  <a:pt x="83820" y="129540"/>
                </a:lnTo>
                <a:lnTo>
                  <a:pt x="86606" y="149852"/>
                </a:lnTo>
                <a:lnTo>
                  <a:pt x="94678" y="166306"/>
                </a:lnTo>
                <a:lnTo>
                  <a:pt x="107608" y="177331"/>
                </a:lnTo>
                <a:lnTo>
                  <a:pt x="124968" y="181356"/>
                </a:lnTo>
                <a:lnTo>
                  <a:pt x="220008" y="181356"/>
                </a:lnTo>
                <a:lnTo>
                  <a:pt x="206502" y="199453"/>
                </a:lnTo>
                <a:lnTo>
                  <a:pt x="170878" y="219765"/>
                </a:lnTo>
                <a:lnTo>
                  <a:pt x="163251" y="220980"/>
                </a:lnTo>
                <a:lnTo>
                  <a:pt x="86868" y="220980"/>
                </a:lnTo>
                <a:lnTo>
                  <a:pt x="82296" y="224028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034"/>
                </a:lnTo>
                <a:lnTo>
                  <a:pt x="124290" y="252250"/>
                </a:lnTo>
                <a:lnTo>
                  <a:pt x="166116" y="258127"/>
                </a:lnTo>
                <a:lnTo>
                  <a:pt x="207941" y="269973"/>
                </a:lnTo>
                <a:lnTo>
                  <a:pt x="240114" y="294096"/>
                </a:lnTo>
                <a:lnTo>
                  <a:pt x="241503" y="298704"/>
                </a:lnTo>
                <a:lnTo>
                  <a:pt x="102108" y="298704"/>
                </a:lnTo>
                <a:lnTo>
                  <a:pt x="89392" y="306419"/>
                </a:lnTo>
                <a:lnTo>
                  <a:pt x="79248" y="315849"/>
                </a:lnTo>
                <a:lnTo>
                  <a:pt x="72532" y="326993"/>
                </a:lnTo>
                <a:lnTo>
                  <a:pt x="70104" y="339852"/>
                </a:lnTo>
                <a:lnTo>
                  <a:pt x="74628" y="357211"/>
                </a:lnTo>
                <a:lnTo>
                  <a:pt x="86868" y="370141"/>
                </a:lnTo>
                <a:lnTo>
                  <a:pt x="104822" y="378213"/>
                </a:lnTo>
                <a:lnTo>
                  <a:pt x="126492" y="381000"/>
                </a:lnTo>
                <a:lnTo>
                  <a:pt x="239564" y="381000"/>
                </a:lnTo>
                <a:lnTo>
                  <a:pt x="215074" y="405765"/>
                </a:lnTo>
                <a:lnTo>
                  <a:pt x="175188" y="421671"/>
                </a:lnTo>
                <a:lnTo>
                  <a:pt x="128016" y="426720"/>
                </a:lnTo>
                <a:close/>
              </a:path>
              <a:path w="254635" h="426720">
                <a:moveTo>
                  <a:pt x="220008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544" y="97917"/>
                </a:lnTo>
                <a:lnTo>
                  <a:pt x="155829" y="81915"/>
                </a:lnTo>
                <a:lnTo>
                  <a:pt x="142970" y="71056"/>
                </a:lnTo>
                <a:lnTo>
                  <a:pt x="124968" y="67056"/>
                </a:lnTo>
                <a:lnTo>
                  <a:pt x="222355" y="67056"/>
                </a:lnTo>
                <a:lnTo>
                  <a:pt x="226814" y="73199"/>
                </a:lnTo>
                <a:lnTo>
                  <a:pt x="232981" y="86868"/>
                </a:lnTo>
                <a:lnTo>
                  <a:pt x="236577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552" y="168568"/>
                </a:lnTo>
                <a:lnTo>
                  <a:pt x="220008" y="181356"/>
                </a:lnTo>
                <a:close/>
              </a:path>
              <a:path w="254635" h="426720">
                <a:moveTo>
                  <a:pt x="124968" y="227076"/>
                </a:moveTo>
                <a:lnTo>
                  <a:pt x="114085" y="226552"/>
                </a:lnTo>
                <a:lnTo>
                  <a:pt x="104203" y="225171"/>
                </a:lnTo>
                <a:lnTo>
                  <a:pt x="95178" y="223218"/>
                </a:lnTo>
                <a:lnTo>
                  <a:pt x="86868" y="220980"/>
                </a:lnTo>
                <a:lnTo>
                  <a:pt x="163251" y="220980"/>
                </a:lnTo>
                <a:lnTo>
                  <a:pt x="124968" y="227076"/>
                </a:lnTo>
                <a:close/>
              </a:path>
              <a:path w="254635" h="426720">
                <a:moveTo>
                  <a:pt x="239564" y="381000"/>
                </a:moveTo>
                <a:lnTo>
                  <a:pt x="126492" y="381000"/>
                </a:lnTo>
                <a:lnTo>
                  <a:pt x="147923" y="377999"/>
                </a:lnTo>
                <a:lnTo>
                  <a:pt x="165354" y="369570"/>
                </a:lnTo>
                <a:lnTo>
                  <a:pt x="177069" y="356568"/>
                </a:lnTo>
                <a:lnTo>
                  <a:pt x="181356" y="339852"/>
                </a:lnTo>
                <a:lnTo>
                  <a:pt x="174117" y="320563"/>
                </a:lnTo>
                <a:lnTo>
                  <a:pt x="155448" y="308991"/>
                </a:lnTo>
                <a:lnTo>
                  <a:pt x="129921" y="302561"/>
                </a:lnTo>
                <a:lnTo>
                  <a:pt x="102108" y="298704"/>
                </a:lnTo>
                <a:lnTo>
                  <a:pt x="241503" y="298704"/>
                </a:lnTo>
                <a:lnTo>
                  <a:pt x="252984" y="336804"/>
                </a:lnTo>
                <a:lnTo>
                  <a:pt x="242673" y="377856"/>
                </a:lnTo>
                <a:lnTo>
                  <a:pt x="239564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9034462" y="3282901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008"/>
                </a:lnTo>
                <a:lnTo>
                  <a:pt x="11430" y="61722"/>
                </a:lnTo>
                <a:lnTo>
                  <a:pt x="3000" y="50006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9232785" y="3264585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9422485" y="3282901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9778172" y="3264585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36576" y="432816"/>
                </a:moveTo>
                <a:lnTo>
                  <a:pt x="7" y="409979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257" y="199644"/>
                </a:lnTo>
                <a:lnTo>
                  <a:pt x="239012" y="220980"/>
                </a:lnTo>
                <a:lnTo>
                  <a:pt x="126492" y="220980"/>
                </a:lnTo>
                <a:lnTo>
                  <a:pt x="107465" y="224599"/>
                </a:lnTo>
                <a:lnTo>
                  <a:pt x="90868" y="235077"/>
                </a:lnTo>
                <a:lnTo>
                  <a:pt x="79128" y="251841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3400"/>
                </a:lnTo>
                <a:lnTo>
                  <a:pt x="89725" y="357568"/>
                </a:lnTo>
                <a:lnTo>
                  <a:pt x="106179" y="369736"/>
                </a:lnTo>
                <a:lnTo>
                  <a:pt x="126492" y="374904"/>
                </a:lnTo>
                <a:lnTo>
                  <a:pt x="237466" y="374904"/>
                </a:lnTo>
                <a:lnTo>
                  <a:pt x="226824" y="393192"/>
                </a:lnTo>
                <a:lnTo>
                  <a:pt x="70104" y="393192"/>
                </a:lnTo>
                <a:lnTo>
                  <a:pt x="70096" y="409979"/>
                </a:lnTo>
                <a:lnTo>
                  <a:pt x="67437" y="418671"/>
                </a:lnTo>
                <a:lnTo>
                  <a:pt x="60198" y="425958"/>
                </a:lnTo>
                <a:lnTo>
                  <a:pt x="49530" y="430958"/>
                </a:lnTo>
                <a:lnTo>
                  <a:pt x="36576" y="432816"/>
                </a:lnTo>
                <a:close/>
              </a:path>
              <a:path w="251459" h="439420">
                <a:moveTo>
                  <a:pt x="226257" y="199644"/>
                </a:moveTo>
                <a:lnTo>
                  <a:pt x="74676" y="199644"/>
                </a:lnTo>
                <a:lnTo>
                  <a:pt x="86320" y="183975"/>
                </a:lnTo>
                <a:lnTo>
                  <a:pt x="102679" y="170307"/>
                </a:lnTo>
                <a:lnTo>
                  <a:pt x="123324" y="160639"/>
                </a:lnTo>
                <a:lnTo>
                  <a:pt x="147828" y="156972"/>
                </a:lnTo>
                <a:lnTo>
                  <a:pt x="188452" y="166282"/>
                </a:lnTo>
                <a:lnTo>
                  <a:pt x="221361" y="191452"/>
                </a:lnTo>
                <a:lnTo>
                  <a:pt x="226257" y="199644"/>
                </a:lnTo>
                <a:close/>
              </a:path>
              <a:path w="251459" h="439420">
                <a:moveTo>
                  <a:pt x="237466" y="374904"/>
                </a:moveTo>
                <a:lnTo>
                  <a:pt x="126492" y="374904"/>
                </a:lnTo>
                <a:lnTo>
                  <a:pt x="145923" y="370189"/>
                </a:lnTo>
                <a:lnTo>
                  <a:pt x="161925" y="357759"/>
                </a:lnTo>
                <a:lnTo>
                  <a:pt x="172783" y="340185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83" y="255055"/>
                </a:lnTo>
                <a:lnTo>
                  <a:pt x="161925" y="237934"/>
                </a:lnTo>
                <a:lnTo>
                  <a:pt x="145923" y="225671"/>
                </a:lnTo>
                <a:lnTo>
                  <a:pt x="126492" y="220980"/>
                </a:lnTo>
                <a:lnTo>
                  <a:pt x="239012" y="220980"/>
                </a:lnTo>
                <a:lnTo>
                  <a:pt x="243411" y="228338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974"/>
                </a:lnTo>
                <a:lnTo>
                  <a:pt x="237466" y="374904"/>
                </a:lnTo>
                <a:close/>
              </a:path>
              <a:path w="251459" h="439420">
                <a:moveTo>
                  <a:pt x="150876" y="438912"/>
                </a:moveTo>
                <a:lnTo>
                  <a:pt x="124325" y="434982"/>
                </a:lnTo>
                <a:lnTo>
                  <a:pt x="100774" y="424624"/>
                </a:lnTo>
                <a:lnTo>
                  <a:pt x="82064" y="409956"/>
                </a:lnTo>
                <a:lnTo>
                  <a:pt x="70104" y="393192"/>
                </a:lnTo>
                <a:lnTo>
                  <a:pt x="226824" y="393192"/>
                </a:lnTo>
                <a:lnTo>
                  <a:pt x="221170" y="402907"/>
                </a:lnTo>
                <a:lnTo>
                  <a:pt x="189095" y="429125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196373" y="3282901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0388231" y="3375559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690026" y="3282901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884038" y="3375559"/>
            <a:ext cx="573950" cy="196180"/>
          </a:xfrm>
          <a:custGeom>
            <a:avLst/>
            <a:gdLst/>
            <a:ahLst/>
            <a:cxnLst/>
            <a:rect l="l" t="t" r="r" b="b"/>
            <a:pathLst>
              <a:path w="405765" h="277495">
                <a:moveTo>
                  <a:pt x="209464" y="42672"/>
                </a:moveTo>
                <a:lnTo>
                  <a:pt x="68580" y="42672"/>
                </a:lnTo>
                <a:lnTo>
                  <a:pt x="80914" y="27003"/>
                </a:lnTo>
                <a:lnTo>
                  <a:pt x="97536" y="13335"/>
                </a:lnTo>
                <a:lnTo>
                  <a:pt x="118729" y="3667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5765" h="277495">
                <a:moveTo>
                  <a:pt x="390810" y="56388"/>
                </a:moveTo>
                <a:lnTo>
                  <a:pt x="216408" y="56388"/>
                </a:lnTo>
                <a:lnTo>
                  <a:pt x="234267" y="31503"/>
                </a:lnTo>
                <a:lnTo>
                  <a:pt x="255270" y="13906"/>
                </a:lnTo>
                <a:lnTo>
                  <a:pt x="278558" y="3452"/>
                </a:lnTo>
                <a:lnTo>
                  <a:pt x="303276" y="0"/>
                </a:lnTo>
                <a:lnTo>
                  <a:pt x="341733" y="7596"/>
                </a:lnTo>
                <a:lnTo>
                  <a:pt x="374332" y="29908"/>
                </a:lnTo>
                <a:lnTo>
                  <a:pt x="390810" y="56388"/>
                </a:lnTo>
                <a:close/>
              </a:path>
              <a:path w="40576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0810" y="56388"/>
                </a:lnTo>
                <a:lnTo>
                  <a:pt x="395552" y="64008"/>
                </a:lnTo>
                <a:lnTo>
                  <a:pt x="118872" y="64008"/>
                </a:lnTo>
                <a:lnTo>
                  <a:pt x="102084" y="67389"/>
                </a:lnTo>
                <a:lnTo>
                  <a:pt x="87439" y="77343"/>
                </a:lnTo>
                <a:lnTo>
                  <a:pt x="77081" y="93583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405765" h="277495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200" y="67389"/>
                </a:lnTo>
                <a:lnTo>
                  <a:pt x="253555" y="77343"/>
                </a:lnTo>
                <a:lnTo>
                  <a:pt x="243197" y="93583"/>
                </a:lnTo>
                <a:lnTo>
                  <a:pt x="239268" y="115824"/>
                </a:lnTo>
                <a:lnTo>
                  <a:pt x="239268" y="252984"/>
                </a:lnTo>
                <a:lnTo>
                  <a:pt x="236124" y="263866"/>
                </a:lnTo>
                <a:lnTo>
                  <a:pt x="227838" y="271462"/>
                </a:lnTo>
                <a:lnTo>
                  <a:pt x="216122" y="275915"/>
                </a:lnTo>
                <a:lnTo>
                  <a:pt x="202692" y="277368"/>
                </a:lnTo>
                <a:close/>
              </a:path>
              <a:path w="405765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3583"/>
                </a:lnTo>
                <a:lnTo>
                  <a:pt x="317182" y="77343"/>
                </a:lnTo>
                <a:lnTo>
                  <a:pt x="302013" y="67389"/>
                </a:lnTo>
                <a:lnTo>
                  <a:pt x="284988" y="64008"/>
                </a:lnTo>
                <a:lnTo>
                  <a:pt x="395552" y="64008"/>
                </a:lnTo>
                <a:lnTo>
                  <a:pt x="396930" y="66222"/>
                </a:lnTo>
                <a:lnTo>
                  <a:pt x="405384" y="115824"/>
                </a:lnTo>
                <a:lnTo>
                  <a:pt x="405384" y="252984"/>
                </a:lnTo>
                <a:lnTo>
                  <a:pt x="402455" y="261937"/>
                </a:lnTo>
                <a:lnTo>
                  <a:pt x="394525" y="269748"/>
                </a:lnTo>
                <a:lnTo>
                  <a:pt x="382881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545830" y="3264585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59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1724752" y="3375558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2134332" y="3375559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567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643"/>
                </a:lnTo>
                <a:lnTo>
                  <a:pt x="177927" y="9715"/>
                </a:lnTo>
                <a:lnTo>
                  <a:pt x="183784" y="19931"/>
                </a:lnTo>
                <a:lnTo>
                  <a:pt x="185928" y="32004"/>
                </a:lnTo>
                <a:lnTo>
                  <a:pt x="183784" y="44719"/>
                </a:lnTo>
                <a:lnTo>
                  <a:pt x="180567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567" y="50292"/>
                </a:lnTo>
                <a:lnTo>
                  <a:pt x="177927" y="54864"/>
                </a:lnTo>
                <a:lnTo>
                  <a:pt x="169211" y="61579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2418883" y="3375558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98063" y="3753734"/>
            <a:ext cx="2281430" cy="311554"/>
          </a:xfrm>
          <a:custGeom>
            <a:avLst/>
            <a:gdLst/>
            <a:ahLst/>
            <a:cxnLst/>
            <a:rect l="l" t="t" r="r" b="b"/>
            <a:pathLst>
              <a:path w="1612900" h="440689">
                <a:moveTo>
                  <a:pt x="36576" y="434340"/>
                </a:moveTo>
                <a:lnTo>
                  <a:pt x="0" y="417576"/>
                </a:lnTo>
                <a:lnTo>
                  <a:pt x="0" y="16764"/>
                </a:lnTo>
                <a:lnTo>
                  <a:pt x="36576" y="0"/>
                </a:lnTo>
                <a:lnTo>
                  <a:pt x="44291" y="523"/>
                </a:lnTo>
                <a:lnTo>
                  <a:pt x="74676" y="16764"/>
                </a:lnTo>
                <a:lnTo>
                  <a:pt x="74676" y="201168"/>
                </a:lnTo>
                <a:lnTo>
                  <a:pt x="229202" y="201168"/>
                </a:lnTo>
                <a:lnTo>
                  <a:pt x="230314" y="202644"/>
                </a:lnTo>
                <a:lnTo>
                  <a:pt x="237744" y="214884"/>
                </a:lnTo>
                <a:lnTo>
                  <a:pt x="241009" y="222504"/>
                </a:lnTo>
                <a:lnTo>
                  <a:pt x="126492" y="222504"/>
                </a:lnTo>
                <a:lnTo>
                  <a:pt x="116728" y="223361"/>
                </a:lnTo>
                <a:lnTo>
                  <a:pt x="79629" y="252412"/>
                </a:lnTo>
                <a:lnTo>
                  <a:pt x="74676" y="274320"/>
                </a:lnTo>
                <a:lnTo>
                  <a:pt x="74676" y="335280"/>
                </a:lnTo>
                <a:lnTo>
                  <a:pt x="77724" y="341376"/>
                </a:lnTo>
                <a:lnTo>
                  <a:pt x="82296" y="347472"/>
                </a:lnTo>
                <a:lnTo>
                  <a:pt x="86010" y="352901"/>
                </a:lnTo>
                <a:lnTo>
                  <a:pt x="119657" y="373689"/>
                </a:lnTo>
                <a:lnTo>
                  <a:pt x="126492" y="374904"/>
                </a:lnTo>
                <a:lnTo>
                  <a:pt x="239737" y="374904"/>
                </a:lnTo>
                <a:lnTo>
                  <a:pt x="237744" y="379476"/>
                </a:lnTo>
                <a:lnTo>
                  <a:pt x="230314" y="392358"/>
                </a:lnTo>
                <a:lnTo>
                  <a:pt x="228527" y="394716"/>
                </a:lnTo>
                <a:lnTo>
                  <a:pt x="70104" y="394716"/>
                </a:lnTo>
                <a:lnTo>
                  <a:pt x="70104" y="417576"/>
                </a:lnTo>
                <a:lnTo>
                  <a:pt x="44029" y="433792"/>
                </a:lnTo>
                <a:lnTo>
                  <a:pt x="36576" y="434340"/>
                </a:lnTo>
                <a:close/>
              </a:path>
              <a:path w="1612900" h="440689">
                <a:moveTo>
                  <a:pt x="229202" y="201168"/>
                </a:moveTo>
                <a:lnTo>
                  <a:pt x="74676" y="201168"/>
                </a:lnTo>
                <a:lnTo>
                  <a:pt x="79843" y="192333"/>
                </a:lnTo>
                <a:lnTo>
                  <a:pt x="113347" y="164687"/>
                </a:lnTo>
                <a:lnTo>
                  <a:pt x="149352" y="156972"/>
                </a:lnTo>
                <a:lnTo>
                  <a:pt x="163020" y="158067"/>
                </a:lnTo>
                <a:lnTo>
                  <a:pt x="201168" y="172212"/>
                </a:lnTo>
                <a:lnTo>
                  <a:pt x="229202" y="201168"/>
                </a:lnTo>
                <a:close/>
              </a:path>
              <a:path w="1612900" h="440689">
                <a:moveTo>
                  <a:pt x="239737" y="374904"/>
                </a:moveTo>
                <a:lnTo>
                  <a:pt x="126492" y="374904"/>
                </a:lnTo>
                <a:lnTo>
                  <a:pt x="137136" y="373141"/>
                </a:lnTo>
                <a:lnTo>
                  <a:pt x="146494" y="369951"/>
                </a:lnTo>
                <a:lnTo>
                  <a:pt x="173355" y="340995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63068" y="237744"/>
                </a:lnTo>
                <a:lnTo>
                  <a:pt x="126492" y="222504"/>
                </a:lnTo>
                <a:lnTo>
                  <a:pt x="241009" y="222504"/>
                </a:lnTo>
                <a:lnTo>
                  <a:pt x="243744" y="228885"/>
                </a:lnTo>
                <a:lnTo>
                  <a:pt x="248031" y="243459"/>
                </a:lnTo>
                <a:lnTo>
                  <a:pt x="250602" y="258603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50602" y="337042"/>
                </a:lnTo>
                <a:lnTo>
                  <a:pt x="248031" y="351663"/>
                </a:lnTo>
                <a:lnTo>
                  <a:pt x="243723" y="365760"/>
                </a:lnTo>
                <a:lnTo>
                  <a:pt x="239737" y="374904"/>
                </a:lnTo>
                <a:close/>
              </a:path>
              <a:path w="1612900" h="440689">
                <a:moveTo>
                  <a:pt x="150876" y="440436"/>
                </a:moveTo>
                <a:lnTo>
                  <a:pt x="112299" y="431220"/>
                </a:lnTo>
                <a:lnTo>
                  <a:pt x="75509" y="403550"/>
                </a:lnTo>
                <a:lnTo>
                  <a:pt x="70104" y="394716"/>
                </a:lnTo>
                <a:lnTo>
                  <a:pt x="228527" y="394716"/>
                </a:lnTo>
                <a:lnTo>
                  <a:pt x="201168" y="422148"/>
                </a:lnTo>
                <a:lnTo>
                  <a:pt x="164306" y="438650"/>
                </a:lnTo>
                <a:lnTo>
                  <a:pt x="150876" y="440436"/>
                </a:lnTo>
                <a:close/>
              </a:path>
              <a:path w="1612900" h="440689">
                <a:moveTo>
                  <a:pt x="336804" y="99060"/>
                </a:moveTo>
                <a:lnTo>
                  <a:pt x="299466" y="76581"/>
                </a:lnTo>
                <a:lnTo>
                  <a:pt x="295656" y="62484"/>
                </a:lnTo>
                <a:lnTo>
                  <a:pt x="297132" y="55649"/>
                </a:lnTo>
                <a:lnTo>
                  <a:pt x="328207" y="26717"/>
                </a:lnTo>
                <a:lnTo>
                  <a:pt x="336804" y="25908"/>
                </a:lnTo>
                <a:lnTo>
                  <a:pt x="345400" y="26717"/>
                </a:lnTo>
                <a:lnTo>
                  <a:pt x="377118" y="55649"/>
                </a:lnTo>
                <a:lnTo>
                  <a:pt x="377952" y="62484"/>
                </a:lnTo>
                <a:lnTo>
                  <a:pt x="377118" y="69961"/>
                </a:lnTo>
                <a:lnTo>
                  <a:pt x="345400" y="98250"/>
                </a:lnTo>
                <a:lnTo>
                  <a:pt x="336804" y="99060"/>
                </a:lnTo>
                <a:close/>
              </a:path>
              <a:path w="1612900" h="440689">
                <a:moveTo>
                  <a:pt x="336804" y="434340"/>
                </a:moveTo>
                <a:lnTo>
                  <a:pt x="300228" y="417576"/>
                </a:lnTo>
                <a:lnTo>
                  <a:pt x="300228" y="176784"/>
                </a:lnTo>
                <a:lnTo>
                  <a:pt x="336804" y="160020"/>
                </a:lnTo>
                <a:lnTo>
                  <a:pt x="344519" y="160543"/>
                </a:lnTo>
                <a:lnTo>
                  <a:pt x="374904" y="176784"/>
                </a:lnTo>
                <a:lnTo>
                  <a:pt x="374904" y="417576"/>
                </a:lnTo>
                <a:lnTo>
                  <a:pt x="336804" y="434340"/>
                </a:lnTo>
                <a:close/>
              </a:path>
              <a:path w="1612900" h="440689">
                <a:moveTo>
                  <a:pt x="475488" y="434340"/>
                </a:moveTo>
                <a:lnTo>
                  <a:pt x="438912" y="417576"/>
                </a:lnTo>
                <a:lnTo>
                  <a:pt x="438912" y="16764"/>
                </a:lnTo>
                <a:lnTo>
                  <a:pt x="475488" y="0"/>
                </a:lnTo>
                <a:lnTo>
                  <a:pt x="482965" y="523"/>
                </a:lnTo>
                <a:lnTo>
                  <a:pt x="513588" y="22860"/>
                </a:lnTo>
                <a:lnTo>
                  <a:pt x="513588" y="411480"/>
                </a:lnTo>
                <a:lnTo>
                  <a:pt x="475488" y="434340"/>
                </a:lnTo>
                <a:close/>
              </a:path>
              <a:path w="1612900" h="440689">
                <a:moveTo>
                  <a:pt x="819912" y="201168"/>
                </a:moveTo>
                <a:lnTo>
                  <a:pt x="745236" y="201168"/>
                </a:lnTo>
                <a:lnTo>
                  <a:pt x="745236" y="16764"/>
                </a:lnTo>
                <a:lnTo>
                  <a:pt x="781812" y="0"/>
                </a:lnTo>
                <a:lnTo>
                  <a:pt x="790170" y="523"/>
                </a:lnTo>
                <a:lnTo>
                  <a:pt x="819912" y="22860"/>
                </a:lnTo>
                <a:lnTo>
                  <a:pt x="819912" y="201168"/>
                </a:lnTo>
                <a:close/>
              </a:path>
              <a:path w="1612900" h="440689">
                <a:moveTo>
                  <a:pt x="669036" y="440436"/>
                </a:moveTo>
                <a:lnTo>
                  <a:pt x="630459" y="429934"/>
                </a:lnTo>
                <a:lnTo>
                  <a:pt x="598170" y="403669"/>
                </a:lnTo>
                <a:lnTo>
                  <a:pt x="576167" y="365712"/>
                </a:lnTo>
                <a:lnTo>
                  <a:pt x="568452" y="321564"/>
                </a:lnTo>
                <a:lnTo>
                  <a:pt x="568452" y="274320"/>
                </a:lnTo>
                <a:lnTo>
                  <a:pt x="576167" y="228885"/>
                </a:lnTo>
                <a:lnTo>
                  <a:pt x="598170" y="191262"/>
                </a:lnTo>
                <a:lnTo>
                  <a:pt x="630483" y="165973"/>
                </a:lnTo>
                <a:lnTo>
                  <a:pt x="670560" y="156972"/>
                </a:lnTo>
                <a:lnTo>
                  <a:pt x="683704" y="157829"/>
                </a:lnTo>
                <a:lnTo>
                  <a:pt x="725090" y="176950"/>
                </a:lnTo>
                <a:lnTo>
                  <a:pt x="745236" y="201168"/>
                </a:lnTo>
                <a:lnTo>
                  <a:pt x="819912" y="201168"/>
                </a:lnTo>
                <a:lnTo>
                  <a:pt x="819912" y="222504"/>
                </a:lnTo>
                <a:lnTo>
                  <a:pt x="693420" y="222504"/>
                </a:lnTo>
                <a:lnTo>
                  <a:pt x="682561" y="223385"/>
                </a:lnTo>
                <a:lnTo>
                  <a:pt x="650819" y="246030"/>
                </a:lnTo>
                <a:lnTo>
                  <a:pt x="641604" y="274320"/>
                </a:lnTo>
                <a:lnTo>
                  <a:pt x="641604" y="321564"/>
                </a:lnTo>
                <a:lnTo>
                  <a:pt x="656844" y="358140"/>
                </a:lnTo>
                <a:lnTo>
                  <a:pt x="691896" y="374904"/>
                </a:lnTo>
                <a:lnTo>
                  <a:pt x="819912" y="374904"/>
                </a:lnTo>
                <a:lnTo>
                  <a:pt x="819912" y="394716"/>
                </a:lnTo>
                <a:lnTo>
                  <a:pt x="749808" y="394716"/>
                </a:lnTo>
                <a:lnTo>
                  <a:pt x="743735" y="403550"/>
                </a:lnTo>
                <a:lnTo>
                  <a:pt x="736663" y="411670"/>
                </a:lnTo>
                <a:lnTo>
                  <a:pt x="695134" y="435673"/>
                </a:lnTo>
                <a:lnTo>
                  <a:pt x="682442" y="438697"/>
                </a:lnTo>
                <a:lnTo>
                  <a:pt x="669036" y="440436"/>
                </a:lnTo>
                <a:close/>
              </a:path>
              <a:path w="1612900" h="440689">
                <a:moveTo>
                  <a:pt x="819912" y="374904"/>
                </a:moveTo>
                <a:lnTo>
                  <a:pt x="691896" y="374904"/>
                </a:lnTo>
                <a:lnTo>
                  <a:pt x="699611" y="373689"/>
                </a:lnTo>
                <a:lnTo>
                  <a:pt x="706755" y="372046"/>
                </a:lnTo>
                <a:lnTo>
                  <a:pt x="737616" y="347472"/>
                </a:lnTo>
                <a:lnTo>
                  <a:pt x="742188" y="341376"/>
                </a:lnTo>
                <a:lnTo>
                  <a:pt x="745236" y="335280"/>
                </a:lnTo>
                <a:lnTo>
                  <a:pt x="745236" y="274320"/>
                </a:lnTo>
                <a:lnTo>
                  <a:pt x="728472" y="236220"/>
                </a:lnTo>
                <a:lnTo>
                  <a:pt x="693420" y="222504"/>
                </a:lnTo>
                <a:lnTo>
                  <a:pt x="819912" y="222504"/>
                </a:lnTo>
                <a:lnTo>
                  <a:pt x="819912" y="374904"/>
                </a:lnTo>
                <a:close/>
              </a:path>
              <a:path w="1612900" h="440689">
                <a:moveTo>
                  <a:pt x="781812" y="434340"/>
                </a:moveTo>
                <a:lnTo>
                  <a:pt x="772668" y="434340"/>
                </a:lnTo>
                <a:lnTo>
                  <a:pt x="765048" y="431292"/>
                </a:lnTo>
                <a:lnTo>
                  <a:pt x="752856" y="422148"/>
                </a:lnTo>
                <a:lnTo>
                  <a:pt x="749808" y="417576"/>
                </a:lnTo>
                <a:lnTo>
                  <a:pt x="749808" y="394716"/>
                </a:lnTo>
                <a:lnTo>
                  <a:pt x="819912" y="394716"/>
                </a:lnTo>
                <a:lnTo>
                  <a:pt x="819864" y="411670"/>
                </a:lnTo>
                <a:lnTo>
                  <a:pt x="781812" y="434340"/>
                </a:lnTo>
                <a:close/>
              </a:path>
              <a:path w="1612900" h="440689">
                <a:moveTo>
                  <a:pt x="914400" y="99060"/>
                </a:moveTo>
                <a:lnTo>
                  <a:pt x="877062" y="76581"/>
                </a:lnTo>
                <a:lnTo>
                  <a:pt x="873252" y="62484"/>
                </a:lnTo>
                <a:lnTo>
                  <a:pt x="874728" y="55649"/>
                </a:lnTo>
                <a:lnTo>
                  <a:pt x="905803" y="26717"/>
                </a:lnTo>
                <a:lnTo>
                  <a:pt x="914400" y="25908"/>
                </a:lnTo>
                <a:lnTo>
                  <a:pt x="922996" y="26717"/>
                </a:lnTo>
                <a:lnTo>
                  <a:pt x="954714" y="55649"/>
                </a:lnTo>
                <a:lnTo>
                  <a:pt x="955548" y="62484"/>
                </a:lnTo>
                <a:lnTo>
                  <a:pt x="954714" y="69961"/>
                </a:lnTo>
                <a:lnTo>
                  <a:pt x="922996" y="98250"/>
                </a:lnTo>
                <a:lnTo>
                  <a:pt x="914400" y="99060"/>
                </a:lnTo>
                <a:close/>
              </a:path>
              <a:path w="1612900" h="440689">
                <a:moveTo>
                  <a:pt x="914400" y="434340"/>
                </a:moveTo>
                <a:lnTo>
                  <a:pt x="877824" y="417576"/>
                </a:lnTo>
                <a:lnTo>
                  <a:pt x="877824" y="176784"/>
                </a:lnTo>
                <a:lnTo>
                  <a:pt x="914400" y="160020"/>
                </a:lnTo>
                <a:lnTo>
                  <a:pt x="922115" y="160543"/>
                </a:lnTo>
                <a:lnTo>
                  <a:pt x="952500" y="176784"/>
                </a:lnTo>
                <a:lnTo>
                  <a:pt x="952500" y="417576"/>
                </a:lnTo>
                <a:lnTo>
                  <a:pt x="914400" y="434340"/>
                </a:lnTo>
                <a:close/>
              </a:path>
              <a:path w="1612900" h="440689">
                <a:moveTo>
                  <a:pt x="1186053" y="207264"/>
                </a:moveTo>
                <a:lnTo>
                  <a:pt x="1074420" y="207264"/>
                </a:lnTo>
                <a:lnTo>
                  <a:pt x="1079587" y="197500"/>
                </a:lnTo>
                <a:lnTo>
                  <a:pt x="1112829" y="165973"/>
                </a:lnTo>
                <a:lnTo>
                  <a:pt x="1146048" y="156972"/>
                </a:lnTo>
                <a:lnTo>
                  <a:pt x="1170432" y="156972"/>
                </a:lnTo>
                <a:lnTo>
                  <a:pt x="1178052" y="160020"/>
                </a:lnTo>
                <a:lnTo>
                  <a:pt x="1187196" y="172212"/>
                </a:lnTo>
                <a:lnTo>
                  <a:pt x="1190244" y="179832"/>
                </a:lnTo>
                <a:lnTo>
                  <a:pt x="1190244" y="198120"/>
                </a:lnTo>
                <a:lnTo>
                  <a:pt x="1187196" y="205740"/>
                </a:lnTo>
                <a:lnTo>
                  <a:pt x="1186053" y="207264"/>
                </a:lnTo>
                <a:close/>
              </a:path>
              <a:path w="1612900" h="440689">
                <a:moveTo>
                  <a:pt x="1040892" y="434340"/>
                </a:moveTo>
                <a:lnTo>
                  <a:pt x="1004316" y="417576"/>
                </a:lnTo>
                <a:lnTo>
                  <a:pt x="1004316" y="176784"/>
                </a:lnTo>
                <a:lnTo>
                  <a:pt x="1040892" y="160020"/>
                </a:lnTo>
                <a:lnTo>
                  <a:pt x="1051560" y="160020"/>
                </a:lnTo>
                <a:lnTo>
                  <a:pt x="1059180" y="163068"/>
                </a:lnTo>
                <a:lnTo>
                  <a:pt x="1065276" y="166116"/>
                </a:lnTo>
                <a:lnTo>
                  <a:pt x="1071372" y="170688"/>
                </a:lnTo>
                <a:lnTo>
                  <a:pt x="1074420" y="176784"/>
                </a:lnTo>
                <a:lnTo>
                  <a:pt x="1074420" y="207264"/>
                </a:lnTo>
                <a:lnTo>
                  <a:pt x="1186053" y="207264"/>
                </a:lnTo>
                <a:lnTo>
                  <a:pt x="1178052" y="217932"/>
                </a:lnTo>
                <a:lnTo>
                  <a:pt x="1170432" y="220980"/>
                </a:lnTo>
                <a:lnTo>
                  <a:pt x="1164336" y="222504"/>
                </a:lnTo>
                <a:lnTo>
                  <a:pt x="1146048" y="222504"/>
                </a:lnTo>
                <a:lnTo>
                  <a:pt x="1133760" y="223932"/>
                </a:lnTo>
                <a:lnTo>
                  <a:pt x="1100328" y="245364"/>
                </a:lnTo>
                <a:lnTo>
                  <a:pt x="1081039" y="288655"/>
                </a:lnTo>
                <a:lnTo>
                  <a:pt x="1078992" y="307848"/>
                </a:lnTo>
                <a:lnTo>
                  <a:pt x="1078992" y="417576"/>
                </a:lnTo>
                <a:lnTo>
                  <a:pt x="1075944" y="422148"/>
                </a:lnTo>
                <a:lnTo>
                  <a:pt x="1068324" y="426720"/>
                </a:lnTo>
                <a:lnTo>
                  <a:pt x="1062323" y="429839"/>
                </a:lnTo>
                <a:lnTo>
                  <a:pt x="1055751" y="432244"/>
                </a:lnTo>
                <a:lnTo>
                  <a:pt x="1048607" y="433792"/>
                </a:lnTo>
                <a:lnTo>
                  <a:pt x="1040892" y="434340"/>
                </a:lnTo>
                <a:close/>
              </a:path>
              <a:path w="1612900" h="440689">
                <a:moveTo>
                  <a:pt x="1261872" y="99060"/>
                </a:moveTo>
                <a:lnTo>
                  <a:pt x="1223962" y="76581"/>
                </a:lnTo>
                <a:lnTo>
                  <a:pt x="1220724" y="62484"/>
                </a:lnTo>
                <a:lnTo>
                  <a:pt x="1221557" y="55649"/>
                </a:lnTo>
                <a:lnTo>
                  <a:pt x="1253061" y="26717"/>
                </a:lnTo>
                <a:lnTo>
                  <a:pt x="1261872" y="25908"/>
                </a:lnTo>
                <a:lnTo>
                  <a:pt x="1269801" y="26717"/>
                </a:lnTo>
                <a:lnTo>
                  <a:pt x="1300662" y="55649"/>
                </a:lnTo>
                <a:lnTo>
                  <a:pt x="1301496" y="62484"/>
                </a:lnTo>
                <a:lnTo>
                  <a:pt x="1300662" y="69961"/>
                </a:lnTo>
                <a:lnTo>
                  <a:pt x="1269801" y="98250"/>
                </a:lnTo>
                <a:lnTo>
                  <a:pt x="1261872" y="99060"/>
                </a:lnTo>
                <a:close/>
              </a:path>
              <a:path w="1612900" h="440689">
                <a:moveTo>
                  <a:pt x="1261872" y="434340"/>
                </a:moveTo>
                <a:lnTo>
                  <a:pt x="1225296" y="417576"/>
                </a:lnTo>
                <a:lnTo>
                  <a:pt x="1223772" y="411480"/>
                </a:lnTo>
                <a:lnTo>
                  <a:pt x="1223772" y="182880"/>
                </a:lnTo>
                <a:lnTo>
                  <a:pt x="1261872" y="160020"/>
                </a:lnTo>
                <a:lnTo>
                  <a:pt x="1269563" y="160543"/>
                </a:lnTo>
                <a:lnTo>
                  <a:pt x="1298448" y="176784"/>
                </a:lnTo>
                <a:lnTo>
                  <a:pt x="1298448" y="417576"/>
                </a:lnTo>
                <a:lnTo>
                  <a:pt x="1261872" y="434340"/>
                </a:lnTo>
                <a:close/>
              </a:path>
              <a:path w="1612900" h="440689">
                <a:moveTo>
                  <a:pt x="1539240" y="207264"/>
                </a:moveTo>
                <a:lnTo>
                  <a:pt x="1426464" y="207264"/>
                </a:lnTo>
                <a:lnTo>
                  <a:pt x="1432488" y="197500"/>
                </a:lnTo>
                <a:lnTo>
                  <a:pt x="1464873" y="165973"/>
                </a:lnTo>
                <a:lnTo>
                  <a:pt x="1498092" y="156972"/>
                </a:lnTo>
                <a:lnTo>
                  <a:pt x="1524000" y="156972"/>
                </a:lnTo>
                <a:lnTo>
                  <a:pt x="1530096" y="160020"/>
                </a:lnTo>
                <a:lnTo>
                  <a:pt x="1534668" y="166116"/>
                </a:lnTo>
                <a:lnTo>
                  <a:pt x="1540764" y="172212"/>
                </a:lnTo>
                <a:lnTo>
                  <a:pt x="1542288" y="179832"/>
                </a:lnTo>
                <a:lnTo>
                  <a:pt x="1543812" y="188976"/>
                </a:lnTo>
                <a:lnTo>
                  <a:pt x="1542288" y="198120"/>
                </a:lnTo>
                <a:lnTo>
                  <a:pt x="1540764" y="205740"/>
                </a:lnTo>
                <a:lnTo>
                  <a:pt x="1539240" y="207264"/>
                </a:lnTo>
                <a:close/>
              </a:path>
              <a:path w="1612900" h="440689">
                <a:moveTo>
                  <a:pt x="1392936" y="434340"/>
                </a:moveTo>
                <a:lnTo>
                  <a:pt x="1357884" y="417576"/>
                </a:lnTo>
                <a:lnTo>
                  <a:pt x="1357884" y="176784"/>
                </a:lnTo>
                <a:lnTo>
                  <a:pt x="1392936" y="160020"/>
                </a:lnTo>
                <a:lnTo>
                  <a:pt x="1403604" y="160020"/>
                </a:lnTo>
                <a:lnTo>
                  <a:pt x="1411224" y="163068"/>
                </a:lnTo>
                <a:lnTo>
                  <a:pt x="1417320" y="166116"/>
                </a:lnTo>
                <a:lnTo>
                  <a:pt x="1423416" y="170688"/>
                </a:lnTo>
                <a:lnTo>
                  <a:pt x="1426464" y="176784"/>
                </a:lnTo>
                <a:lnTo>
                  <a:pt x="1426464" y="207264"/>
                </a:lnTo>
                <a:lnTo>
                  <a:pt x="1539240" y="207264"/>
                </a:lnTo>
                <a:lnTo>
                  <a:pt x="1534668" y="211836"/>
                </a:lnTo>
                <a:lnTo>
                  <a:pt x="1530096" y="217932"/>
                </a:lnTo>
                <a:lnTo>
                  <a:pt x="1524000" y="220980"/>
                </a:lnTo>
                <a:lnTo>
                  <a:pt x="1516380" y="222504"/>
                </a:lnTo>
                <a:lnTo>
                  <a:pt x="1498092" y="222504"/>
                </a:lnTo>
                <a:lnTo>
                  <a:pt x="1485804" y="223932"/>
                </a:lnTo>
                <a:lnTo>
                  <a:pt x="1452372" y="245364"/>
                </a:lnTo>
                <a:lnTo>
                  <a:pt x="1433298" y="288655"/>
                </a:lnTo>
                <a:lnTo>
                  <a:pt x="1431036" y="307848"/>
                </a:lnTo>
                <a:lnTo>
                  <a:pt x="1431036" y="417576"/>
                </a:lnTo>
                <a:lnTo>
                  <a:pt x="1427988" y="422148"/>
                </a:lnTo>
                <a:lnTo>
                  <a:pt x="1420368" y="426720"/>
                </a:lnTo>
                <a:lnTo>
                  <a:pt x="1414581" y="429839"/>
                </a:lnTo>
                <a:lnTo>
                  <a:pt x="1408366" y="432244"/>
                </a:lnTo>
                <a:lnTo>
                  <a:pt x="1401294" y="433792"/>
                </a:lnTo>
                <a:lnTo>
                  <a:pt x="1392936" y="434340"/>
                </a:lnTo>
                <a:close/>
              </a:path>
              <a:path w="1612900" h="440689">
                <a:moveTo>
                  <a:pt x="1574292" y="437388"/>
                </a:moveTo>
                <a:lnTo>
                  <a:pt x="1538478" y="414147"/>
                </a:lnTo>
                <a:lnTo>
                  <a:pt x="1534668" y="399288"/>
                </a:lnTo>
                <a:lnTo>
                  <a:pt x="1536144" y="390691"/>
                </a:lnTo>
                <a:lnTo>
                  <a:pt x="1566362" y="360473"/>
                </a:lnTo>
                <a:lnTo>
                  <a:pt x="1574292" y="359664"/>
                </a:lnTo>
                <a:lnTo>
                  <a:pt x="1582007" y="360473"/>
                </a:lnTo>
                <a:lnTo>
                  <a:pt x="1611796" y="390691"/>
                </a:lnTo>
                <a:lnTo>
                  <a:pt x="1612392" y="399288"/>
                </a:lnTo>
                <a:lnTo>
                  <a:pt x="1611796" y="407003"/>
                </a:lnTo>
                <a:lnTo>
                  <a:pt x="1582007" y="436792"/>
                </a:lnTo>
                <a:lnTo>
                  <a:pt x="1574292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130589" y="3989688"/>
            <a:ext cx="831734" cy="172387"/>
          </a:xfrm>
          <a:custGeom>
            <a:avLst/>
            <a:gdLst/>
            <a:ahLst/>
            <a:cxnLst/>
            <a:rect l="l" t="t" r="r" b="b"/>
            <a:pathLst>
              <a:path w="588010" h="243839">
                <a:moveTo>
                  <a:pt x="11811" y="97536"/>
                </a:moveTo>
                <a:lnTo>
                  <a:pt x="3619" y="95916"/>
                </a:lnTo>
                <a:lnTo>
                  <a:pt x="0" y="89154"/>
                </a:lnTo>
                <a:lnTo>
                  <a:pt x="1524" y="81248"/>
                </a:lnTo>
                <a:lnTo>
                  <a:pt x="8763" y="76200"/>
                </a:lnTo>
                <a:lnTo>
                  <a:pt x="60286" y="66178"/>
                </a:lnTo>
                <a:lnTo>
                  <a:pt x="216319" y="40501"/>
                </a:lnTo>
                <a:lnTo>
                  <a:pt x="267843" y="30480"/>
                </a:lnTo>
                <a:lnTo>
                  <a:pt x="364998" y="8382"/>
                </a:lnTo>
                <a:lnTo>
                  <a:pt x="414861" y="476"/>
                </a:lnTo>
                <a:lnTo>
                  <a:pt x="464439" y="0"/>
                </a:lnTo>
                <a:lnTo>
                  <a:pt x="506708" y="14287"/>
                </a:lnTo>
                <a:lnTo>
                  <a:pt x="511734" y="19431"/>
                </a:lnTo>
                <a:lnTo>
                  <a:pt x="452628" y="19431"/>
                </a:lnTo>
                <a:lnTo>
                  <a:pt x="428720" y="21050"/>
                </a:lnTo>
                <a:lnTo>
                  <a:pt x="406527" y="24384"/>
                </a:lnTo>
                <a:lnTo>
                  <a:pt x="366760" y="31527"/>
                </a:lnTo>
                <a:lnTo>
                  <a:pt x="287797" y="49244"/>
                </a:lnTo>
                <a:lnTo>
                  <a:pt x="248031" y="56388"/>
                </a:lnTo>
                <a:lnTo>
                  <a:pt x="200494" y="63300"/>
                </a:lnTo>
                <a:lnTo>
                  <a:pt x="153030" y="71091"/>
                </a:lnTo>
                <a:lnTo>
                  <a:pt x="105713" y="79540"/>
                </a:lnTo>
                <a:lnTo>
                  <a:pt x="11811" y="97536"/>
                </a:lnTo>
                <a:close/>
              </a:path>
              <a:path w="588010" h="243839">
                <a:moveTo>
                  <a:pt x="575881" y="243840"/>
                </a:moveTo>
                <a:lnTo>
                  <a:pt x="566237" y="241458"/>
                </a:lnTo>
                <a:lnTo>
                  <a:pt x="560451" y="231648"/>
                </a:lnTo>
                <a:lnTo>
                  <a:pt x="555545" y="200572"/>
                </a:lnTo>
                <a:lnTo>
                  <a:pt x="549783" y="169354"/>
                </a:lnTo>
                <a:lnTo>
                  <a:pt x="534543" y="108204"/>
                </a:lnTo>
                <a:lnTo>
                  <a:pt x="520636" y="65913"/>
                </a:lnTo>
                <a:lnTo>
                  <a:pt x="496443" y="30480"/>
                </a:lnTo>
                <a:lnTo>
                  <a:pt x="452628" y="19431"/>
                </a:lnTo>
                <a:lnTo>
                  <a:pt x="511734" y="19431"/>
                </a:lnTo>
                <a:lnTo>
                  <a:pt x="558736" y="88582"/>
                </a:lnTo>
                <a:lnTo>
                  <a:pt x="572812" y="137160"/>
                </a:lnTo>
                <a:lnTo>
                  <a:pt x="581808" y="185737"/>
                </a:lnTo>
                <a:lnTo>
                  <a:pt x="587883" y="228600"/>
                </a:lnTo>
                <a:lnTo>
                  <a:pt x="584668" y="239363"/>
                </a:lnTo>
                <a:lnTo>
                  <a:pt x="575881" y="243840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675200" y="4075882"/>
            <a:ext cx="1539516" cy="795945"/>
          </a:xfrm>
          <a:custGeom>
            <a:avLst/>
            <a:gdLst/>
            <a:ahLst/>
            <a:cxnLst/>
            <a:rect l="l" t="t" r="r" b="b"/>
            <a:pathLst>
              <a:path w="1088389" h="1125854">
                <a:moveTo>
                  <a:pt x="298862" y="1125297"/>
                </a:moveTo>
                <a:lnTo>
                  <a:pt x="255617" y="1120517"/>
                </a:lnTo>
                <a:lnTo>
                  <a:pt x="217932" y="1103376"/>
                </a:lnTo>
                <a:lnTo>
                  <a:pt x="183832" y="1060513"/>
                </a:lnTo>
                <a:lnTo>
                  <a:pt x="169164" y="1007364"/>
                </a:lnTo>
                <a:lnTo>
                  <a:pt x="157726" y="954898"/>
                </a:lnTo>
                <a:lnTo>
                  <a:pt x="146247" y="902603"/>
                </a:lnTo>
                <a:lnTo>
                  <a:pt x="134683" y="850392"/>
                </a:lnTo>
                <a:lnTo>
                  <a:pt x="122992" y="798180"/>
                </a:lnTo>
                <a:lnTo>
                  <a:pt x="111132" y="745885"/>
                </a:lnTo>
                <a:lnTo>
                  <a:pt x="99060" y="693420"/>
                </a:lnTo>
                <a:lnTo>
                  <a:pt x="88694" y="646389"/>
                </a:lnTo>
                <a:lnTo>
                  <a:pt x="78461" y="599331"/>
                </a:lnTo>
                <a:lnTo>
                  <a:pt x="68308" y="552221"/>
                </a:lnTo>
                <a:lnTo>
                  <a:pt x="48030" y="457733"/>
                </a:lnTo>
                <a:lnTo>
                  <a:pt x="37797" y="410302"/>
                </a:lnTo>
                <a:lnTo>
                  <a:pt x="27432" y="362712"/>
                </a:lnTo>
                <a:lnTo>
                  <a:pt x="17573" y="316730"/>
                </a:lnTo>
                <a:lnTo>
                  <a:pt x="8001" y="270319"/>
                </a:lnTo>
                <a:lnTo>
                  <a:pt x="1285" y="223623"/>
                </a:lnTo>
                <a:lnTo>
                  <a:pt x="0" y="176784"/>
                </a:lnTo>
                <a:lnTo>
                  <a:pt x="1619" y="146470"/>
                </a:lnTo>
                <a:lnTo>
                  <a:pt x="18002" y="86987"/>
                </a:lnTo>
                <a:lnTo>
                  <a:pt x="58626" y="39219"/>
                </a:lnTo>
                <a:lnTo>
                  <a:pt x="114347" y="10596"/>
                </a:lnTo>
                <a:lnTo>
                  <a:pt x="144780" y="0"/>
                </a:lnTo>
                <a:lnTo>
                  <a:pt x="153924" y="1166"/>
                </a:lnTo>
                <a:lnTo>
                  <a:pt x="159639" y="7048"/>
                </a:lnTo>
                <a:lnTo>
                  <a:pt x="160210" y="14358"/>
                </a:lnTo>
                <a:lnTo>
                  <a:pt x="153924" y="19812"/>
                </a:lnTo>
                <a:lnTo>
                  <a:pt x="111061" y="35242"/>
                </a:lnTo>
                <a:lnTo>
                  <a:pt x="90273" y="44457"/>
                </a:lnTo>
                <a:lnTo>
                  <a:pt x="71628" y="56388"/>
                </a:lnTo>
                <a:lnTo>
                  <a:pt x="44632" y="87551"/>
                </a:lnTo>
                <a:lnTo>
                  <a:pt x="28500" y="124284"/>
                </a:lnTo>
                <a:lnTo>
                  <a:pt x="21448" y="165269"/>
                </a:lnTo>
                <a:lnTo>
                  <a:pt x="21697" y="209189"/>
                </a:lnTo>
                <a:lnTo>
                  <a:pt x="27465" y="254727"/>
                </a:lnTo>
                <a:lnTo>
                  <a:pt x="36971" y="300566"/>
                </a:lnTo>
                <a:lnTo>
                  <a:pt x="48433" y="345389"/>
                </a:lnTo>
                <a:lnTo>
                  <a:pt x="60071" y="387879"/>
                </a:lnTo>
                <a:lnTo>
                  <a:pt x="70104" y="426720"/>
                </a:lnTo>
                <a:lnTo>
                  <a:pt x="81468" y="476440"/>
                </a:lnTo>
                <a:lnTo>
                  <a:pt x="92725" y="526161"/>
                </a:lnTo>
                <a:lnTo>
                  <a:pt x="103911" y="575881"/>
                </a:lnTo>
                <a:lnTo>
                  <a:pt x="126212" y="675322"/>
                </a:lnTo>
                <a:lnTo>
                  <a:pt x="137398" y="725043"/>
                </a:lnTo>
                <a:lnTo>
                  <a:pt x="148655" y="774763"/>
                </a:lnTo>
                <a:lnTo>
                  <a:pt x="160020" y="824484"/>
                </a:lnTo>
                <a:lnTo>
                  <a:pt x="168259" y="863107"/>
                </a:lnTo>
                <a:lnTo>
                  <a:pt x="185308" y="939784"/>
                </a:lnTo>
                <a:lnTo>
                  <a:pt x="193548" y="978408"/>
                </a:lnTo>
                <a:lnTo>
                  <a:pt x="197596" y="1000077"/>
                </a:lnTo>
                <a:lnTo>
                  <a:pt x="201930" y="1022604"/>
                </a:lnTo>
                <a:lnTo>
                  <a:pt x="208549" y="1043987"/>
                </a:lnTo>
                <a:lnTo>
                  <a:pt x="219456" y="1062228"/>
                </a:lnTo>
                <a:lnTo>
                  <a:pt x="256605" y="1087599"/>
                </a:lnTo>
                <a:lnTo>
                  <a:pt x="305238" y="1094756"/>
                </a:lnTo>
                <a:lnTo>
                  <a:pt x="488834" y="1094756"/>
                </a:lnTo>
                <a:lnTo>
                  <a:pt x="478105" y="1097102"/>
                </a:lnTo>
                <a:lnTo>
                  <a:pt x="389156" y="1114153"/>
                </a:lnTo>
                <a:lnTo>
                  <a:pt x="344448" y="1121810"/>
                </a:lnTo>
                <a:lnTo>
                  <a:pt x="298862" y="1125297"/>
                </a:lnTo>
                <a:close/>
              </a:path>
              <a:path w="1088389" h="1125854">
                <a:moveTo>
                  <a:pt x="488834" y="1094756"/>
                </a:moveTo>
                <a:lnTo>
                  <a:pt x="305238" y="1094756"/>
                </a:lnTo>
                <a:lnTo>
                  <a:pt x="358920" y="1089989"/>
                </a:lnTo>
                <a:lnTo>
                  <a:pt x="411211" y="1079589"/>
                </a:lnTo>
                <a:lnTo>
                  <a:pt x="455676" y="1069848"/>
                </a:lnTo>
                <a:lnTo>
                  <a:pt x="503980" y="1060362"/>
                </a:lnTo>
                <a:lnTo>
                  <a:pt x="580983" y="1043962"/>
                </a:lnTo>
                <a:lnTo>
                  <a:pt x="696468" y="1018032"/>
                </a:lnTo>
                <a:lnTo>
                  <a:pt x="742618" y="1008415"/>
                </a:lnTo>
                <a:lnTo>
                  <a:pt x="836104" y="991552"/>
                </a:lnTo>
                <a:lnTo>
                  <a:pt x="882508" y="981681"/>
                </a:lnTo>
                <a:lnTo>
                  <a:pt x="928066" y="969101"/>
                </a:lnTo>
                <a:lnTo>
                  <a:pt x="972312" y="952500"/>
                </a:lnTo>
                <a:lnTo>
                  <a:pt x="1028128" y="924306"/>
                </a:lnTo>
                <a:lnTo>
                  <a:pt x="1053084" y="873252"/>
                </a:lnTo>
                <a:lnTo>
                  <a:pt x="1046464" y="843772"/>
                </a:lnTo>
                <a:lnTo>
                  <a:pt x="1033795" y="785383"/>
                </a:lnTo>
                <a:lnTo>
                  <a:pt x="1027176" y="755904"/>
                </a:lnTo>
                <a:lnTo>
                  <a:pt x="1015850" y="706665"/>
                </a:lnTo>
                <a:lnTo>
                  <a:pt x="1004420" y="657419"/>
                </a:lnTo>
                <a:lnTo>
                  <a:pt x="981482" y="558867"/>
                </a:lnTo>
                <a:lnTo>
                  <a:pt x="970090" y="509545"/>
                </a:lnTo>
                <a:lnTo>
                  <a:pt x="958827" y="460182"/>
                </a:lnTo>
                <a:lnTo>
                  <a:pt x="947648" y="410302"/>
                </a:lnTo>
                <a:lnTo>
                  <a:pt x="936920" y="361298"/>
                </a:lnTo>
                <a:lnTo>
                  <a:pt x="926394" y="311760"/>
                </a:lnTo>
                <a:lnTo>
                  <a:pt x="916229" y="262147"/>
                </a:lnTo>
                <a:lnTo>
                  <a:pt x="906485" y="212451"/>
                </a:lnTo>
                <a:lnTo>
                  <a:pt x="897220" y="162663"/>
                </a:lnTo>
                <a:lnTo>
                  <a:pt x="888492" y="112776"/>
                </a:lnTo>
                <a:lnTo>
                  <a:pt x="889873" y="105179"/>
                </a:lnTo>
                <a:lnTo>
                  <a:pt x="896112" y="101155"/>
                </a:lnTo>
                <a:lnTo>
                  <a:pt x="903493" y="101417"/>
                </a:lnTo>
                <a:lnTo>
                  <a:pt x="908304" y="106680"/>
                </a:lnTo>
                <a:lnTo>
                  <a:pt x="919233" y="148066"/>
                </a:lnTo>
                <a:lnTo>
                  <a:pt x="929449" y="189738"/>
                </a:lnTo>
                <a:lnTo>
                  <a:pt x="939379" y="231409"/>
                </a:lnTo>
                <a:lnTo>
                  <a:pt x="949452" y="272796"/>
                </a:lnTo>
                <a:lnTo>
                  <a:pt x="961385" y="323662"/>
                </a:lnTo>
                <a:lnTo>
                  <a:pt x="973193" y="374546"/>
                </a:lnTo>
                <a:lnTo>
                  <a:pt x="984893" y="425466"/>
                </a:lnTo>
                <a:lnTo>
                  <a:pt x="996505" y="476440"/>
                </a:lnTo>
                <a:lnTo>
                  <a:pt x="1008045" y="527485"/>
                </a:lnTo>
                <a:lnTo>
                  <a:pt x="1019532" y="578619"/>
                </a:lnTo>
                <a:lnTo>
                  <a:pt x="1030983" y="629861"/>
                </a:lnTo>
                <a:lnTo>
                  <a:pt x="1042416" y="681228"/>
                </a:lnTo>
                <a:lnTo>
                  <a:pt x="1051536" y="719851"/>
                </a:lnTo>
                <a:lnTo>
                  <a:pt x="1060513" y="758190"/>
                </a:lnTo>
                <a:lnTo>
                  <a:pt x="1069205" y="796528"/>
                </a:lnTo>
                <a:lnTo>
                  <a:pt x="1077468" y="835152"/>
                </a:lnTo>
                <a:lnTo>
                  <a:pt x="1082492" y="852535"/>
                </a:lnTo>
                <a:lnTo>
                  <a:pt x="1086802" y="870204"/>
                </a:lnTo>
                <a:lnTo>
                  <a:pt x="1087969" y="887872"/>
                </a:lnTo>
                <a:lnTo>
                  <a:pt x="1083564" y="905256"/>
                </a:lnTo>
                <a:lnTo>
                  <a:pt x="1059322" y="939284"/>
                </a:lnTo>
                <a:lnTo>
                  <a:pt x="1024509" y="964882"/>
                </a:lnTo>
                <a:lnTo>
                  <a:pt x="984551" y="983908"/>
                </a:lnTo>
                <a:lnTo>
                  <a:pt x="944880" y="998220"/>
                </a:lnTo>
                <a:lnTo>
                  <a:pt x="901422" y="1009959"/>
                </a:lnTo>
                <a:lnTo>
                  <a:pt x="857821" y="1020127"/>
                </a:lnTo>
                <a:lnTo>
                  <a:pt x="813935" y="1028866"/>
                </a:lnTo>
                <a:lnTo>
                  <a:pt x="769620" y="1036320"/>
                </a:lnTo>
                <a:lnTo>
                  <a:pt x="720723" y="1043962"/>
                </a:lnTo>
                <a:lnTo>
                  <a:pt x="671986" y="1053417"/>
                </a:lnTo>
                <a:lnTo>
                  <a:pt x="623382" y="1064071"/>
                </a:lnTo>
                <a:lnTo>
                  <a:pt x="526468" y="1086527"/>
                </a:lnTo>
                <a:lnTo>
                  <a:pt x="488834" y="1094756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31726" y="4457289"/>
            <a:ext cx="1013170" cy="122108"/>
          </a:xfrm>
          <a:custGeom>
            <a:avLst/>
            <a:gdLst/>
            <a:ahLst/>
            <a:cxnLst/>
            <a:rect l="l" t="t" r="r" b="b"/>
            <a:pathLst>
              <a:path w="716280" h="172720">
                <a:moveTo>
                  <a:pt x="0" y="172212"/>
                </a:moveTo>
                <a:lnTo>
                  <a:pt x="0" y="161544"/>
                </a:lnTo>
                <a:lnTo>
                  <a:pt x="55739" y="147783"/>
                </a:lnTo>
                <a:lnTo>
                  <a:pt x="404819" y="66140"/>
                </a:lnTo>
                <a:lnTo>
                  <a:pt x="554855" y="29471"/>
                </a:lnTo>
                <a:lnTo>
                  <a:pt x="605063" y="18208"/>
                </a:lnTo>
                <a:lnTo>
                  <a:pt x="655324" y="8224"/>
                </a:lnTo>
                <a:lnTo>
                  <a:pt x="705612" y="0"/>
                </a:lnTo>
                <a:lnTo>
                  <a:pt x="713232" y="0"/>
                </a:lnTo>
                <a:lnTo>
                  <a:pt x="716280" y="12192"/>
                </a:lnTo>
                <a:lnTo>
                  <a:pt x="708660" y="13716"/>
                </a:lnTo>
                <a:lnTo>
                  <a:pt x="659327" y="27471"/>
                </a:lnTo>
                <a:lnTo>
                  <a:pt x="609408" y="40161"/>
                </a:lnTo>
                <a:lnTo>
                  <a:pt x="559063" y="52024"/>
                </a:lnTo>
                <a:lnTo>
                  <a:pt x="107199" y="150818"/>
                </a:lnTo>
                <a:lnTo>
                  <a:pt x="57343" y="161113"/>
                </a:lnTo>
                <a:lnTo>
                  <a:pt x="0" y="172212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048133" y="4418502"/>
            <a:ext cx="758980" cy="88438"/>
          </a:xfrm>
          <a:custGeom>
            <a:avLst/>
            <a:gdLst/>
            <a:ahLst/>
            <a:cxnLst/>
            <a:rect l="l" t="t" r="r" b="b"/>
            <a:pathLst>
              <a:path w="536575" h="125095">
                <a:moveTo>
                  <a:pt x="1524" y="124968"/>
                </a:moveTo>
                <a:lnTo>
                  <a:pt x="214579" y="65714"/>
                </a:lnTo>
                <a:lnTo>
                  <a:pt x="423062" y="21579"/>
                </a:lnTo>
                <a:lnTo>
                  <a:pt x="527304" y="1524"/>
                </a:lnTo>
                <a:lnTo>
                  <a:pt x="534924" y="0"/>
                </a:lnTo>
                <a:lnTo>
                  <a:pt x="536448" y="12192"/>
                </a:lnTo>
                <a:lnTo>
                  <a:pt x="528828" y="13716"/>
                </a:lnTo>
                <a:lnTo>
                  <a:pt x="477077" y="26211"/>
                </a:lnTo>
                <a:lnTo>
                  <a:pt x="373137" y="49610"/>
                </a:lnTo>
                <a:lnTo>
                  <a:pt x="7620" y="123444"/>
                </a:lnTo>
                <a:lnTo>
                  <a:pt x="1524" y="124968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002865" y="4532708"/>
            <a:ext cx="970057" cy="123006"/>
          </a:xfrm>
          <a:custGeom>
            <a:avLst/>
            <a:gdLst/>
            <a:ahLst/>
            <a:cxnLst/>
            <a:rect l="l" t="t" r="r" b="b"/>
            <a:pathLst>
              <a:path w="685800" h="173990">
                <a:moveTo>
                  <a:pt x="6096" y="173736"/>
                </a:moveTo>
                <a:lnTo>
                  <a:pt x="0" y="172212"/>
                </a:lnTo>
                <a:lnTo>
                  <a:pt x="1524" y="163068"/>
                </a:lnTo>
                <a:lnTo>
                  <a:pt x="7620" y="163068"/>
                </a:lnTo>
                <a:lnTo>
                  <a:pt x="39147" y="161163"/>
                </a:lnTo>
                <a:lnTo>
                  <a:pt x="71247" y="154686"/>
                </a:lnTo>
                <a:lnTo>
                  <a:pt x="102774" y="145923"/>
                </a:lnTo>
                <a:lnTo>
                  <a:pt x="132588" y="137160"/>
                </a:lnTo>
                <a:lnTo>
                  <a:pt x="187213" y="124086"/>
                </a:lnTo>
                <a:lnTo>
                  <a:pt x="350520" y="82296"/>
                </a:lnTo>
                <a:lnTo>
                  <a:pt x="534892" y="32355"/>
                </a:lnTo>
                <a:lnTo>
                  <a:pt x="581452" y="20736"/>
                </a:lnTo>
                <a:lnTo>
                  <a:pt x="628199" y="10316"/>
                </a:lnTo>
                <a:lnTo>
                  <a:pt x="675132" y="1524"/>
                </a:lnTo>
                <a:lnTo>
                  <a:pt x="682752" y="0"/>
                </a:lnTo>
                <a:lnTo>
                  <a:pt x="685800" y="12192"/>
                </a:lnTo>
                <a:lnTo>
                  <a:pt x="678180" y="13716"/>
                </a:lnTo>
                <a:lnTo>
                  <a:pt x="342900" y="102108"/>
                </a:lnTo>
                <a:lnTo>
                  <a:pt x="231648" y="129159"/>
                </a:lnTo>
                <a:lnTo>
                  <a:pt x="176164" y="141970"/>
                </a:lnTo>
                <a:lnTo>
                  <a:pt x="120396" y="153924"/>
                </a:lnTo>
                <a:lnTo>
                  <a:pt x="63817" y="167259"/>
                </a:lnTo>
                <a:lnTo>
                  <a:pt x="34885" y="172354"/>
                </a:lnTo>
                <a:lnTo>
                  <a:pt x="6096" y="173736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084781" y="4608128"/>
            <a:ext cx="942213" cy="112231"/>
          </a:xfrm>
          <a:custGeom>
            <a:avLst/>
            <a:gdLst/>
            <a:ahLst/>
            <a:cxnLst/>
            <a:rect l="l" t="t" r="r" b="b"/>
            <a:pathLst>
              <a:path w="666114" h="158750">
                <a:moveTo>
                  <a:pt x="1524" y="158496"/>
                </a:moveTo>
                <a:lnTo>
                  <a:pt x="515080" y="26952"/>
                </a:lnTo>
                <a:lnTo>
                  <a:pt x="561640" y="16963"/>
                </a:lnTo>
                <a:lnTo>
                  <a:pt x="608387" y="7882"/>
                </a:lnTo>
                <a:lnTo>
                  <a:pt x="655320" y="0"/>
                </a:lnTo>
                <a:lnTo>
                  <a:pt x="662940" y="0"/>
                </a:lnTo>
                <a:lnTo>
                  <a:pt x="665988" y="10668"/>
                </a:lnTo>
                <a:lnTo>
                  <a:pt x="658368" y="13716"/>
                </a:lnTo>
                <a:lnTo>
                  <a:pt x="612390" y="26170"/>
                </a:lnTo>
                <a:lnTo>
                  <a:pt x="565986" y="37584"/>
                </a:lnTo>
                <a:lnTo>
                  <a:pt x="519288" y="48225"/>
                </a:lnTo>
                <a:lnTo>
                  <a:pt x="101588" y="138310"/>
                </a:lnTo>
                <a:lnTo>
                  <a:pt x="1524" y="158496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179630" y="4685703"/>
            <a:ext cx="835327" cy="99212"/>
          </a:xfrm>
          <a:custGeom>
            <a:avLst/>
            <a:gdLst/>
            <a:ahLst/>
            <a:cxnLst/>
            <a:rect l="l" t="t" r="r" b="b"/>
            <a:pathLst>
              <a:path w="590550" h="140334">
                <a:moveTo>
                  <a:pt x="3048" y="140208"/>
                </a:moveTo>
                <a:lnTo>
                  <a:pt x="52197" y="109918"/>
                </a:lnTo>
                <a:lnTo>
                  <a:pt x="100584" y="99060"/>
                </a:lnTo>
                <a:lnTo>
                  <a:pt x="147947" y="87891"/>
                </a:lnTo>
                <a:lnTo>
                  <a:pt x="436245" y="24765"/>
                </a:lnTo>
                <a:lnTo>
                  <a:pt x="484744" y="14957"/>
                </a:lnTo>
                <a:lnTo>
                  <a:pt x="533414" y="6505"/>
                </a:lnTo>
                <a:lnTo>
                  <a:pt x="582168" y="0"/>
                </a:lnTo>
                <a:lnTo>
                  <a:pt x="587144" y="1071"/>
                </a:lnTo>
                <a:lnTo>
                  <a:pt x="589978" y="5143"/>
                </a:lnTo>
                <a:lnTo>
                  <a:pt x="589668" y="10072"/>
                </a:lnTo>
                <a:lnTo>
                  <a:pt x="539566" y="26909"/>
                </a:lnTo>
                <a:lnTo>
                  <a:pt x="492816" y="37987"/>
                </a:lnTo>
                <a:lnTo>
                  <a:pt x="445389" y="47625"/>
                </a:lnTo>
                <a:lnTo>
                  <a:pt x="350195" y="65292"/>
                </a:lnTo>
                <a:lnTo>
                  <a:pt x="303276" y="74676"/>
                </a:lnTo>
                <a:lnTo>
                  <a:pt x="157972" y="104894"/>
                </a:lnTo>
                <a:lnTo>
                  <a:pt x="84820" y="119157"/>
                </a:lnTo>
                <a:lnTo>
                  <a:pt x="59055" y="123444"/>
                </a:lnTo>
                <a:lnTo>
                  <a:pt x="33861" y="128873"/>
                </a:lnTo>
                <a:lnTo>
                  <a:pt x="10668" y="137160"/>
                </a:lnTo>
                <a:lnTo>
                  <a:pt x="3048" y="140208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102025" y="4382947"/>
            <a:ext cx="629637" cy="69134"/>
          </a:xfrm>
          <a:custGeom>
            <a:avLst/>
            <a:gdLst/>
            <a:ahLst/>
            <a:cxnLst/>
            <a:rect l="l" t="t" r="r" b="b"/>
            <a:pathLst>
              <a:path w="445135" h="97789">
                <a:moveTo>
                  <a:pt x="1524" y="97536"/>
                </a:moveTo>
                <a:lnTo>
                  <a:pt x="0" y="88392"/>
                </a:lnTo>
                <a:lnTo>
                  <a:pt x="95707" y="65117"/>
                </a:lnTo>
                <a:lnTo>
                  <a:pt x="185318" y="44537"/>
                </a:lnTo>
                <a:lnTo>
                  <a:pt x="230124" y="35052"/>
                </a:lnTo>
                <a:lnTo>
                  <a:pt x="333184" y="11811"/>
                </a:lnTo>
                <a:lnTo>
                  <a:pt x="385500" y="2905"/>
                </a:lnTo>
                <a:lnTo>
                  <a:pt x="437388" y="0"/>
                </a:lnTo>
                <a:lnTo>
                  <a:pt x="445008" y="0"/>
                </a:lnTo>
                <a:lnTo>
                  <a:pt x="445008" y="12192"/>
                </a:lnTo>
                <a:lnTo>
                  <a:pt x="437388" y="13716"/>
                </a:lnTo>
                <a:lnTo>
                  <a:pt x="383667" y="20550"/>
                </a:lnTo>
                <a:lnTo>
                  <a:pt x="329946" y="30670"/>
                </a:lnTo>
                <a:lnTo>
                  <a:pt x="168783" y="64508"/>
                </a:lnTo>
                <a:lnTo>
                  <a:pt x="7620" y="96012"/>
                </a:lnTo>
                <a:lnTo>
                  <a:pt x="1524" y="97536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768704" y="3959319"/>
            <a:ext cx="493112" cy="435906"/>
          </a:xfrm>
          <a:custGeom>
            <a:avLst/>
            <a:gdLst/>
            <a:ahLst/>
            <a:cxnLst/>
            <a:rect l="l" t="t" r="r" b="b"/>
            <a:pathLst>
              <a:path w="348614" h="616585">
                <a:moveTo>
                  <a:pt x="22860" y="198977"/>
                </a:moveTo>
                <a:lnTo>
                  <a:pt x="14930" y="198429"/>
                </a:lnTo>
                <a:lnTo>
                  <a:pt x="8572" y="192309"/>
                </a:lnTo>
                <a:lnTo>
                  <a:pt x="0" y="150018"/>
                </a:lnTo>
                <a:lnTo>
                  <a:pt x="4000" y="107727"/>
                </a:lnTo>
                <a:lnTo>
                  <a:pt x="20574" y="68865"/>
                </a:lnTo>
                <a:lnTo>
                  <a:pt x="49720" y="36861"/>
                </a:lnTo>
                <a:lnTo>
                  <a:pt x="101917" y="6000"/>
                </a:lnTo>
                <a:lnTo>
                  <a:pt x="131159" y="0"/>
                </a:lnTo>
                <a:lnTo>
                  <a:pt x="160972" y="4857"/>
                </a:lnTo>
                <a:lnTo>
                  <a:pt x="202888" y="30497"/>
                </a:lnTo>
                <a:lnTo>
                  <a:pt x="205873" y="33956"/>
                </a:lnTo>
                <a:lnTo>
                  <a:pt x="139969" y="33956"/>
                </a:lnTo>
                <a:lnTo>
                  <a:pt x="118681" y="35337"/>
                </a:lnTo>
                <a:lnTo>
                  <a:pt x="78676" y="56673"/>
                </a:lnTo>
                <a:lnTo>
                  <a:pt x="36766" y="114014"/>
                </a:lnTo>
                <a:lnTo>
                  <a:pt x="30670" y="148185"/>
                </a:lnTo>
                <a:lnTo>
                  <a:pt x="31432" y="186213"/>
                </a:lnTo>
                <a:lnTo>
                  <a:pt x="29360" y="194667"/>
                </a:lnTo>
                <a:lnTo>
                  <a:pt x="22860" y="198977"/>
                </a:lnTo>
                <a:close/>
              </a:path>
              <a:path w="348614" h="616585">
                <a:moveTo>
                  <a:pt x="316415" y="585906"/>
                </a:moveTo>
                <a:lnTo>
                  <a:pt x="210550" y="585906"/>
                </a:lnTo>
                <a:lnTo>
                  <a:pt x="234124" y="585501"/>
                </a:lnTo>
                <a:lnTo>
                  <a:pt x="253912" y="581715"/>
                </a:lnTo>
                <a:lnTo>
                  <a:pt x="295203" y="565570"/>
                </a:lnTo>
                <a:lnTo>
                  <a:pt x="316539" y="510420"/>
                </a:lnTo>
                <a:lnTo>
                  <a:pt x="318516" y="469487"/>
                </a:lnTo>
                <a:lnTo>
                  <a:pt x="315608" y="428077"/>
                </a:lnTo>
                <a:lnTo>
                  <a:pt x="310324" y="388905"/>
                </a:lnTo>
                <a:lnTo>
                  <a:pt x="301990" y="336375"/>
                </a:lnTo>
                <a:lnTo>
                  <a:pt x="290512" y="284130"/>
                </a:lnTo>
                <a:lnTo>
                  <a:pt x="275605" y="232457"/>
                </a:lnTo>
                <a:lnTo>
                  <a:pt x="256984" y="181641"/>
                </a:lnTo>
                <a:lnTo>
                  <a:pt x="240482" y="143232"/>
                </a:lnTo>
                <a:lnTo>
                  <a:pt x="219837" y="104108"/>
                </a:lnTo>
                <a:lnTo>
                  <a:pt x="193762" y="68699"/>
                </a:lnTo>
                <a:lnTo>
                  <a:pt x="160972" y="41433"/>
                </a:lnTo>
                <a:lnTo>
                  <a:pt x="139969" y="33956"/>
                </a:lnTo>
                <a:lnTo>
                  <a:pt x="205873" y="33956"/>
                </a:lnTo>
                <a:lnTo>
                  <a:pt x="236245" y="69158"/>
                </a:lnTo>
                <a:lnTo>
                  <a:pt x="262361" y="115573"/>
                </a:lnTo>
                <a:lnTo>
                  <a:pt x="282551" y="164475"/>
                </a:lnTo>
                <a:lnTo>
                  <a:pt x="298176" y="210740"/>
                </a:lnTo>
                <a:lnTo>
                  <a:pt x="312967" y="259127"/>
                </a:lnTo>
                <a:lnTo>
                  <a:pt x="325374" y="308514"/>
                </a:lnTo>
                <a:lnTo>
                  <a:pt x="335208" y="358473"/>
                </a:lnTo>
                <a:lnTo>
                  <a:pt x="342328" y="408717"/>
                </a:lnTo>
                <a:lnTo>
                  <a:pt x="348615" y="483965"/>
                </a:lnTo>
                <a:lnTo>
                  <a:pt x="346400" y="522089"/>
                </a:lnTo>
                <a:lnTo>
                  <a:pt x="337756" y="558069"/>
                </a:lnTo>
                <a:lnTo>
                  <a:pt x="316415" y="585906"/>
                </a:lnTo>
                <a:close/>
              </a:path>
              <a:path w="348614" h="616585">
                <a:moveTo>
                  <a:pt x="205168" y="615981"/>
                </a:moveTo>
                <a:lnTo>
                  <a:pt x="158305" y="573309"/>
                </a:lnTo>
                <a:lnTo>
                  <a:pt x="136588" y="507777"/>
                </a:lnTo>
                <a:lnTo>
                  <a:pt x="121158" y="454009"/>
                </a:lnTo>
                <a:lnTo>
                  <a:pt x="106870" y="399954"/>
                </a:lnTo>
                <a:lnTo>
                  <a:pt x="93721" y="345307"/>
                </a:lnTo>
                <a:lnTo>
                  <a:pt x="81724" y="289845"/>
                </a:lnTo>
                <a:lnTo>
                  <a:pt x="73366" y="250364"/>
                </a:lnTo>
                <a:lnTo>
                  <a:pt x="68580" y="209454"/>
                </a:lnTo>
                <a:lnTo>
                  <a:pt x="73794" y="170259"/>
                </a:lnTo>
                <a:lnTo>
                  <a:pt x="95440" y="135921"/>
                </a:lnTo>
                <a:lnTo>
                  <a:pt x="133802" y="117276"/>
                </a:lnTo>
                <a:lnTo>
                  <a:pt x="165735" y="131921"/>
                </a:lnTo>
                <a:lnTo>
                  <a:pt x="178108" y="149185"/>
                </a:lnTo>
                <a:lnTo>
                  <a:pt x="142613" y="149185"/>
                </a:lnTo>
                <a:lnTo>
                  <a:pt x="120777" y="154781"/>
                </a:lnTo>
                <a:lnTo>
                  <a:pt x="103798" y="176093"/>
                </a:lnTo>
                <a:lnTo>
                  <a:pt x="96964" y="202977"/>
                </a:lnTo>
                <a:lnTo>
                  <a:pt x="97226" y="210740"/>
                </a:lnTo>
                <a:lnTo>
                  <a:pt x="103703" y="255174"/>
                </a:lnTo>
                <a:lnTo>
                  <a:pt x="112228" y="298608"/>
                </a:lnTo>
                <a:lnTo>
                  <a:pt x="127078" y="365265"/>
                </a:lnTo>
                <a:lnTo>
                  <a:pt x="138112" y="410278"/>
                </a:lnTo>
                <a:lnTo>
                  <a:pt x="150243" y="455071"/>
                </a:lnTo>
                <a:lnTo>
                  <a:pt x="163837" y="499353"/>
                </a:lnTo>
                <a:lnTo>
                  <a:pt x="179260" y="542829"/>
                </a:lnTo>
                <a:lnTo>
                  <a:pt x="196405" y="578453"/>
                </a:lnTo>
                <a:lnTo>
                  <a:pt x="210550" y="585906"/>
                </a:lnTo>
                <a:lnTo>
                  <a:pt x="316415" y="585906"/>
                </a:lnTo>
                <a:lnTo>
                  <a:pt x="315539" y="587049"/>
                </a:lnTo>
                <a:lnTo>
                  <a:pt x="281178" y="605885"/>
                </a:lnTo>
                <a:lnTo>
                  <a:pt x="241958" y="615291"/>
                </a:lnTo>
                <a:lnTo>
                  <a:pt x="205168" y="615981"/>
                </a:lnTo>
                <a:close/>
              </a:path>
              <a:path w="348614" h="616585">
                <a:moveTo>
                  <a:pt x="237458" y="434792"/>
                </a:moveTo>
                <a:lnTo>
                  <a:pt x="222718" y="398930"/>
                </a:lnTo>
                <a:lnTo>
                  <a:pt x="211325" y="345307"/>
                </a:lnTo>
                <a:lnTo>
                  <a:pt x="202973" y="299806"/>
                </a:lnTo>
                <a:lnTo>
                  <a:pt x="193525" y="254159"/>
                </a:lnTo>
                <a:lnTo>
                  <a:pt x="181150" y="210122"/>
                </a:lnTo>
                <a:lnTo>
                  <a:pt x="164020" y="169449"/>
                </a:lnTo>
                <a:lnTo>
                  <a:pt x="142613" y="149185"/>
                </a:lnTo>
                <a:lnTo>
                  <a:pt x="178108" y="149185"/>
                </a:lnTo>
                <a:lnTo>
                  <a:pt x="189952" y="165711"/>
                </a:lnTo>
                <a:lnTo>
                  <a:pt x="205168" y="204501"/>
                </a:lnTo>
                <a:lnTo>
                  <a:pt x="217312" y="257556"/>
                </a:lnTo>
                <a:lnTo>
                  <a:pt x="228028" y="311181"/>
                </a:lnTo>
                <a:lnTo>
                  <a:pt x="239887" y="364807"/>
                </a:lnTo>
                <a:lnTo>
                  <a:pt x="255460" y="417861"/>
                </a:lnTo>
                <a:lnTo>
                  <a:pt x="254222" y="428077"/>
                </a:lnTo>
                <a:lnTo>
                  <a:pt x="246697" y="434435"/>
                </a:lnTo>
                <a:lnTo>
                  <a:pt x="237458" y="434792"/>
                </a:lnTo>
                <a:close/>
              </a:path>
            </a:pathLst>
          </a:custGeom>
          <a:solidFill>
            <a:srgbClr val="9956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702959" y="6642100"/>
            <a:ext cx="1644672" cy="75419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608847" y="5031555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4048"/>
                </a:lnTo>
                <a:lnTo>
                  <a:pt x="10668" y="381000"/>
                </a:lnTo>
                <a:lnTo>
                  <a:pt x="7620" y="376428"/>
                </a:lnTo>
                <a:lnTo>
                  <a:pt x="7620" y="371856"/>
                </a:lnTo>
                <a:lnTo>
                  <a:pt x="12739" y="362973"/>
                </a:lnTo>
                <a:lnTo>
                  <a:pt x="16573" y="349948"/>
                </a:lnTo>
                <a:lnTo>
                  <a:pt x="18978" y="332636"/>
                </a:lnTo>
                <a:lnTo>
                  <a:pt x="19734" y="312920"/>
                </a:lnTo>
                <a:lnTo>
                  <a:pt x="19784" y="309372"/>
                </a:lnTo>
                <a:lnTo>
                  <a:pt x="19526" y="295203"/>
                </a:lnTo>
                <a:lnTo>
                  <a:pt x="18669" y="275653"/>
                </a:lnTo>
                <a:lnTo>
                  <a:pt x="17240" y="252388"/>
                </a:lnTo>
                <a:lnTo>
                  <a:pt x="15240" y="225552"/>
                </a:lnTo>
                <a:lnTo>
                  <a:pt x="12358" y="199596"/>
                </a:lnTo>
                <a:lnTo>
                  <a:pt x="10477" y="176784"/>
                </a:lnTo>
                <a:lnTo>
                  <a:pt x="9453" y="157400"/>
                </a:lnTo>
                <a:lnTo>
                  <a:pt x="9144" y="141732"/>
                </a:lnTo>
                <a:lnTo>
                  <a:pt x="10585" y="88392"/>
                </a:lnTo>
                <a:lnTo>
                  <a:pt x="10550" y="82296"/>
                </a:lnTo>
                <a:lnTo>
                  <a:pt x="3214" y="38195"/>
                </a:lnTo>
                <a:lnTo>
                  <a:pt x="1333" y="29337"/>
                </a:lnTo>
                <a:lnTo>
                  <a:pt x="309" y="22193"/>
                </a:lnTo>
                <a:lnTo>
                  <a:pt x="0" y="16764"/>
                </a:lnTo>
                <a:lnTo>
                  <a:pt x="2547" y="9001"/>
                </a:lnTo>
                <a:lnTo>
                  <a:pt x="10096" y="3810"/>
                </a:lnTo>
                <a:lnTo>
                  <a:pt x="22502" y="904"/>
                </a:lnTo>
                <a:lnTo>
                  <a:pt x="39624" y="0"/>
                </a:lnTo>
                <a:lnTo>
                  <a:pt x="47244" y="0"/>
                </a:lnTo>
                <a:lnTo>
                  <a:pt x="71580" y="3476"/>
                </a:lnTo>
                <a:lnTo>
                  <a:pt x="92202" y="14097"/>
                </a:lnTo>
                <a:lnTo>
                  <a:pt x="107806" y="30480"/>
                </a:lnTo>
                <a:lnTo>
                  <a:pt x="32004" y="30480"/>
                </a:lnTo>
                <a:lnTo>
                  <a:pt x="32313" y="56435"/>
                </a:lnTo>
                <a:lnTo>
                  <a:pt x="33337" y="88392"/>
                </a:lnTo>
                <a:lnTo>
                  <a:pt x="35218" y="126063"/>
                </a:lnTo>
                <a:lnTo>
                  <a:pt x="38100" y="169164"/>
                </a:lnTo>
                <a:lnTo>
                  <a:pt x="42339" y="252388"/>
                </a:lnTo>
                <a:lnTo>
                  <a:pt x="43672" y="283392"/>
                </a:lnTo>
                <a:lnTo>
                  <a:pt x="44196" y="309372"/>
                </a:lnTo>
                <a:lnTo>
                  <a:pt x="44196" y="358140"/>
                </a:lnTo>
                <a:lnTo>
                  <a:pt x="85186" y="358140"/>
                </a:lnTo>
                <a:lnTo>
                  <a:pt x="51054" y="385191"/>
                </a:lnTo>
                <a:lnTo>
                  <a:pt x="42433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5186" y="358140"/>
                </a:moveTo>
                <a:lnTo>
                  <a:pt x="44196" y="358140"/>
                </a:lnTo>
                <a:lnTo>
                  <a:pt x="53078" y="351615"/>
                </a:lnTo>
                <a:lnTo>
                  <a:pt x="61531" y="343662"/>
                </a:lnTo>
                <a:lnTo>
                  <a:pt x="84272" y="312920"/>
                </a:lnTo>
                <a:lnTo>
                  <a:pt x="99060" y="275844"/>
                </a:lnTo>
                <a:lnTo>
                  <a:pt x="109347" y="224218"/>
                </a:lnTo>
                <a:lnTo>
                  <a:pt x="112672" y="176784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721"/>
                </a:lnTo>
                <a:lnTo>
                  <a:pt x="47815" y="31813"/>
                </a:lnTo>
                <a:lnTo>
                  <a:pt x="32004" y="30480"/>
                </a:lnTo>
                <a:lnTo>
                  <a:pt x="107806" y="30480"/>
                </a:lnTo>
                <a:lnTo>
                  <a:pt x="130325" y="80248"/>
                </a:lnTo>
                <a:lnTo>
                  <a:pt x="137802" y="136350"/>
                </a:lnTo>
                <a:lnTo>
                  <a:pt x="138684" y="210312"/>
                </a:lnTo>
                <a:lnTo>
                  <a:pt x="137541" y="228576"/>
                </a:lnTo>
                <a:lnTo>
                  <a:pt x="128397" y="271391"/>
                </a:lnTo>
                <a:lnTo>
                  <a:pt x="108656" y="321325"/>
                </a:lnTo>
                <a:lnTo>
                  <a:pt x="96202" y="343281"/>
                </a:lnTo>
                <a:lnTo>
                  <a:pt x="85186" y="35814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839504" y="498091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7244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8956" y="4572"/>
                </a:lnTo>
                <a:lnTo>
                  <a:pt x="33528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4864" y="32004"/>
                </a:lnTo>
                <a:lnTo>
                  <a:pt x="51816" y="35052"/>
                </a:lnTo>
                <a:lnTo>
                  <a:pt x="47244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884" y="122467"/>
                </a:lnTo>
                <a:lnTo>
                  <a:pt x="25717" y="114871"/>
                </a:lnTo>
                <a:lnTo>
                  <a:pt x="25265" y="108132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8204"/>
                </a:lnTo>
                <a:lnTo>
                  <a:pt x="47791" y="136493"/>
                </a:lnTo>
                <a:lnTo>
                  <a:pt x="49339" y="171069"/>
                </a:lnTo>
                <a:lnTo>
                  <a:pt x="51744" y="211931"/>
                </a:lnTo>
                <a:lnTo>
                  <a:pt x="54864" y="259080"/>
                </a:lnTo>
                <a:lnTo>
                  <a:pt x="59055" y="345757"/>
                </a:lnTo>
                <a:lnTo>
                  <a:pt x="60436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1195" y="428244"/>
                </a:lnTo>
                <a:lnTo>
                  <a:pt x="86677" y="431292"/>
                </a:lnTo>
                <a:lnTo>
                  <a:pt x="90273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1195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1628" y="426720"/>
                </a:lnTo>
                <a:lnTo>
                  <a:pt x="80510" y="427863"/>
                </a:lnTo>
                <a:lnTo>
                  <a:pt x="81195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88246" y="5030477"/>
            <a:ext cx="129341" cy="309310"/>
          </a:xfrm>
          <a:custGeom>
            <a:avLst/>
            <a:gdLst/>
            <a:ahLst/>
            <a:cxnLst/>
            <a:rect l="l" t="t" r="r" b="b"/>
            <a:pathLst>
              <a:path w="91439" h="437515">
                <a:moveTo>
                  <a:pt x="16764" y="32004"/>
                </a:moveTo>
                <a:lnTo>
                  <a:pt x="9144" y="32004"/>
                </a:lnTo>
                <a:lnTo>
                  <a:pt x="6096" y="30480"/>
                </a:lnTo>
                <a:lnTo>
                  <a:pt x="4572" y="27432"/>
                </a:lnTo>
                <a:lnTo>
                  <a:pt x="1524" y="25908"/>
                </a:lnTo>
                <a:lnTo>
                  <a:pt x="0" y="22860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8580" y="0"/>
                </a:lnTo>
                <a:lnTo>
                  <a:pt x="78581" y="857"/>
                </a:lnTo>
                <a:lnTo>
                  <a:pt x="85725" y="3429"/>
                </a:lnTo>
                <a:lnTo>
                  <a:pt x="90011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33528" y="27432"/>
                </a:lnTo>
                <a:lnTo>
                  <a:pt x="32004" y="28956"/>
                </a:lnTo>
                <a:lnTo>
                  <a:pt x="28956" y="28956"/>
                </a:lnTo>
                <a:lnTo>
                  <a:pt x="21336" y="30480"/>
                </a:lnTo>
                <a:lnTo>
                  <a:pt x="16764" y="32004"/>
                </a:lnTo>
                <a:close/>
              </a:path>
              <a:path w="91439" h="437515">
                <a:moveTo>
                  <a:pt x="25908" y="437388"/>
                </a:moveTo>
                <a:lnTo>
                  <a:pt x="21336" y="437388"/>
                </a:lnTo>
                <a:lnTo>
                  <a:pt x="16764" y="435864"/>
                </a:lnTo>
                <a:lnTo>
                  <a:pt x="13716" y="432816"/>
                </a:lnTo>
                <a:lnTo>
                  <a:pt x="9144" y="431292"/>
                </a:lnTo>
                <a:lnTo>
                  <a:pt x="7620" y="426720"/>
                </a:lnTo>
                <a:lnTo>
                  <a:pt x="7620" y="417576"/>
                </a:lnTo>
                <a:lnTo>
                  <a:pt x="10668" y="413004"/>
                </a:lnTo>
                <a:lnTo>
                  <a:pt x="15240" y="409956"/>
                </a:lnTo>
                <a:lnTo>
                  <a:pt x="18288" y="405384"/>
                </a:lnTo>
                <a:lnTo>
                  <a:pt x="22860" y="402336"/>
                </a:lnTo>
                <a:lnTo>
                  <a:pt x="27432" y="400812"/>
                </a:lnTo>
                <a:lnTo>
                  <a:pt x="31718" y="395644"/>
                </a:lnTo>
                <a:lnTo>
                  <a:pt x="35433" y="389191"/>
                </a:lnTo>
                <a:lnTo>
                  <a:pt x="38576" y="381309"/>
                </a:lnTo>
                <a:lnTo>
                  <a:pt x="41148" y="371856"/>
                </a:lnTo>
                <a:lnTo>
                  <a:pt x="44267" y="361545"/>
                </a:lnTo>
                <a:lnTo>
                  <a:pt x="46672" y="351091"/>
                </a:lnTo>
                <a:lnTo>
                  <a:pt x="48220" y="340352"/>
                </a:lnTo>
                <a:lnTo>
                  <a:pt x="48768" y="329184"/>
                </a:lnTo>
                <a:lnTo>
                  <a:pt x="48768" y="257556"/>
                </a:lnTo>
                <a:lnTo>
                  <a:pt x="48219" y="200851"/>
                </a:lnTo>
                <a:lnTo>
                  <a:pt x="46573" y="149559"/>
                </a:lnTo>
                <a:lnTo>
                  <a:pt x="43830" y="103607"/>
                </a:lnTo>
                <a:lnTo>
                  <a:pt x="39989" y="62922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2004"/>
                </a:lnTo>
                <a:lnTo>
                  <a:pt x="61221" y="39481"/>
                </a:lnTo>
                <a:lnTo>
                  <a:pt x="61912" y="48387"/>
                </a:lnTo>
                <a:lnTo>
                  <a:pt x="62888" y="59007"/>
                </a:lnTo>
                <a:lnTo>
                  <a:pt x="65127" y="84177"/>
                </a:lnTo>
                <a:lnTo>
                  <a:pt x="66103" y="96583"/>
                </a:lnTo>
                <a:lnTo>
                  <a:pt x="66794" y="108704"/>
                </a:lnTo>
                <a:lnTo>
                  <a:pt x="67056" y="120396"/>
                </a:lnTo>
                <a:lnTo>
                  <a:pt x="67341" y="134659"/>
                </a:lnTo>
                <a:lnTo>
                  <a:pt x="68199" y="154495"/>
                </a:lnTo>
                <a:lnTo>
                  <a:pt x="69627" y="179760"/>
                </a:lnTo>
                <a:lnTo>
                  <a:pt x="71628" y="210312"/>
                </a:lnTo>
                <a:lnTo>
                  <a:pt x="73628" y="241458"/>
                </a:lnTo>
                <a:lnTo>
                  <a:pt x="75057" y="268605"/>
                </a:lnTo>
                <a:lnTo>
                  <a:pt x="75914" y="291750"/>
                </a:lnTo>
                <a:lnTo>
                  <a:pt x="76200" y="310896"/>
                </a:lnTo>
                <a:lnTo>
                  <a:pt x="76167" y="351091"/>
                </a:lnTo>
                <a:lnTo>
                  <a:pt x="69127" y="392525"/>
                </a:lnTo>
                <a:lnTo>
                  <a:pt x="47815" y="424815"/>
                </a:lnTo>
                <a:lnTo>
                  <a:pt x="37647" y="431958"/>
                </a:lnTo>
                <a:lnTo>
                  <a:pt x="25908" y="4373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141301" y="498091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4384" y="9144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0292" y="35052"/>
                </a:lnTo>
                <a:lnTo>
                  <a:pt x="45720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2467"/>
                </a:lnTo>
                <a:lnTo>
                  <a:pt x="25146" y="114871"/>
                </a:lnTo>
                <a:lnTo>
                  <a:pt x="24627" y="108204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367" y="114871"/>
                </a:lnTo>
                <a:lnTo>
                  <a:pt x="47767" y="136493"/>
                </a:lnTo>
                <a:lnTo>
                  <a:pt x="49149" y="171069"/>
                </a:lnTo>
                <a:lnTo>
                  <a:pt x="53340" y="259080"/>
                </a:lnTo>
                <a:lnTo>
                  <a:pt x="56459" y="305347"/>
                </a:lnTo>
                <a:lnTo>
                  <a:pt x="58864" y="345757"/>
                </a:lnTo>
                <a:lnTo>
                  <a:pt x="60412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0602" y="428244"/>
                </a:lnTo>
                <a:lnTo>
                  <a:pt x="86487" y="431292"/>
                </a:lnTo>
                <a:lnTo>
                  <a:pt x="90249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0602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0104" y="426720"/>
                </a:lnTo>
                <a:lnTo>
                  <a:pt x="79867" y="427863"/>
                </a:lnTo>
                <a:lnTo>
                  <a:pt x="80602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90043" y="5031555"/>
            <a:ext cx="155389" cy="276089"/>
          </a:xfrm>
          <a:custGeom>
            <a:avLst/>
            <a:gdLst/>
            <a:ahLst/>
            <a:cxnLst/>
            <a:rect l="l" t="t" r="r" b="b"/>
            <a:pathLst>
              <a:path w="109854" h="390525">
                <a:moveTo>
                  <a:pt x="16764" y="33528"/>
                </a:moveTo>
                <a:lnTo>
                  <a:pt x="7620" y="33528"/>
                </a:lnTo>
                <a:lnTo>
                  <a:pt x="1524" y="27432"/>
                </a:lnTo>
                <a:lnTo>
                  <a:pt x="0" y="24384"/>
                </a:lnTo>
                <a:lnTo>
                  <a:pt x="0" y="16764"/>
                </a:lnTo>
                <a:lnTo>
                  <a:pt x="41148" y="3048"/>
                </a:lnTo>
                <a:lnTo>
                  <a:pt x="82081" y="261"/>
                </a:lnTo>
                <a:lnTo>
                  <a:pt x="92964" y="0"/>
                </a:lnTo>
                <a:lnTo>
                  <a:pt x="97536" y="0"/>
                </a:lnTo>
                <a:lnTo>
                  <a:pt x="102108" y="1524"/>
                </a:lnTo>
                <a:lnTo>
                  <a:pt x="105156" y="4572"/>
                </a:lnTo>
                <a:lnTo>
                  <a:pt x="108204" y="6096"/>
                </a:lnTo>
                <a:lnTo>
                  <a:pt x="109728" y="10668"/>
                </a:lnTo>
                <a:lnTo>
                  <a:pt x="109728" y="18288"/>
                </a:lnTo>
                <a:lnTo>
                  <a:pt x="108204" y="21336"/>
                </a:lnTo>
                <a:lnTo>
                  <a:pt x="105156" y="24384"/>
                </a:lnTo>
                <a:lnTo>
                  <a:pt x="99060" y="27432"/>
                </a:lnTo>
                <a:lnTo>
                  <a:pt x="71628" y="27432"/>
                </a:lnTo>
                <a:lnTo>
                  <a:pt x="71971" y="32004"/>
                </a:lnTo>
                <a:lnTo>
                  <a:pt x="44196" y="32004"/>
                </a:lnTo>
                <a:lnTo>
                  <a:pt x="16764" y="33528"/>
                </a:lnTo>
                <a:close/>
              </a:path>
              <a:path w="109854" h="390525">
                <a:moveTo>
                  <a:pt x="67056" y="390144"/>
                </a:moveTo>
                <a:lnTo>
                  <a:pt x="62484" y="390144"/>
                </a:lnTo>
                <a:lnTo>
                  <a:pt x="57912" y="388620"/>
                </a:lnTo>
                <a:lnTo>
                  <a:pt x="54864" y="382524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295"/>
                </a:lnTo>
                <a:lnTo>
                  <a:pt x="53911" y="250126"/>
                </a:lnTo>
                <a:lnTo>
                  <a:pt x="51816" y="204216"/>
                </a:lnTo>
                <a:lnTo>
                  <a:pt x="49815" y="178736"/>
                </a:lnTo>
                <a:lnTo>
                  <a:pt x="48387" y="156972"/>
                </a:lnTo>
                <a:lnTo>
                  <a:pt x="47529" y="138636"/>
                </a:lnTo>
                <a:lnTo>
                  <a:pt x="47244" y="123444"/>
                </a:lnTo>
                <a:lnTo>
                  <a:pt x="48768" y="79248"/>
                </a:lnTo>
                <a:lnTo>
                  <a:pt x="48482" y="62436"/>
                </a:lnTo>
                <a:lnTo>
                  <a:pt x="47625" y="48768"/>
                </a:lnTo>
                <a:lnTo>
                  <a:pt x="46196" y="38528"/>
                </a:lnTo>
                <a:lnTo>
                  <a:pt x="44196" y="32004"/>
                </a:lnTo>
                <a:lnTo>
                  <a:pt x="71971" y="32004"/>
                </a:lnTo>
                <a:lnTo>
                  <a:pt x="72747" y="42338"/>
                </a:lnTo>
                <a:lnTo>
                  <a:pt x="73723" y="57531"/>
                </a:lnTo>
                <a:lnTo>
                  <a:pt x="74414" y="73294"/>
                </a:lnTo>
                <a:lnTo>
                  <a:pt x="74676" y="89916"/>
                </a:lnTo>
                <a:lnTo>
                  <a:pt x="73152" y="155448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642"/>
                </a:lnTo>
                <a:lnTo>
                  <a:pt x="78676" y="384238"/>
                </a:lnTo>
                <a:lnTo>
                  <a:pt x="73937" y="388691"/>
                </a:lnTo>
                <a:lnTo>
                  <a:pt x="67056" y="3901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447407" y="5032632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79476"/>
                </a:moveTo>
                <a:lnTo>
                  <a:pt x="9144" y="379476"/>
                </a:lnTo>
                <a:lnTo>
                  <a:pt x="1524" y="376428"/>
                </a:lnTo>
                <a:lnTo>
                  <a:pt x="0" y="370332"/>
                </a:lnTo>
                <a:lnTo>
                  <a:pt x="4000" y="359735"/>
                </a:lnTo>
                <a:lnTo>
                  <a:pt x="9144" y="339280"/>
                </a:lnTo>
                <a:lnTo>
                  <a:pt x="15430" y="308824"/>
                </a:lnTo>
                <a:lnTo>
                  <a:pt x="22860" y="268224"/>
                </a:lnTo>
                <a:lnTo>
                  <a:pt x="30337" y="224170"/>
                </a:lnTo>
                <a:lnTo>
                  <a:pt x="36957" y="185547"/>
                </a:lnTo>
                <a:lnTo>
                  <a:pt x="43005" y="152066"/>
                </a:lnTo>
                <a:lnTo>
                  <a:pt x="48768" y="123444"/>
                </a:lnTo>
                <a:lnTo>
                  <a:pt x="53601" y="98274"/>
                </a:lnTo>
                <a:lnTo>
                  <a:pt x="64412" y="54221"/>
                </a:lnTo>
                <a:lnTo>
                  <a:pt x="81534" y="8953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9728" y="4572"/>
                </a:lnTo>
                <a:lnTo>
                  <a:pt x="110299" y="17692"/>
                </a:lnTo>
                <a:lnTo>
                  <a:pt x="112014" y="38671"/>
                </a:lnTo>
                <a:lnTo>
                  <a:pt x="114871" y="67365"/>
                </a:lnTo>
                <a:lnTo>
                  <a:pt x="115341" y="71628"/>
                </a:lnTo>
                <a:lnTo>
                  <a:pt x="89916" y="71628"/>
                </a:lnTo>
                <a:lnTo>
                  <a:pt x="85058" y="80795"/>
                </a:lnTo>
                <a:lnTo>
                  <a:pt x="79629" y="99250"/>
                </a:lnTo>
                <a:lnTo>
                  <a:pt x="73628" y="127134"/>
                </a:lnTo>
                <a:lnTo>
                  <a:pt x="67056" y="164592"/>
                </a:lnTo>
                <a:lnTo>
                  <a:pt x="60150" y="202025"/>
                </a:lnTo>
                <a:lnTo>
                  <a:pt x="55245" y="232029"/>
                </a:lnTo>
                <a:lnTo>
                  <a:pt x="52043" y="254698"/>
                </a:lnTo>
                <a:lnTo>
                  <a:pt x="50292" y="269748"/>
                </a:lnTo>
                <a:lnTo>
                  <a:pt x="60293" y="272629"/>
                </a:lnTo>
                <a:lnTo>
                  <a:pt x="69723" y="274510"/>
                </a:lnTo>
                <a:lnTo>
                  <a:pt x="78581" y="275534"/>
                </a:lnTo>
                <a:lnTo>
                  <a:pt x="86868" y="275844"/>
                </a:lnTo>
                <a:lnTo>
                  <a:pt x="133280" y="275844"/>
                </a:lnTo>
                <a:lnTo>
                  <a:pt x="134112" y="286512"/>
                </a:lnTo>
                <a:lnTo>
                  <a:pt x="13479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72" y="303847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6778"/>
                </a:lnTo>
                <a:lnTo>
                  <a:pt x="35052" y="335470"/>
                </a:lnTo>
                <a:lnTo>
                  <a:pt x="33385" y="344447"/>
                </a:lnTo>
                <a:lnTo>
                  <a:pt x="32004" y="353568"/>
                </a:lnTo>
                <a:lnTo>
                  <a:pt x="29694" y="361259"/>
                </a:lnTo>
                <a:lnTo>
                  <a:pt x="27241" y="368236"/>
                </a:lnTo>
                <a:lnTo>
                  <a:pt x="24503" y="374356"/>
                </a:lnTo>
                <a:lnTo>
                  <a:pt x="21336" y="379476"/>
                </a:lnTo>
                <a:close/>
              </a:path>
              <a:path w="140335" h="386079">
                <a:moveTo>
                  <a:pt x="133280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6156" y="266580"/>
                </a:lnTo>
                <a:lnTo>
                  <a:pt x="104763" y="254603"/>
                </a:lnTo>
                <a:lnTo>
                  <a:pt x="102822" y="238529"/>
                </a:lnTo>
                <a:lnTo>
                  <a:pt x="100584" y="217932"/>
                </a:lnTo>
                <a:lnTo>
                  <a:pt x="99179" y="196238"/>
                </a:lnTo>
                <a:lnTo>
                  <a:pt x="97345" y="174688"/>
                </a:lnTo>
                <a:lnTo>
                  <a:pt x="95226" y="153423"/>
                </a:lnTo>
                <a:lnTo>
                  <a:pt x="92964" y="132588"/>
                </a:lnTo>
                <a:lnTo>
                  <a:pt x="91844" y="114014"/>
                </a:lnTo>
                <a:lnTo>
                  <a:pt x="90177" y="88868"/>
                </a:lnTo>
                <a:lnTo>
                  <a:pt x="89916" y="82296"/>
                </a:lnTo>
                <a:lnTo>
                  <a:pt x="89916" y="71628"/>
                </a:lnTo>
                <a:lnTo>
                  <a:pt x="115341" y="71628"/>
                </a:lnTo>
                <a:lnTo>
                  <a:pt x="118872" y="103632"/>
                </a:lnTo>
                <a:lnTo>
                  <a:pt x="123753" y="140184"/>
                </a:lnTo>
                <a:lnTo>
                  <a:pt x="127063" y="169735"/>
                </a:lnTo>
                <a:lnTo>
                  <a:pt x="128944" y="192143"/>
                </a:lnTo>
                <a:lnTo>
                  <a:pt x="129540" y="207264"/>
                </a:lnTo>
                <a:lnTo>
                  <a:pt x="129825" y="220932"/>
                </a:lnTo>
                <a:lnTo>
                  <a:pt x="130683" y="238887"/>
                </a:lnTo>
                <a:lnTo>
                  <a:pt x="132111" y="260842"/>
                </a:lnTo>
                <a:lnTo>
                  <a:pt x="133280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6324"/>
                </a:lnTo>
                <a:lnTo>
                  <a:pt x="102417" y="303180"/>
                </a:lnTo>
                <a:lnTo>
                  <a:pt x="96583" y="300609"/>
                </a:lnTo>
                <a:lnTo>
                  <a:pt x="89320" y="298608"/>
                </a:lnTo>
                <a:lnTo>
                  <a:pt x="80772" y="297180"/>
                </a:lnTo>
                <a:lnTo>
                  <a:pt x="71675" y="295179"/>
                </a:lnTo>
                <a:lnTo>
                  <a:pt x="62865" y="293751"/>
                </a:lnTo>
                <a:lnTo>
                  <a:pt x="54625" y="292893"/>
                </a:lnTo>
                <a:lnTo>
                  <a:pt x="47244" y="292608"/>
                </a:lnTo>
                <a:lnTo>
                  <a:pt x="134794" y="292608"/>
                </a:lnTo>
                <a:lnTo>
                  <a:pt x="138874" y="334518"/>
                </a:lnTo>
                <a:lnTo>
                  <a:pt x="140208" y="379476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686688" y="5027244"/>
            <a:ext cx="123053" cy="282374"/>
          </a:xfrm>
          <a:custGeom>
            <a:avLst/>
            <a:gdLst/>
            <a:ahLst/>
            <a:cxnLst/>
            <a:rect l="l" t="t" r="r" b="b"/>
            <a:pathLst>
              <a:path w="86995" h="399415">
                <a:moveTo>
                  <a:pt x="32004" y="399288"/>
                </a:moveTo>
                <a:lnTo>
                  <a:pt x="21336" y="399288"/>
                </a:lnTo>
                <a:lnTo>
                  <a:pt x="16764" y="397764"/>
                </a:lnTo>
                <a:lnTo>
                  <a:pt x="12192" y="394716"/>
                </a:lnTo>
                <a:lnTo>
                  <a:pt x="9144" y="391668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61188"/>
                </a:lnTo>
                <a:lnTo>
                  <a:pt x="10382" y="328017"/>
                </a:lnTo>
                <a:lnTo>
                  <a:pt x="9525" y="287845"/>
                </a:lnTo>
                <a:lnTo>
                  <a:pt x="8096" y="240530"/>
                </a:lnTo>
                <a:lnTo>
                  <a:pt x="6096" y="185928"/>
                </a:lnTo>
                <a:lnTo>
                  <a:pt x="3214" y="131325"/>
                </a:lnTo>
                <a:lnTo>
                  <a:pt x="1333" y="84010"/>
                </a:lnTo>
                <a:lnTo>
                  <a:pt x="309" y="43838"/>
                </a:lnTo>
                <a:lnTo>
                  <a:pt x="42" y="15240"/>
                </a:lnTo>
                <a:lnTo>
                  <a:pt x="0" y="7620"/>
                </a:lnTo>
                <a:lnTo>
                  <a:pt x="6096" y="1524"/>
                </a:lnTo>
                <a:lnTo>
                  <a:pt x="9144" y="0"/>
                </a:lnTo>
                <a:lnTo>
                  <a:pt x="16764" y="0"/>
                </a:lnTo>
                <a:lnTo>
                  <a:pt x="21336" y="1524"/>
                </a:lnTo>
                <a:lnTo>
                  <a:pt x="27432" y="7620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9644"/>
                </a:lnTo>
                <a:lnTo>
                  <a:pt x="33528" y="217932"/>
                </a:lnTo>
                <a:lnTo>
                  <a:pt x="34647" y="243387"/>
                </a:lnTo>
                <a:lnTo>
                  <a:pt x="35623" y="274129"/>
                </a:lnTo>
                <a:lnTo>
                  <a:pt x="36314" y="310300"/>
                </a:lnTo>
                <a:lnTo>
                  <a:pt x="36576" y="352044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70332"/>
                </a:lnTo>
                <a:lnTo>
                  <a:pt x="86868" y="374904"/>
                </a:lnTo>
                <a:lnTo>
                  <a:pt x="86868" y="384048"/>
                </a:lnTo>
                <a:lnTo>
                  <a:pt x="85344" y="387096"/>
                </a:lnTo>
                <a:lnTo>
                  <a:pt x="79248" y="393192"/>
                </a:lnTo>
                <a:lnTo>
                  <a:pt x="39624" y="393192"/>
                </a:lnTo>
                <a:lnTo>
                  <a:pt x="35052" y="397764"/>
                </a:lnTo>
                <a:lnTo>
                  <a:pt x="32004" y="399288"/>
                </a:lnTo>
                <a:close/>
              </a:path>
              <a:path w="86995" h="399415">
                <a:moveTo>
                  <a:pt x="77724" y="394716"/>
                </a:moveTo>
                <a:lnTo>
                  <a:pt x="71628" y="394716"/>
                </a:lnTo>
                <a:lnTo>
                  <a:pt x="68580" y="393192"/>
                </a:lnTo>
                <a:lnTo>
                  <a:pt x="79248" y="393192"/>
                </a:lnTo>
                <a:lnTo>
                  <a:pt x="77724" y="3947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910879" y="4957212"/>
            <a:ext cx="2304424" cy="442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342487" y="5033710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1149"/>
                </a:lnTo>
                <a:lnTo>
                  <a:pt x="16192" y="216217"/>
                </a:lnTo>
                <a:lnTo>
                  <a:pt x="4167" y="177284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1601" y="32361"/>
                </a:lnTo>
                <a:lnTo>
                  <a:pt x="43624" y="51244"/>
                </a:lnTo>
                <a:lnTo>
                  <a:pt x="39362" y="81843"/>
                </a:lnTo>
                <a:lnTo>
                  <a:pt x="38100" y="123444"/>
                </a:lnTo>
                <a:lnTo>
                  <a:pt x="39147" y="166806"/>
                </a:lnTo>
                <a:lnTo>
                  <a:pt x="43053" y="198310"/>
                </a:lnTo>
                <a:lnTo>
                  <a:pt x="50958" y="217527"/>
                </a:lnTo>
                <a:lnTo>
                  <a:pt x="64008" y="224028"/>
                </a:lnTo>
                <a:lnTo>
                  <a:pt x="128560" y="224028"/>
                </a:lnTo>
                <a:lnTo>
                  <a:pt x="128315" y="233172"/>
                </a:lnTo>
                <a:lnTo>
                  <a:pt x="89916" y="233172"/>
                </a:lnTo>
                <a:lnTo>
                  <a:pt x="84320" y="239649"/>
                </a:lnTo>
                <a:lnTo>
                  <a:pt x="77152" y="244983"/>
                </a:lnTo>
                <a:lnTo>
                  <a:pt x="69127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560" y="224028"/>
                </a:moveTo>
                <a:lnTo>
                  <a:pt x="64008" y="224028"/>
                </a:lnTo>
                <a:lnTo>
                  <a:pt x="77295" y="217765"/>
                </a:lnTo>
                <a:lnTo>
                  <a:pt x="85725" y="200215"/>
                </a:lnTo>
                <a:lnTo>
                  <a:pt x="90154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560" y="224028"/>
                </a:lnTo>
                <a:close/>
              </a:path>
              <a:path w="129539" h="384175">
                <a:moveTo>
                  <a:pt x="104606" y="358140"/>
                </a:moveTo>
                <a:lnTo>
                  <a:pt x="64008" y="358140"/>
                </a:lnTo>
                <a:lnTo>
                  <a:pt x="78581" y="348257"/>
                </a:lnTo>
                <a:lnTo>
                  <a:pt x="86868" y="321373"/>
                </a:lnTo>
                <a:lnTo>
                  <a:pt x="90582" y="281630"/>
                </a:lnTo>
                <a:lnTo>
                  <a:pt x="91440" y="233172"/>
                </a:lnTo>
                <a:lnTo>
                  <a:pt x="128315" y="233172"/>
                </a:lnTo>
                <a:lnTo>
                  <a:pt x="127723" y="255300"/>
                </a:lnTo>
                <a:lnTo>
                  <a:pt x="121590" y="309981"/>
                </a:lnTo>
                <a:lnTo>
                  <a:pt x="110118" y="350398"/>
                </a:lnTo>
                <a:lnTo>
                  <a:pt x="10460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147" y="373761"/>
                </a:lnTo>
                <a:lnTo>
                  <a:pt x="18669" y="348615"/>
                </a:lnTo>
                <a:lnTo>
                  <a:pt x="10906" y="317182"/>
                </a:lnTo>
                <a:lnTo>
                  <a:pt x="9144" y="288036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8036"/>
                </a:lnTo>
                <a:lnTo>
                  <a:pt x="24574" y="311848"/>
                </a:lnTo>
                <a:lnTo>
                  <a:pt x="33147" y="334518"/>
                </a:lnTo>
                <a:lnTo>
                  <a:pt x="45720" y="351472"/>
                </a:lnTo>
                <a:lnTo>
                  <a:pt x="64008" y="358140"/>
                </a:lnTo>
                <a:lnTo>
                  <a:pt x="104606" y="358140"/>
                </a:lnTo>
                <a:lnTo>
                  <a:pt x="92281" y="375452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52953" y="5025089"/>
            <a:ext cx="1204978" cy="29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369554"/>
            <a:ext cx="13098461" cy="1005593"/>
          </a:xfrm>
          <a:custGeom>
            <a:avLst/>
            <a:gdLst/>
            <a:ahLst/>
            <a:cxnLst/>
            <a:rect l="l" t="t" r="r" b="b"/>
            <a:pathLst>
              <a:path w="9260205" h="1422400">
                <a:moveTo>
                  <a:pt x="8305800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8305800" y="0"/>
                </a:lnTo>
                <a:lnTo>
                  <a:pt x="9259824" y="710184"/>
                </a:lnTo>
                <a:lnTo>
                  <a:pt x="8305800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2822" y="575343"/>
            <a:ext cx="326045" cy="576420"/>
          </a:xfrm>
          <a:custGeom>
            <a:avLst/>
            <a:gdLst/>
            <a:ahLst/>
            <a:cxnLst/>
            <a:rect l="l" t="t" r="r" b="b"/>
            <a:pathLst>
              <a:path w="230505" h="815339">
                <a:moveTo>
                  <a:pt x="218663" y="382524"/>
                </a:moveTo>
                <a:lnTo>
                  <a:pt x="60861" y="382524"/>
                </a:lnTo>
                <a:lnTo>
                  <a:pt x="162969" y="374904"/>
                </a:lnTo>
                <a:lnTo>
                  <a:pt x="158518" y="36576"/>
                </a:lnTo>
                <a:lnTo>
                  <a:pt x="158397" y="0"/>
                </a:lnTo>
                <a:lnTo>
                  <a:pt x="176733" y="2286"/>
                </a:lnTo>
                <a:lnTo>
                  <a:pt x="190782" y="9144"/>
                </a:lnTo>
                <a:lnTo>
                  <a:pt x="208285" y="48887"/>
                </a:lnTo>
                <a:lnTo>
                  <a:pt x="209952" y="92940"/>
                </a:lnTo>
                <a:lnTo>
                  <a:pt x="210475" y="153684"/>
                </a:lnTo>
                <a:lnTo>
                  <a:pt x="211286" y="191120"/>
                </a:lnTo>
                <a:lnTo>
                  <a:pt x="212690" y="237363"/>
                </a:lnTo>
                <a:lnTo>
                  <a:pt x="214788" y="293896"/>
                </a:lnTo>
                <a:lnTo>
                  <a:pt x="217445" y="356601"/>
                </a:lnTo>
                <a:lnTo>
                  <a:pt x="218663" y="382524"/>
                </a:lnTo>
                <a:close/>
              </a:path>
              <a:path w="230505" h="815339">
                <a:moveTo>
                  <a:pt x="68481" y="797052"/>
                </a:moveTo>
                <a:lnTo>
                  <a:pt x="60861" y="797052"/>
                </a:lnTo>
                <a:lnTo>
                  <a:pt x="47122" y="785860"/>
                </a:lnTo>
                <a:lnTo>
                  <a:pt x="25929" y="695467"/>
                </a:lnTo>
                <a:lnTo>
                  <a:pt x="18189" y="615696"/>
                </a:lnTo>
                <a:lnTo>
                  <a:pt x="15268" y="574169"/>
                </a:lnTo>
                <a:lnTo>
                  <a:pt x="12601" y="531135"/>
                </a:lnTo>
                <a:lnTo>
                  <a:pt x="10149" y="485775"/>
                </a:lnTo>
                <a:lnTo>
                  <a:pt x="8029" y="440605"/>
                </a:lnTo>
                <a:lnTo>
                  <a:pt x="6124" y="393141"/>
                </a:lnTo>
                <a:lnTo>
                  <a:pt x="4473" y="344233"/>
                </a:lnTo>
                <a:lnTo>
                  <a:pt x="3045" y="292495"/>
                </a:lnTo>
                <a:lnTo>
                  <a:pt x="1933" y="242146"/>
                </a:lnTo>
                <a:lnTo>
                  <a:pt x="1044" y="188999"/>
                </a:lnTo>
                <a:lnTo>
                  <a:pt x="409" y="134471"/>
                </a:lnTo>
                <a:lnTo>
                  <a:pt x="126" y="92940"/>
                </a:lnTo>
                <a:lnTo>
                  <a:pt x="0" y="20574"/>
                </a:lnTo>
                <a:lnTo>
                  <a:pt x="1044" y="12453"/>
                </a:lnTo>
                <a:lnTo>
                  <a:pt x="4473" y="6286"/>
                </a:lnTo>
                <a:lnTo>
                  <a:pt x="10188" y="2690"/>
                </a:lnTo>
                <a:lnTo>
                  <a:pt x="18189" y="1524"/>
                </a:lnTo>
                <a:lnTo>
                  <a:pt x="25809" y="1524"/>
                </a:lnTo>
                <a:lnTo>
                  <a:pt x="31905" y="3048"/>
                </a:lnTo>
                <a:lnTo>
                  <a:pt x="39525" y="7620"/>
                </a:lnTo>
                <a:lnTo>
                  <a:pt x="47145" y="10668"/>
                </a:lnTo>
                <a:lnTo>
                  <a:pt x="53241" y="15240"/>
                </a:lnTo>
                <a:lnTo>
                  <a:pt x="56289" y="18288"/>
                </a:lnTo>
                <a:lnTo>
                  <a:pt x="54289" y="37766"/>
                </a:lnTo>
                <a:lnTo>
                  <a:pt x="52860" y="57531"/>
                </a:lnTo>
                <a:lnTo>
                  <a:pt x="52003" y="77866"/>
                </a:lnTo>
                <a:lnTo>
                  <a:pt x="51717" y="99060"/>
                </a:lnTo>
                <a:lnTo>
                  <a:pt x="59337" y="315468"/>
                </a:lnTo>
                <a:lnTo>
                  <a:pt x="57813" y="355092"/>
                </a:lnTo>
                <a:lnTo>
                  <a:pt x="58075" y="362807"/>
                </a:lnTo>
                <a:lnTo>
                  <a:pt x="58766" y="369951"/>
                </a:lnTo>
                <a:lnTo>
                  <a:pt x="59742" y="376523"/>
                </a:lnTo>
                <a:lnTo>
                  <a:pt x="60861" y="382524"/>
                </a:lnTo>
                <a:lnTo>
                  <a:pt x="218663" y="382524"/>
                </a:lnTo>
                <a:lnTo>
                  <a:pt x="219593" y="402336"/>
                </a:lnTo>
                <a:lnTo>
                  <a:pt x="111153" y="402336"/>
                </a:lnTo>
                <a:lnTo>
                  <a:pt x="98866" y="402907"/>
                </a:lnTo>
                <a:lnTo>
                  <a:pt x="87150" y="404622"/>
                </a:lnTo>
                <a:lnTo>
                  <a:pt x="76006" y="407479"/>
                </a:lnTo>
                <a:lnTo>
                  <a:pt x="65433" y="411480"/>
                </a:lnTo>
                <a:lnTo>
                  <a:pt x="66005" y="444912"/>
                </a:lnTo>
                <a:lnTo>
                  <a:pt x="67719" y="485775"/>
                </a:lnTo>
                <a:lnTo>
                  <a:pt x="70577" y="534066"/>
                </a:lnTo>
                <a:lnTo>
                  <a:pt x="78578" y="645533"/>
                </a:lnTo>
                <a:lnTo>
                  <a:pt x="81435" y="693991"/>
                </a:lnTo>
                <a:lnTo>
                  <a:pt x="83150" y="735306"/>
                </a:lnTo>
                <a:lnTo>
                  <a:pt x="83721" y="769620"/>
                </a:lnTo>
                <a:lnTo>
                  <a:pt x="83721" y="775716"/>
                </a:lnTo>
                <a:lnTo>
                  <a:pt x="82197" y="781812"/>
                </a:lnTo>
                <a:lnTo>
                  <a:pt x="73053" y="794004"/>
                </a:lnTo>
                <a:lnTo>
                  <a:pt x="68481" y="797052"/>
                </a:lnTo>
                <a:close/>
              </a:path>
              <a:path w="230505" h="815339">
                <a:moveTo>
                  <a:pt x="199545" y="815340"/>
                </a:moveTo>
                <a:lnTo>
                  <a:pt x="172113" y="780288"/>
                </a:lnTo>
                <a:lnTo>
                  <a:pt x="171927" y="723460"/>
                </a:lnTo>
                <a:lnTo>
                  <a:pt x="171367" y="667911"/>
                </a:lnTo>
                <a:lnTo>
                  <a:pt x="170434" y="613616"/>
                </a:lnTo>
                <a:lnTo>
                  <a:pt x="169128" y="560547"/>
                </a:lnTo>
                <a:lnTo>
                  <a:pt x="167448" y="508678"/>
                </a:lnTo>
                <a:lnTo>
                  <a:pt x="165395" y="457982"/>
                </a:lnTo>
                <a:lnTo>
                  <a:pt x="162969" y="408432"/>
                </a:lnTo>
                <a:lnTo>
                  <a:pt x="123107" y="402859"/>
                </a:lnTo>
                <a:lnTo>
                  <a:pt x="111153" y="402336"/>
                </a:lnTo>
                <a:lnTo>
                  <a:pt x="219593" y="402336"/>
                </a:lnTo>
                <a:lnTo>
                  <a:pt x="223307" y="493962"/>
                </a:lnTo>
                <a:lnTo>
                  <a:pt x="225360" y="553305"/>
                </a:lnTo>
                <a:lnTo>
                  <a:pt x="227040" y="607796"/>
                </a:lnTo>
                <a:lnTo>
                  <a:pt x="228346" y="657434"/>
                </a:lnTo>
                <a:lnTo>
                  <a:pt x="229279" y="702221"/>
                </a:lnTo>
                <a:lnTo>
                  <a:pt x="229839" y="742156"/>
                </a:lnTo>
                <a:lnTo>
                  <a:pt x="230025" y="777240"/>
                </a:lnTo>
                <a:lnTo>
                  <a:pt x="229478" y="784074"/>
                </a:lnTo>
                <a:lnTo>
                  <a:pt x="206118" y="814720"/>
                </a:lnTo>
                <a:lnTo>
                  <a:pt x="199545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87172" y="578574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24" y="741140"/>
                </a:lnTo>
                <a:lnTo>
                  <a:pt x="18478" y="699135"/>
                </a:lnTo>
                <a:lnTo>
                  <a:pt x="31503" y="635984"/>
                </a:lnTo>
                <a:lnTo>
                  <a:pt x="47244" y="551688"/>
                </a:lnTo>
                <a:lnTo>
                  <a:pt x="57545" y="490085"/>
                </a:lnTo>
                <a:lnTo>
                  <a:pt x="67168" y="433267"/>
                </a:lnTo>
                <a:lnTo>
                  <a:pt x="76200" y="381190"/>
                </a:lnTo>
                <a:lnTo>
                  <a:pt x="84723" y="333812"/>
                </a:lnTo>
                <a:lnTo>
                  <a:pt x="92822" y="291091"/>
                </a:lnTo>
                <a:lnTo>
                  <a:pt x="100584" y="252984"/>
                </a:lnTo>
                <a:lnTo>
                  <a:pt x="111132" y="201525"/>
                </a:lnTo>
                <a:lnTo>
                  <a:pt x="122110" y="154495"/>
                </a:lnTo>
                <a:lnTo>
                  <a:pt x="133373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7368" y="589788"/>
                </a:lnTo>
                <a:lnTo>
                  <a:pt x="278555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9560" h="794385">
                <a:moveTo>
                  <a:pt x="275258" y="566928"/>
                </a:moveTo>
                <a:lnTo>
                  <a:pt x="178308" y="566928"/>
                </a:lnTo>
                <a:lnTo>
                  <a:pt x="192047" y="566880"/>
                </a:lnTo>
                <a:lnTo>
                  <a:pt x="203644" y="566547"/>
                </a:lnTo>
                <a:lnTo>
                  <a:pt x="213240" y="565642"/>
                </a:lnTo>
                <a:lnTo>
                  <a:pt x="220980" y="563880"/>
                </a:lnTo>
                <a:lnTo>
                  <a:pt x="219289" y="549021"/>
                </a:lnTo>
                <a:lnTo>
                  <a:pt x="216598" y="525018"/>
                </a:lnTo>
                <a:lnTo>
                  <a:pt x="213050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9142" y="233243"/>
                </a:lnTo>
                <a:lnTo>
                  <a:pt x="186237" y="182332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39625" y="792289"/>
                </a:lnTo>
                <a:lnTo>
                  <a:pt x="229171" y="787146"/>
                </a:lnTo>
                <a:lnTo>
                  <a:pt x="223004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555" y="601980"/>
                </a:lnTo>
                <a:lnTo>
                  <a:pt x="282487" y="642366"/>
                </a:lnTo>
                <a:lnTo>
                  <a:pt x="286321" y="688086"/>
                </a:lnTo>
                <a:lnTo>
                  <a:pt x="288726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91603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29540" y="330708"/>
                </a:moveTo>
                <a:lnTo>
                  <a:pt x="64008" y="330708"/>
                </a:lnTo>
                <a:lnTo>
                  <a:pt x="66246" y="324111"/>
                </a:lnTo>
                <a:lnTo>
                  <a:pt x="76438" y="298346"/>
                </a:lnTo>
                <a:lnTo>
                  <a:pt x="83820" y="278892"/>
                </a:lnTo>
                <a:lnTo>
                  <a:pt x="92059" y="257413"/>
                </a:lnTo>
                <a:lnTo>
                  <a:pt x="109108" y="215026"/>
                </a:lnTo>
                <a:lnTo>
                  <a:pt x="117398" y="193428"/>
                </a:lnTo>
                <a:lnTo>
                  <a:pt x="126730" y="171569"/>
                </a:lnTo>
                <a:lnTo>
                  <a:pt x="136398" y="149161"/>
                </a:lnTo>
                <a:lnTo>
                  <a:pt x="146065" y="126468"/>
                </a:lnTo>
                <a:lnTo>
                  <a:pt x="176855" y="57864"/>
                </a:lnTo>
                <a:lnTo>
                  <a:pt x="210526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6220" y="1524"/>
                </a:lnTo>
                <a:lnTo>
                  <a:pt x="242316" y="7620"/>
                </a:lnTo>
                <a:lnTo>
                  <a:pt x="248412" y="12192"/>
                </a:lnTo>
                <a:lnTo>
                  <a:pt x="251460" y="19812"/>
                </a:lnTo>
                <a:lnTo>
                  <a:pt x="251460" y="25908"/>
                </a:lnTo>
                <a:lnTo>
                  <a:pt x="237553" y="64770"/>
                </a:lnTo>
                <a:lnTo>
                  <a:pt x="219956" y="104775"/>
                </a:lnTo>
                <a:lnTo>
                  <a:pt x="195072" y="158496"/>
                </a:lnTo>
                <a:lnTo>
                  <a:pt x="168759" y="213383"/>
                </a:lnTo>
                <a:lnTo>
                  <a:pt x="149161" y="256984"/>
                </a:lnTo>
                <a:lnTo>
                  <a:pt x="136136" y="289440"/>
                </a:lnTo>
                <a:lnTo>
                  <a:pt x="129540" y="310896"/>
                </a:lnTo>
                <a:lnTo>
                  <a:pt x="129540" y="330708"/>
                </a:lnTo>
                <a:close/>
              </a:path>
              <a:path w="283845" h="847725">
                <a:moveTo>
                  <a:pt x="30480" y="826008"/>
                </a:moveTo>
                <a:lnTo>
                  <a:pt x="1762" y="795789"/>
                </a:lnTo>
                <a:lnTo>
                  <a:pt x="32" y="769620"/>
                </a:lnTo>
                <a:lnTo>
                  <a:pt x="309" y="743569"/>
                </a:lnTo>
                <a:lnTo>
                  <a:pt x="1333" y="709041"/>
                </a:lnTo>
                <a:lnTo>
                  <a:pt x="3214" y="669369"/>
                </a:lnTo>
                <a:lnTo>
                  <a:pt x="6096" y="624840"/>
                </a:lnTo>
                <a:lnTo>
                  <a:pt x="9215" y="579953"/>
                </a:lnTo>
                <a:lnTo>
                  <a:pt x="11620" y="541210"/>
                </a:lnTo>
                <a:lnTo>
                  <a:pt x="13168" y="508468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3857" y="128611"/>
                </a:lnTo>
                <a:lnTo>
                  <a:pt x="1524" y="103060"/>
                </a:lnTo>
                <a:lnTo>
                  <a:pt x="333" y="83510"/>
                </a:lnTo>
                <a:lnTo>
                  <a:pt x="0" y="70104"/>
                </a:lnTo>
                <a:lnTo>
                  <a:pt x="333" y="59531"/>
                </a:lnTo>
                <a:lnTo>
                  <a:pt x="19812" y="27432"/>
                </a:lnTo>
                <a:lnTo>
                  <a:pt x="28956" y="27432"/>
                </a:lnTo>
                <a:lnTo>
                  <a:pt x="46077" y="32837"/>
                </a:lnTo>
                <a:lnTo>
                  <a:pt x="58483" y="48958"/>
                </a:lnTo>
                <a:lnTo>
                  <a:pt x="66032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29540" y="330708"/>
                </a:lnTo>
                <a:lnTo>
                  <a:pt x="137964" y="353385"/>
                </a:lnTo>
                <a:lnTo>
                  <a:pt x="143192" y="368808"/>
                </a:lnTo>
                <a:lnTo>
                  <a:pt x="96012" y="368808"/>
                </a:lnTo>
                <a:lnTo>
                  <a:pt x="81986" y="394311"/>
                </a:lnTo>
                <a:lnTo>
                  <a:pt x="62484" y="437388"/>
                </a:lnTo>
                <a:lnTo>
                  <a:pt x="59697" y="477678"/>
                </a:lnTo>
                <a:lnTo>
                  <a:pt x="59436" y="487680"/>
                </a:lnTo>
                <a:lnTo>
                  <a:pt x="65532" y="682752"/>
                </a:lnTo>
                <a:lnTo>
                  <a:pt x="65532" y="769620"/>
                </a:lnTo>
                <a:lnTo>
                  <a:pt x="63484" y="794504"/>
                </a:lnTo>
                <a:lnTo>
                  <a:pt x="57150" y="812101"/>
                </a:lnTo>
                <a:lnTo>
                  <a:pt x="46243" y="822555"/>
                </a:lnTo>
                <a:lnTo>
                  <a:pt x="30480" y="826008"/>
                </a:lnTo>
                <a:close/>
              </a:path>
              <a:path w="283845" h="847725">
                <a:moveTo>
                  <a:pt x="257556" y="847344"/>
                </a:moveTo>
                <a:lnTo>
                  <a:pt x="249936" y="847344"/>
                </a:lnTo>
                <a:lnTo>
                  <a:pt x="224028" y="842772"/>
                </a:lnTo>
                <a:lnTo>
                  <a:pt x="213798" y="784652"/>
                </a:lnTo>
                <a:lnTo>
                  <a:pt x="203277" y="729313"/>
                </a:lnTo>
                <a:lnTo>
                  <a:pt x="192536" y="676973"/>
                </a:lnTo>
                <a:lnTo>
                  <a:pt x="181648" y="627851"/>
                </a:lnTo>
                <a:lnTo>
                  <a:pt x="170688" y="582168"/>
                </a:lnTo>
                <a:lnTo>
                  <a:pt x="154947" y="526756"/>
                </a:lnTo>
                <a:lnTo>
                  <a:pt x="137350" y="472630"/>
                </a:lnTo>
                <a:lnTo>
                  <a:pt x="117752" y="419933"/>
                </a:lnTo>
                <a:lnTo>
                  <a:pt x="96012" y="368808"/>
                </a:lnTo>
                <a:lnTo>
                  <a:pt x="143192" y="368808"/>
                </a:lnTo>
                <a:lnTo>
                  <a:pt x="150485" y="390326"/>
                </a:lnTo>
                <a:lnTo>
                  <a:pt x="167176" y="441533"/>
                </a:lnTo>
                <a:lnTo>
                  <a:pt x="188110" y="507004"/>
                </a:lnTo>
                <a:lnTo>
                  <a:pt x="213360" y="586740"/>
                </a:lnTo>
                <a:lnTo>
                  <a:pt x="238792" y="665390"/>
                </a:lnTo>
                <a:lnTo>
                  <a:pt x="258446" y="727655"/>
                </a:lnTo>
                <a:lnTo>
                  <a:pt x="272393" y="773606"/>
                </a:lnTo>
                <a:lnTo>
                  <a:pt x="280708" y="803318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78892" y="832104"/>
                </a:lnTo>
                <a:lnTo>
                  <a:pt x="272796" y="838200"/>
                </a:lnTo>
                <a:lnTo>
                  <a:pt x="265176" y="844296"/>
                </a:lnTo>
                <a:lnTo>
                  <a:pt x="257556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205970" y="568878"/>
            <a:ext cx="398801" cy="584052"/>
          </a:xfrm>
          <a:custGeom>
            <a:avLst/>
            <a:gdLst/>
            <a:ahLst/>
            <a:cxnLst/>
            <a:rect l="l" t="t" r="r" b="b"/>
            <a:pathLst>
              <a:path w="281939" h="826135">
                <a:moveTo>
                  <a:pt x="206226" y="633984"/>
                </a:moveTo>
                <a:lnTo>
                  <a:pt x="155448" y="633984"/>
                </a:lnTo>
                <a:lnTo>
                  <a:pt x="159710" y="599717"/>
                </a:lnTo>
                <a:lnTo>
                  <a:pt x="165544" y="556450"/>
                </a:lnTo>
                <a:lnTo>
                  <a:pt x="172807" y="504324"/>
                </a:lnTo>
                <a:lnTo>
                  <a:pt x="181356" y="443484"/>
                </a:lnTo>
                <a:lnTo>
                  <a:pt x="190497" y="377838"/>
                </a:lnTo>
                <a:lnTo>
                  <a:pt x="198477" y="315801"/>
                </a:lnTo>
                <a:lnTo>
                  <a:pt x="205278" y="257407"/>
                </a:lnTo>
                <a:lnTo>
                  <a:pt x="210883" y="202692"/>
                </a:lnTo>
                <a:lnTo>
                  <a:pt x="215273" y="151691"/>
                </a:lnTo>
                <a:lnTo>
                  <a:pt x="218432" y="104441"/>
                </a:lnTo>
                <a:lnTo>
                  <a:pt x="220340" y="60977"/>
                </a:lnTo>
                <a:lnTo>
                  <a:pt x="220980" y="21336"/>
                </a:lnTo>
                <a:lnTo>
                  <a:pt x="229290" y="11572"/>
                </a:lnTo>
                <a:lnTo>
                  <a:pt x="238315" y="4953"/>
                </a:lnTo>
                <a:lnTo>
                  <a:pt x="248197" y="1190"/>
                </a:lnTo>
                <a:lnTo>
                  <a:pt x="259080" y="0"/>
                </a:lnTo>
                <a:lnTo>
                  <a:pt x="281940" y="12192"/>
                </a:lnTo>
                <a:lnTo>
                  <a:pt x="279606" y="24717"/>
                </a:lnTo>
                <a:lnTo>
                  <a:pt x="276987" y="46101"/>
                </a:lnTo>
                <a:lnTo>
                  <a:pt x="273796" y="76057"/>
                </a:lnTo>
                <a:lnTo>
                  <a:pt x="265414" y="155448"/>
                </a:lnTo>
                <a:lnTo>
                  <a:pt x="261366" y="194310"/>
                </a:lnTo>
                <a:lnTo>
                  <a:pt x="257317" y="230886"/>
                </a:lnTo>
                <a:lnTo>
                  <a:pt x="252984" y="265176"/>
                </a:lnTo>
                <a:lnTo>
                  <a:pt x="249531" y="298656"/>
                </a:lnTo>
                <a:lnTo>
                  <a:pt x="245935" y="330708"/>
                </a:lnTo>
                <a:lnTo>
                  <a:pt x="242054" y="361616"/>
                </a:lnTo>
                <a:lnTo>
                  <a:pt x="237744" y="391668"/>
                </a:lnTo>
                <a:lnTo>
                  <a:pt x="234291" y="422576"/>
                </a:lnTo>
                <a:lnTo>
                  <a:pt x="230695" y="453771"/>
                </a:lnTo>
                <a:lnTo>
                  <a:pt x="226814" y="485536"/>
                </a:lnTo>
                <a:lnTo>
                  <a:pt x="222504" y="518160"/>
                </a:lnTo>
                <a:lnTo>
                  <a:pt x="218170" y="550449"/>
                </a:lnTo>
                <a:lnTo>
                  <a:pt x="214122" y="581025"/>
                </a:lnTo>
                <a:lnTo>
                  <a:pt x="210073" y="609885"/>
                </a:lnTo>
                <a:lnTo>
                  <a:pt x="206226" y="633984"/>
                </a:lnTo>
                <a:close/>
              </a:path>
              <a:path w="281939" h="826135">
                <a:moveTo>
                  <a:pt x="164592" y="826008"/>
                </a:moveTo>
                <a:lnTo>
                  <a:pt x="132037" y="785404"/>
                </a:lnTo>
                <a:lnTo>
                  <a:pt x="116529" y="707031"/>
                </a:lnTo>
                <a:lnTo>
                  <a:pt x="107632" y="658558"/>
                </a:lnTo>
                <a:lnTo>
                  <a:pt x="97949" y="603870"/>
                </a:lnTo>
                <a:lnTo>
                  <a:pt x="87463" y="542948"/>
                </a:lnTo>
                <a:lnTo>
                  <a:pt x="76155" y="475776"/>
                </a:lnTo>
                <a:lnTo>
                  <a:pt x="64008" y="402336"/>
                </a:lnTo>
                <a:lnTo>
                  <a:pt x="52006" y="329398"/>
                </a:lnTo>
                <a:lnTo>
                  <a:pt x="41148" y="263747"/>
                </a:lnTo>
                <a:lnTo>
                  <a:pt x="31432" y="205382"/>
                </a:lnTo>
                <a:lnTo>
                  <a:pt x="22860" y="154305"/>
                </a:lnTo>
                <a:lnTo>
                  <a:pt x="15430" y="110513"/>
                </a:lnTo>
                <a:lnTo>
                  <a:pt x="4000" y="44791"/>
                </a:lnTo>
                <a:lnTo>
                  <a:pt x="0" y="22860"/>
                </a:lnTo>
                <a:lnTo>
                  <a:pt x="3667" y="13977"/>
                </a:lnTo>
                <a:lnTo>
                  <a:pt x="9906" y="7810"/>
                </a:lnTo>
                <a:lnTo>
                  <a:pt x="18430" y="4214"/>
                </a:lnTo>
                <a:lnTo>
                  <a:pt x="28956" y="3048"/>
                </a:lnTo>
                <a:lnTo>
                  <a:pt x="36013" y="8523"/>
                </a:lnTo>
                <a:lnTo>
                  <a:pt x="52888" y="52324"/>
                </a:lnTo>
                <a:lnTo>
                  <a:pt x="62730" y="90649"/>
                </a:lnTo>
                <a:lnTo>
                  <a:pt x="73526" y="139925"/>
                </a:lnTo>
                <a:lnTo>
                  <a:pt x="85287" y="200152"/>
                </a:lnTo>
                <a:lnTo>
                  <a:pt x="98027" y="271328"/>
                </a:lnTo>
                <a:lnTo>
                  <a:pt x="111757" y="353455"/>
                </a:lnTo>
                <a:lnTo>
                  <a:pt x="126492" y="446532"/>
                </a:lnTo>
                <a:lnTo>
                  <a:pt x="138517" y="523398"/>
                </a:lnTo>
                <a:lnTo>
                  <a:pt x="147372" y="581025"/>
                </a:lnTo>
                <a:lnTo>
                  <a:pt x="152852" y="617124"/>
                </a:lnTo>
                <a:lnTo>
                  <a:pt x="155448" y="633984"/>
                </a:lnTo>
                <a:lnTo>
                  <a:pt x="206226" y="633984"/>
                </a:lnTo>
                <a:lnTo>
                  <a:pt x="205740" y="637032"/>
                </a:lnTo>
                <a:lnTo>
                  <a:pt x="202287" y="662773"/>
                </a:lnTo>
                <a:lnTo>
                  <a:pt x="194810" y="711398"/>
                </a:lnTo>
                <a:lnTo>
                  <a:pt x="182808" y="774573"/>
                </a:lnTo>
                <a:lnTo>
                  <a:pt x="169711" y="820293"/>
                </a:lnTo>
                <a:lnTo>
                  <a:pt x="164592" y="82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680221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35242" y="802005"/>
                </a:lnTo>
                <a:lnTo>
                  <a:pt x="24836" y="797194"/>
                </a:lnTo>
                <a:lnTo>
                  <a:pt x="18288" y="790956"/>
                </a:lnTo>
                <a:lnTo>
                  <a:pt x="15240" y="784860"/>
                </a:lnTo>
                <a:lnTo>
                  <a:pt x="15240" y="156972"/>
                </a:lnTo>
                <a:lnTo>
                  <a:pt x="14692" y="147566"/>
                </a:lnTo>
                <a:lnTo>
                  <a:pt x="13144" y="135445"/>
                </a:lnTo>
                <a:lnTo>
                  <a:pt x="10739" y="120753"/>
                </a:lnTo>
                <a:lnTo>
                  <a:pt x="7620" y="103632"/>
                </a:lnTo>
                <a:lnTo>
                  <a:pt x="4500" y="87368"/>
                </a:lnTo>
                <a:lnTo>
                  <a:pt x="2095" y="72961"/>
                </a:lnTo>
                <a:lnTo>
                  <a:pt x="547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383"/>
                </a:lnTo>
                <a:lnTo>
                  <a:pt x="153924" y="35052"/>
                </a:lnTo>
                <a:lnTo>
                  <a:pt x="150804" y="48172"/>
                </a:lnTo>
                <a:lnTo>
                  <a:pt x="141541" y="57721"/>
                </a:lnTo>
                <a:lnTo>
                  <a:pt x="126277" y="63555"/>
                </a:lnTo>
                <a:lnTo>
                  <a:pt x="105156" y="65532"/>
                </a:lnTo>
                <a:lnTo>
                  <a:pt x="64008" y="65532"/>
                </a:lnTo>
                <a:lnTo>
                  <a:pt x="71628" y="239268"/>
                </a:lnTo>
                <a:lnTo>
                  <a:pt x="71580" y="250959"/>
                </a:lnTo>
                <a:lnTo>
                  <a:pt x="71247" y="265366"/>
                </a:lnTo>
                <a:lnTo>
                  <a:pt x="70342" y="282344"/>
                </a:lnTo>
                <a:lnTo>
                  <a:pt x="68580" y="301752"/>
                </a:lnTo>
                <a:lnTo>
                  <a:pt x="67698" y="320016"/>
                </a:lnTo>
                <a:lnTo>
                  <a:pt x="67246" y="335851"/>
                </a:lnTo>
                <a:lnTo>
                  <a:pt x="67079" y="349115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7828" y="373380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38684" y="403860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57" y="799528"/>
                </a:lnTo>
                <a:lnTo>
                  <a:pt x="134112" y="804672"/>
                </a:lnTo>
                <a:lnTo>
                  <a:pt x="127587" y="805553"/>
                </a:lnTo>
                <a:lnTo>
                  <a:pt x="119634" y="806005"/>
                </a:lnTo>
                <a:lnTo>
                  <a:pt x="110537" y="806172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82296" y="356616"/>
                </a:lnTo>
                <a:lnTo>
                  <a:pt x="92249" y="354377"/>
                </a:lnTo>
                <a:lnTo>
                  <a:pt x="101346" y="352425"/>
                </a:lnTo>
                <a:lnTo>
                  <a:pt x="109299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124134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165251" y="566722"/>
            <a:ext cx="321554" cy="590786"/>
          </a:xfrm>
          <a:custGeom>
            <a:avLst/>
            <a:gdLst/>
            <a:ahLst/>
            <a:cxnLst/>
            <a:rect l="l" t="t" r="r" b="b"/>
            <a:pathLst>
              <a:path w="227329" h="835660">
                <a:moveTo>
                  <a:pt x="178645" y="786384"/>
                </a:moveTo>
                <a:lnTo>
                  <a:pt x="88392" y="786384"/>
                </a:lnTo>
                <a:lnTo>
                  <a:pt x="96178" y="785479"/>
                </a:lnTo>
                <a:lnTo>
                  <a:pt x="103822" y="782574"/>
                </a:lnTo>
                <a:lnTo>
                  <a:pt x="134302" y="749046"/>
                </a:lnTo>
                <a:lnTo>
                  <a:pt x="153662" y="697277"/>
                </a:lnTo>
                <a:lnTo>
                  <a:pt x="163425" y="648033"/>
                </a:lnTo>
                <a:lnTo>
                  <a:pt x="164592" y="624840"/>
                </a:lnTo>
                <a:lnTo>
                  <a:pt x="163710" y="602575"/>
                </a:lnTo>
                <a:lnTo>
                  <a:pt x="156233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100060" y="413908"/>
                </a:lnTo>
                <a:lnTo>
                  <a:pt x="78247" y="369427"/>
                </a:lnTo>
                <a:lnTo>
                  <a:pt x="43291" y="295798"/>
                </a:lnTo>
                <a:lnTo>
                  <a:pt x="26670" y="246126"/>
                </a:lnTo>
                <a:lnTo>
                  <a:pt x="16906" y="198739"/>
                </a:lnTo>
                <a:lnTo>
                  <a:pt x="13716" y="153924"/>
                </a:lnTo>
                <a:lnTo>
                  <a:pt x="16883" y="115038"/>
                </a:lnTo>
                <a:lnTo>
                  <a:pt x="42648" y="50411"/>
                </a:lnTo>
                <a:lnTo>
                  <a:pt x="80057" y="14144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668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72" y="52292"/>
                </a:lnTo>
                <a:lnTo>
                  <a:pt x="88582" y="85201"/>
                </a:lnTo>
                <a:lnTo>
                  <a:pt x="74866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1344" y="251888"/>
                </a:lnTo>
                <a:lnTo>
                  <a:pt x="105060" y="289512"/>
                </a:lnTo>
                <a:lnTo>
                  <a:pt x="121920" y="323754"/>
                </a:lnTo>
                <a:lnTo>
                  <a:pt x="131064" y="341757"/>
                </a:lnTo>
                <a:lnTo>
                  <a:pt x="140208" y="360330"/>
                </a:lnTo>
                <a:lnTo>
                  <a:pt x="149352" y="379476"/>
                </a:lnTo>
                <a:lnTo>
                  <a:pt x="159377" y="398883"/>
                </a:lnTo>
                <a:lnTo>
                  <a:pt x="168973" y="418147"/>
                </a:lnTo>
                <a:lnTo>
                  <a:pt x="178284" y="437126"/>
                </a:lnTo>
                <a:lnTo>
                  <a:pt x="187452" y="455676"/>
                </a:lnTo>
                <a:lnTo>
                  <a:pt x="204573" y="497919"/>
                </a:lnTo>
                <a:lnTo>
                  <a:pt x="216979" y="542163"/>
                </a:lnTo>
                <a:lnTo>
                  <a:pt x="224528" y="588121"/>
                </a:lnTo>
                <a:lnTo>
                  <a:pt x="227076" y="635508"/>
                </a:lnTo>
                <a:lnTo>
                  <a:pt x="225028" y="669274"/>
                </a:lnTo>
                <a:lnTo>
                  <a:pt x="218694" y="702183"/>
                </a:lnTo>
                <a:lnTo>
                  <a:pt x="207787" y="734520"/>
                </a:lnTo>
                <a:lnTo>
                  <a:pt x="192024" y="766572"/>
                </a:lnTo>
                <a:lnTo>
                  <a:pt x="183165" y="780835"/>
                </a:lnTo>
                <a:lnTo>
                  <a:pt x="178645" y="786384"/>
                </a:lnTo>
                <a:close/>
              </a:path>
              <a:path w="227329" h="835660">
                <a:moveTo>
                  <a:pt x="175260" y="60960"/>
                </a:moveTo>
                <a:lnTo>
                  <a:pt x="163258" y="60364"/>
                </a:lnTo>
                <a:lnTo>
                  <a:pt x="152400" y="58483"/>
                </a:lnTo>
                <a:lnTo>
                  <a:pt x="142684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29" h="835660">
                <a:moveTo>
                  <a:pt x="82296" y="835152"/>
                </a:moveTo>
                <a:lnTo>
                  <a:pt x="34290" y="828722"/>
                </a:lnTo>
                <a:lnTo>
                  <a:pt x="1428" y="806053"/>
                </a:lnTo>
                <a:lnTo>
                  <a:pt x="0" y="800100"/>
                </a:lnTo>
                <a:lnTo>
                  <a:pt x="1666" y="787217"/>
                </a:lnTo>
                <a:lnTo>
                  <a:pt x="6477" y="778192"/>
                </a:lnTo>
                <a:lnTo>
                  <a:pt x="14144" y="772882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645" y="786384"/>
                </a:lnTo>
                <a:lnTo>
                  <a:pt x="172593" y="793813"/>
                </a:lnTo>
                <a:lnTo>
                  <a:pt x="132016" y="824222"/>
                </a:lnTo>
                <a:lnTo>
                  <a:pt x="100012" y="833985"/>
                </a:lnTo>
                <a:lnTo>
                  <a:pt x="82296" y="835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57584" y="562413"/>
            <a:ext cx="386226" cy="599315"/>
          </a:xfrm>
          <a:custGeom>
            <a:avLst/>
            <a:gdLst/>
            <a:ahLst/>
            <a:cxnLst/>
            <a:rect l="l" t="t" r="r" b="b"/>
            <a:pathLst>
              <a:path w="273050" h="847725">
                <a:moveTo>
                  <a:pt x="155448" y="847344"/>
                </a:moveTo>
                <a:lnTo>
                  <a:pt x="115585" y="836414"/>
                </a:lnTo>
                <a:lnTo>
                  <a:pt x="81534" y="805815"/>
                </a:lnTo>
                <a:lnTo>
                  <a:pt x="56292" y="761523"/>
                </a:lnTo>
                <a:lnTo>
                  <a:pt x="42576" y="724947"/>
                </a:lnTo>
                <a:lnTo>
                  <a:pt x="31146" y="682656"/>
                </a:lnTo>
                <a:lnTo>
                  <a:pt x="22002" y="641508"/>
                </a:lnTo>
                <a:lnTo>
                  <a:pt x="15120" y="600956"/>
                </a:lnTo>
                <a:lnTo>
                  <a:pt x="9929" y="558141"/>
                </a:lnTo>
                <a:lnTo>
                  <a:pt x="4738" y="503920"/>
                </a:lnTo>
                <a:lnTo>
                  <a:pt x="1833" y="450294"/>
                </a:lnTo>
                <a:lnTo>
                  <a:pt x="1457" y="347853"/>
                </a:lnTo>
                <a:lnTo>
                  <a:pt x="1333" y="338709"/>
                </a:lnTo>
                <a:lnTo>
                  <a:pt x="881" y="326945"/>
                </a:lnTo>
                <a:lnTo>
                  <a:pt x="0" y="315468"/>
                </a:lnTo>
                <a:lnTo>
                  <a:pt x="44" y="262937"/>
                </a:lnTo>
                <a:lnTo>
                  <a:pt x="904" y="249078"/>
                </a:lnTo>
                <a:lnTo>
                  <a:pt x="2131" y="221908"/>
                </a:lnTo>
                <a:lnTo>
                  <a:pt x="3048" y="208788"/>
                </a:lnTo>
                <a:lnTo>
                  <a:pt x="3333" y="196191"/>
                </a:lnTo>
                <a:lnTo>
                  <a:pt x="4191" y="183451"/>
                </a:lnTo>
                <a:lnTo>
                  <a:pt x="5619" y="170426"/>
                </a:lnTo>
                <a:lnTo>
                  <a:pt x="7620" y="156972"/>
                </a:lnTo>
                <a:lnTo>
                  <a:pt x="9024" y="142898"/>
                </a:lnTo>
                <a:lnTo>
                  <a:pt x="17811" y="96393"/>
                </a:lnTo>
                <a:lnTo>
                  <a:pt x="33789" y="54911"/>
                </a:lnTo>
                <a:lnTo>
                  <a:pt x="63436" y="17359"/>
                </a:lnTo>
                <a:lnTo>
                  <a:pt x="109728" y="0"/>
                </a:lnTo>
                <a:lnTo>
                  <a:pt x="125396" y="833"/>
                </a:lnTo>
                <a:lnTo>
                  <a:pt x="166116" y="12192"/>
                </a:lnTo>
                <a:lnTo>
                  <a:pt x="198048" y="39195"/>
                </a:lnTo>
                <a:lnTo>
                  <a:pt x="209885" y="56388"/>
                </a:lnTo>
                <a:lnTo>
                  <a:pt x="121920" y="56388"/>
                </a:lnTo>
                <a:lnTo>
                  <a:pt x="114442" y="56983"/>
                </a:lnTo>
                <a:lnTo>
                  <a:pt x="82938" y="88058"/>
                </a:lnTo>
                <a:lnTo>
                  <a:pt x="69603" y="129039"/>
                </a:lnTo>
                <a:lnTo>
                  <a:pt x="67056" y="140208"/>
                </a:lnTo>
                <a:lnTo>
                  <a:pt x="64127" y="151947"/>
                </a:lnTo>
                <a:lnTo>
                  <a:pt x="61912" y="164401"/>
                </a:lnTo>
                <a:lnTo>
                  <a:pt x="57912" y="192024"/>
                </a:lnTo>
                <a:lnTo>
                  <a:pt x="56769" y="206597"/>
                </a:lnTo>
                <a:lnTo>
                  <a:pt x="55514" y="221908"/>
                </a:lnTo>
                <a:lnTo>
                  <a:pt x="54389" y="235077"/>
                </a:lnTo>
                <a:lnTo>
                  <a:pt x="53340" y="246888"/>
                </a:lnTo>
                <a:lnTo>
                  <a:pt x="53101" y="258841"/>
                </a:lnTo>
                <a:lnTo>
                  <a:pt x="52054" y="285035"/>
                </a:lnTo>
                <a:lnTo>
                  <a:pt x="51816" y="298704"/>
                </a:lnTo>
                <a:lnTo>
                  <a:pt x="50934" y="321516"/>
                </a:lnTo>
                <a:lnTo>
                  <a:pt x="50550" y="338709"/>
                </a:lnTo>
                <a:lnTo>
                  <a:pt x="50424" y="347853"/>
                </a:lnTo>
                <a:lnTo>
                  <a:pt x="50307" y="365807"/>
                </a:lnTo>
                <a:lnTo>
                  <a:pt x="50392" y="384048"/>
                </a:lnTo>
                <a:lnTo>
                  <a:pt x="52790" y="452127"/>
                </a:lnTo>
                <a:lnTo>
                  <a:pt x="56078" y="490680"/>
                </a:lnTo>
                <a:lnTo>
                  <a:pt x="65793" y="569523"/>
                </a:lnTo>
                <a:lnTo>
                  <a:pt x="76604" y="636436"/>
                </a:lnTo>
                <a:lnTo>
                  <a:pt x="88582" y="689633"/>
                </a:lnTo>
                <a:lnTo>
                  <a:pt x="104584" y="733686"/>
                </a:lnTo>
                <a:lnTo>
                  <a:pt x="123991" y="768858"/>
                </a:lnTo>
                <a:lnTo>
                  <a:pt x="158496" y="789432"/>
                </a:lnTo>
                <a:lnTo>
                  <a:pt x="234545" y="789432"/>
                </a:lnTo>
                <a:lnTo>
                  <a:pt x="230505" y="796480"/>
                </a:lnTo>
                <a:lnTo>
                  <a:pt x="196167" y="833842"/>
                </a:lnTo>
                <a:lnTo>
                  <a:pt x="169783" y="845891"/>
                </a:lnTo>
                <a:lnTo>
                  <a:pt x="155448" y="847344"/>
                </a:lnTo>
                <a:close/>
              </a:path>
              <a:path w="273050" h="847725">
                <a:moveTo>
                  <a:pt x="234545" y="789432"/>
                </a:moveTo>
                <a:lnTo>
                  <a:pt x="158496" y="789432"/>
                </a:lnTo>
                <a:lnTo>
                  <a:pt x="168473" y="786884"/>
                </a:lnTo>
                <a:lnTo>
                  <a:pt x="177736" y="779335"/>
                </a:lnTo>
                <a:lnTo>
                  <a:pt x="200072" y="728329"/>
                </a:lnTo>
                <a:lnTo>
                  <a:pt x="210264" y="679084"/>
                </a:lnTo>
                <a:lnTo>
                  <a:pt x="218241" y="602146"/>
                </a:lnTo>
                <a:lnTo>
                  <a:pt x="221551" y="561403"/>
                </a:lnTo>
                <a:lnTo>
                  <a:pt x="224028" y="502920"/>
                </a:lnTo>
                <a:lnTo>
                  <a:pt x="224885" y="483512"/>
                </a:lnTo>
                <a:lnTo>
                  <a:pt x="225171" y="466534"/>
                </a:lnTo>
                <a:lnTo>
                  <a:pt x="224885" y="452127"/>
                </a:lnTo>
                <a:lnTo>
                  <a:pt x="224028" y="440436"/>
                </a:lnTo>
                <a:lnTo>
                  <a:pt x="224002" y="429768"/>
                </a:lnTo>
                <a:lnTo>
                  <a:pt x="223837" y="416814"/>
                </a:lnTo>
                <a:lnTo>
                  <a:pt x="223385" y="401431"/>
                </a:lnTo>
                <a:lnTo>
                  <a:pt x="222504" y="384048"/>
                </a:lnTo>
                <a:lnTo>
                  <a:pt x="222242" y="365807"/>
                </a:lnTo>
                <a:lnTo>
                  <a:pt x="221551" y="347853"/>
                </a:lnTo>
                <a:lnTo>
                  <a:pt x="220575" y="330469"/>
                </a:lnTo>
                <a:lnTo>
                  <a:pt x="219456" y="313944"/>
                </a:lnTo>
                <a:lnTo>
                  <a:pt x="217170" y="297370"/>
                </a:lnTo>
                <a:lnTo>
                  <a:pt x="214884" y="279654"/>
                </a:lnTo>
                <a:lnTo>
                  <a:pt x="212598" y="260794"/>
                </a:lnTo>
                <a:lnTo>
                  <a:pt x="210312" y="240792"/>
                </a:lnTo>
                <a:lnTo>
                  <a:pt x="207720" y="221646"/>
                </a:lnTo>
                <a:lnTo>
                  <a:pt x="198120" y="170688"/>
                </a:lnTo>
                <a:lnTo>
                  <a:pt x="184404" y="126753"/>
                </a:lnTo>
                <a:lnTo>
                  <a:pt x="167259" y="88773"/>
                </a:lnTo>
                <a:lnTo>
                  <a:pt x="137160" y="60007"/>
                </a:lnTo>
                <a:lnTo>
                  <a:pt x="121920" y="56388"/>
                </a:lnTo>
                <a:lnTo>
                  <a:pt x="209885" y="56388"/>
                </a:lnTo>
                <a:lnTo>
                  <a:pt x="228695" y="91035"/>
                </a:lnTo>
                <a:lnTo>
                  <a:pt x="245745" y="134112"/>
                </a:lnTo>
                <a:lnTo>
                  <a:pt x="254508" y="173736"/>
                </a:lnTo>
                <a:lnTo>
                  <a:pt x="262866" y="232029"/>
                </a:lnTo>
                <a:lnTo>
                  <a:pt x="265176" y="246888"/>
                </a:lnTo>
                <a:lnTo>
                  <a:pt x="270105" y="303037"/>
                </a:lnTo>
                <a:lnTo>
                  <a:pt x="272101" y="359140"/>
                </a:lnTo>
                <a:lnTo>
                  <a:pt x="272674" y="401431"/>
                </a:lnTo>
                <a:lnTo>
                  <a:pt x="272796" y="499872"/>
                </a:lnTo>
                <a:lnTo>
                  <a:pt x="263652" y="632460"/>
                </a:lnTo>
                <a:lnTo>
                  <a:pt x="263652" y="637032"/>
                </a:lnTo>
                <a:lnTo>
                  <a:pt x="260770" y="652176"/>
                </a:lnTo>
                <a:lnTo>
                  <a:pt x="258889" y="667893"/>
                </a:lnTo>
                <a:lnTo>
                  <a:pt x="257865" y="684180"/>
                </a:lnTo>
                <a:lnTo>
                  <a:pt x="257556" y="701040"/>
                </a:lnTo>
                <a:lnTo>
                  <a:pt x="256722" y="717923"/>
                </a:lnTo>
                <a:lnTo>
                  <a:pt x="254317" y="734377"/>
                </a:lnTo>
                <a:lnTo>
                  <a:pt x="250483" y="750546"/>
                </a:lnTo>
                <a:lnTo>
                  <a:pt x="245364" y="766572"/>
                </a:lnTo>
                <a:lnTo>
                  <a:pt x="238791" y="782026"/>
                </a:lnTo>
                <a:lnTo>
                  <a:pt x="234545" y="789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049078" y="573188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410" y="260342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017"/>
                </a:lnTo>
                <a:lnTo>
                  <a:pt x="119443" y="341947"/>
                </a:lnTo>
                <a:lnTo>
                  <a:pt x="117276" y="347305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96" y="312420"/>
                </a:moveTo>
                <a:lnTo>
                  <a:pt x="53340" y="312420"/>
                </a:lnTo>
                <a:lnTo>
                  <a:pt x="62484" y="303204"/>
                </a:lnTo>
                <a:lnTo>
                  <a:pt x="71628" y="293560"/>
                </a:lnTo>
                <a:lnTo>
                  <a:pt x="80772" y="283059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108" y="149899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1536"/>
                </a:lnTo>
                <a:lnTo>
                  <a:pt x="163425" y="149542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8496" y="229933"/>
                </a:lnTo>
                <a:lnTo>
                  <a:pt x="150447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91832" y="577497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60" h="815339">
                <a:moveTo>
                  <a:pt x="275283" y="778764"/>
                </a:moveTo>
                <a:lnTo>
                  <a:pt x="199644" y="778764"/>
                </a:lnTo>
                <a:lnTo>
                  <a:pt x="208454" y="778192"/>
                </a:lnTo>
                <a:lnTo>
                  <a:pt x="216408" y="776478"/>
                </a:lnTo>
                <a:lnTo>
                  <a:pt x="242316" y="742188"/>
                </a:lnTo>
                <a:lnTo>
                  <a:pt x="247888" y="699111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864" y="458747"/>
                </a:lnTo>
                <a:lnTo>
                  <a:pt x="246316" y="436054"/>
                </a:lnTo>
                <a:lnTo>
                  <a:pt x="243911" y="409074"/>
                </a:lnTo>
                <a:lnTo>
                  <a:pt x="240792" y="377952"/>
                </a:lnTo>
                <a:lnTo>
                  <a:pt x="237910" y="346829"/>
                </a:lnTo>
                <a:lnTo>
                  <a:pt x="236029" y="319849"/>
                </a:lnTo>
                <a:lnTo>
                  <a:pt x="235005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4028" y="28956"/>
                </a:lnTo>
                <a:lnTo>
                  <a:pt x="224028" y="19812"/>
                </a:lnTo>
                <a:lnTo>
                  <a:pt x="257675" y="547"/>
                </a:lnTo>
                <a:lnTo>
                  <a:pt x="265176" y="0"/>
                </a:lnTo>
                <a:lnTo>
                  <a:pt x="289560" y="24384"/>
                </a:lnTo>
                <a:lnTo>
                  <a:pt x="289560" y="42672"/>
                </a:lnTo>
                <a:lnTo>
                  <a:pt x="281940" y="106680"/>
                </a:lnTo>
                <a:lnTo>
                  <a:pt x="282317" y="145816"/>
                </a:lnTo>
                <a:lnTo>
                  <a:pt x="283500" y="191902"/>
                </a:lnTo>
                <a:lnTo>
                  <a:pt x="285561" y="244937"/>
                </a:lnTo>
                <a:lnTo>
                  <a:pt x="288572" y="304921"/>
                </a:lnTo>
                <a:lnTo>
                  <a:pt x="292608" y="371856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649" y="624840"/>
                </a:lnTo>
                <a:lnTo>
                  <a:pt x="301513" y="640961"/>
                </a:lnTo>
                <a:lnTo>
                  <a:pt x="300990" y="664273"/>
                </a:lnTo>
                <a:lnTo>
                  <a:pt x="300466" y="682728"/>
                </a:lnTo>
                <a:lnTo>
                  <a:pt x="300228" y="696468"/>
                </a:lnTo>
                <a:lnTo>
                  <a:pt x="298799" y="706802"/>
                </a:lnTo>
                <a:lnTo>
                  <a:pt x="296799" y="717423"/>
                </a:lnTo>
                <a:lnTo>
                  <a:pt x="294227" y="728614"/>
                </a:lnTo>
                <a:lnTo>
                  <a:pt x="291084" y="740664"/>
                </a:lnTo>
                <a:lnTo>
                  <a:pt x="288250" y="751784"/>
                </a:lnTo>
                <a:lnTo>
                  <a:pt x="284416" y="762190"/>
                </a:lnTo>
                <a:lnTo>
                  <a:pt x="279725" y="771739"/>
                </a:lnTo>
                <a:lnTo>
                  <a:pt x="275283" y="778764"/>
                </a:lnTo>
                <a:close/>
              </a:path>
              <a:path w="302260" h="815339">
                <a:moveTo>
                  <a:pt x="198120" y="815340"/>
                </a:moveTo>
                <a:lnTo>
                  <a:pt x="139446" y="801433"/>
                </a:lnTo>
                <a:lnTo>
                  <a:pt x="94488" y="758952"/>
                </a:lnTo>
                <a:lnTo>
                  <a:pt x="58674" y="693610"/>
                </a:lnTo>
                <a:lnTo>
                  <a:pt x="46053" y="656296"/>
                </a:lnTo>
                <a:lnTo>
                  <a:pt x="36576" y="615696"/>
                </a:lnTo>
                <a:lnTo>
                  <a:pt x="27408" y="567999"/>
                </a:lnTo>
                <a:lnTo>
                  <a:pt x="20383" y="523303"/>
                </a:lnTo>
                <a:lnTo>
                  <a:pt x="15351" y="481655"/>
                </a:lnTo>
                <a:lnTo>
                  <a:pt x="12192" y="443484"/>
                </a:lnTo>
                <a:lnTo>
                  <a:pt x="9310" y="387500"/>
                </a:lnTo>
                <a:lnTo>
                  <a:pt x="7429" y="331660"/>
                </a:lnTo>
                <a:lnTo>
                  <a:pt x="6456" y="278892"/>
                </a:lnTo>
                <a:lnTo>
                  <a:pt x="6194" y="210312"/>
                </a:lnTo>
                <a:lnTo>
                  <a:pt x="7620" y="56388"/>
                </a:lnTo>
                <a:lnTo>
                  <a:pt x="1524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9144" y="12192"/>
                </a:lnTo>
                <a:lnTo>
                  <a:pt x="13716" y="6096"/>
                </a:lnTo>
                <a:lnTo>
                  <a:pt x="21336" y="3048"/>
                </a:lnTo>
                <a:lnTo>
                  <a:pt x="30480" y="3048"/>
                </a:lnTo>
                <a:lnTo>
                  <a:pt x="66055" y="44838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93" y="567999"/>
                </a:lnTo>
                <a:lnTo>
                  <a:pt x="93297" y="579191"/>
                </a:lnTo>
                <a:lnTo>
                  <a:pt x="100584" y="624840"/>
                </a:lnTo>
                <a:lnTo>
                  <a:pt x="114728" y="676275"/>
                </a:lnTo>
                <a:lnTo>
                  <a:pt x="136398" y="726757"/>
                </a:lnTo>
                <a:lnTo>
                  <a:pt x="167497" y="764619"/>
                </a:lnTo>
                <a:lnTo>
                  <a:pt x="199644" y="778764"/>
                </a:lnTo>
                <a:lnTo>
                  <a:pt x="275283" y="778764"/>
                </a:lnTo>
                <a:lnTo>
                  <a:pt x="274320" y="780288"/>
                </a:lnTo>
                <a:lnTo>
                  <a:pt x="260056" y="795408"/>
                </a:lnTo>
                <a:lnTo>
                  <a:pt x="242506" y="806386"/>
                </a:lnTo>
                <a:lnTo>
                  <a:pt x="221813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24285" y="562413"/>
            <a:ext cx="498501" cy="597968"/>
          </a:xfrm>
          <a:custGeom>
            <a:avLst/>
            <a:gdLst/>
            <a:ahLst/>
            <a:cxnLst/>
            <a:rect l="l" t="t" r="r" b="b"/>
            <a:pathLst>
              <a:path w="352425" h="845819">
                <a:moveTo>
                  <a:pt x="229270" y="545592"/>
                </a:moveTo>
                <a:lnTo>
                  <a:pt x="179832" y="545592"/>
                </a:lnTo>
                <a:lnTo>
                  <a:pt x="184094" y="525256"/>
                </a:lnTo>
                <a:lnTo>
                  <a:pt x="189928" y="498348"/>
                </a:lnTo>
                <a:lnTo>
                  <a:pt x="197191" y="464581"/>
                </a:lnTo>
                <a:lnTo>
                  <a:pt x="205740" y="423672"/>
                </a:lnTo>
                <a:lnTo>
                  <a:pt x="215217" y="382547"/>
                </a:lnTo>
                <a:lnTo>
                  <a:pt x="223266" y="346138"/>
                </a:lnTo>
                <a:lnTo>
                  <a:pt x="230171" y="314586"/>
                </a:lnTo>
                <a:lnTo>
                  <a:pt x="236220" y="288036"/>
                </a:lnTo>
                <a:lnTo>
                  <a:pt x="246449" y="232611"/>
                </a:lnTo>
                <a:lnTo>
                  <a:pt x="255141" y="179673"/>
                </a:lnTo>
                <a:lnTo>
                  <a:pt x="262225" y="129149"/>
                </a:lnTo>
                <a:lnTo>
                  <a:pt x="267626" y="80967"/>
                </a:lnTo>
                <a:lnTo>
                  <a:pt x="271272" y="35052"/>
                </a:lnTo>
                <a:lnTo>
                  <a:pt x="271272" y="28956"/>
                </a:lnTo>
                <a:lnTo>
                  <a:pt x="272796" y="19812"/>
                </a:lnTo>
                <a:lnTo>
                  <a:pt x="277368" y="13716"/>
                </a:lnTo>
                <a:lnTo>
                  <a:pt x="283464" y="7620"/>
                </a:lnTo>
                <a:lnTo>
                  <a:pt x="291084" y="3048"/>
                </a:lnTo>
                <a:lnTo>
                  <a:pt x="298704" y="0"/>
                </a:lnTo>
                <a:lnTo>
                  <a:pt x="313944" y="0"/>
                </a:lnTo>
                <a:lnTo>
                  <a:pt x="333799" y="35052"/>
                </a:lnTo>
                <a:lnTo>
                  <a:pt x="333968" y="66936"/>
                </a:lnTo>
                <a:lnTo>
                  <a:pt x="334502" y="108870"/>
                </a:lnTo>
                <a:lnTo>
                  <a:pt x="335435" y="157829"/>
                </a:lnTo>
                <a:lnTo>
                  <a:pt x="336783" y="213360"/>
                </a:lnTo>
                <a:lnTo>
                  <a:pt x="338421" y="271103"/>
                </a:lnTo>
                <a:lnTo>
                  <a:pt x="339542" y="306324"/>
                </a:lnTo>
                <a:lnTo>
                  <a:pt x="283464" y="306324"/>
                </a:lnTo>
                <a:lnTo>
                  <a:pt x="278892" y="330612"/>
                </a:lnTo>
                <a:lnTo>
                  <a:pt x="272034" y="362331"/>
                </a:lnTo>
                <a:lnTo>
                  <a:pt x="262890" y="401478"/>
                </a:lnTo>
                <a:lnTo>
                  <a:pt x="251460" y="448056"/>
                </a:lnTo>
                <a:lnTo>
                  <a:pt x="240006" y="496371"/>
                </a:lnTo>
                <a:lnTo>
                  <a:pt x="230610" y="538962"/>
                </a:lnTo>
                <a:lnTo>
                  <a:pt x="229270" y="545592"/>
                </a:lnTo>
                <a:close/>
              </a:path>
              <a:path w="352425" h="845819">
                <a:moveTo>
                  <a:pt x="47244" y="815340"/>
                </a:moveTo>
                <a:lnTo>
                  <a:pt x="9144" y="797052"/>
                </a:lnTo>
                <a:lnTo>
                  <a:pt x="0" y="749808"/>
                </a:lnTo>
                <a:lnTo>
                  <a:pt x="6096" y="579120"/>
                </a:lnTo>
                <a:lnTo>
                  <a:pt x="1693" y="184404"/>
                </a:lnTo>
                <a:lnTo>
                  <a:pt x="1602" y="157829"/>
                </a:lnTo>
                <a:lnTo>
                  <a:pt x="1762" y="134897"/>
                </a:lnTo>
                <a:lnTo>
                  <a:pt x="2809" y="66936"/>
                </a:lnTo>
                <a:lnTo>
                  <a:pt x="3048" y="33528"/>
                </a:lnTo>
                <a:lnTo>
                  <a:pt x="33528" y="16764"/>
                </a:lnTo>
                <a:lnTo>
                  <a:pt x="49220" y="28170"/>
                </a:lnTo>
                <a:lnTo>
                  <a:pt x="66484" y="60007"/>
                </a:lnTo>
                <a:lnTo>
                  <a:pt x="85177" y="112133"/>
                </a:lnTo>
                <a:lnTo>
                  <a:pt x="105156" y="184404"/>
                </a:lnTo>
                <a:lnTo>
                  <a:pt x="111782" y="213360"/>
                </a:lnTo>
                <a:lnTo>
                  <a:pt x="56388" y="213360"/>
                </a:lnTo>
                <a:lnTo>
                  <a:pt x="54292" y="287655"/>
                </a:lnTo>
                <a:lnTo>
                  <a:pt x="53601" y="317087"/>
                </a:lnTo>
                <a:lnTo>
                  <a:pt x="53456" y="330612"/>
                </a:lnTo>
                <a:lnTo>
                  <a:pt x="53440" y="346138"/>
                </a:lnTo>
                <a:lnTo>
                  <a:pt x="62484" y="775716"/>
                </a:lnTo>
                <a:lnTo>
                  <a:pt x="61602" y="786622"/>
                </a:lnTo>
                <a:lnTo>
                  <a:pt x="58864" y="796671"/>
                </a:lnTo>
                <a:lnTo>
                  <a:pt x="54125" y="806148"/>
                </a:lnTo>
                <a:lnTo>
                  <a:pt x="47244" y="815340"/>
                </a:lnTo>
                <a:close/>
              </a:path>
              <a:path w="352425" h="845819">
                <a:moveTo>
                  <a:pt x="172212" y="704088"/>
                </a:moveTo>
                <a:lnTo>
                  <a:pt x="136421" y="648152"/>
                </a:lnTo>
                <a:lnTo>
                  <a:pt x="134112" y="605028"/>
                </a:lnTo>
                <a:lnTo>
                  <a:pt x="132271" y="562758"/>
                </a:lnTo>
                <a:lnTo>
                  <a:pt x="126699" y="514490"/>
                </a:lnTo>
                <a:lnTo>
                  <a:pt x="117323" y="460077"/>
                </a:lnTo>
                <a:lnTo>
                  <a:pt x="104070" y="399373"/>
                </a:lnTo>
                <a:lnTo>
                  <a:pt x="86868" y="332232"/>
                </a:lnTo>
                <a:lnTo>
                  <a:pt x="75676" y="292227"/>
                </a:lnTo>
                <a:lnTo>
                  <a:pt x="67056" y="259080"/>
                </a:lnTo>
                <a:lnTo>
                  <a:pt x="60681" y="232611"/>
                </a:lnTo>
                <a:lnTo>
                  <a:pt x="56388" y="213360"/>
                </a:lnTo>
                <a:lnTo>
                  <a:pt x="111782" y="213360"/>
                </a:lnTo>
                <a:lnTo>
                  <a:pt x="128662" y="289108"/>
                </a:lnTo>
                <a:lnTo>
                  <a:pt x="138952" y="337803"/>
                </a:lnTo>
                <a:lnTo>
                  <a:pt x="148364" y="384157"/>
                </a:lnTo>
                <a:lnTo>
                  <a:pt x="156972" y="428244"/>
                </a:lnTo>
                <a:lnTo>
                  <a:pt x="166116" y="475940"/>
                </a:lnTo>
                <a:lnTo>
                  <a:pt x="172974" y="511492"/>
                </a:lnTo>
                <a:lnTo>
                  <a:pt x="177546" y="534757"/>
                </a:lnTo>
                <a:lnTo>
                  <a:pt x="179832" y="545592"/>
                </a:lnTo>
                <a:lnTo>
                  <a:pt x="229270" y="545592"/>
                </a:lnTo>
                <a:lnTo>
                  <a:pt x="223385" y="574714"/>
                </a:lnTo>
                <a:lnTo>
                  <a:pt x="217932" y="605028"/>
                </a:lnTo>
                <a:lnTo>
                  <a:pt x="217932" y="614172"/>
                </a:lnTo>
                <a:lnTo>
                  <a:pt x="216408" y="620268"/>
                </a:lnTo>
                <a:lnTo>
                  <a:pt x="208788" y="662940"/>
                </a:lnTo>
                <a:lnTo>
                  <a:pt x="207264" y="670560"/>
                </a:lnTo>
                <a:lnTo>
                  <a:pt x="204216" y="678180"/>
                </a:lnTo>
                <a:lnTo>
                  <a:pt x="198786" y="689300"/>
                </a:lnTo>
                <a:lnTo>
                  <a:pt x="191643" y="697420"/>
                </a:lnTo>
                <a:lnTo>
                  <a:pt x="182784" y="702397"/>
                </a:lnTo>
                <a:lnTo>
                  <a:pt x="172212" y="704088"/>
                </a:lnTo>
                <a:close/>
              </a:path>
              <a:path w="352425" h="845819">
                <a:moveTo>
                  <a:pt x="313944" y="845820"/>
                </a:moveTo>
                <a:lnTo>
                  <a:pt x="288067" y="805053"/>
                </a:lnTo>
                <a:lnTo>
                  <a:pt x="283491" y="362331"/>
                </a:lnTo>
                <a:lnTo>
                  <a:pt x="283464" y="306324"/>
                </a:lnTo>
                <a:lnTo>
                  <a:pt x="339542" y="306324"/>
                </a:lnTo>
                <a:lnTo>
                  <a:pt x="340676" y="341376"/>
                </a:lnTo>
                <a:lnTo>
                  <a:pt x="345365" y="475940"/>
                </a:lnTo>
                <a:lnTo>
                  <a:pt x="347378" y="538962"/>
                </a:lnTo>
                <a:lnTo>
                  <a:pt x="349058" y="598127"/>
                </a:lnTo>
                <a:lnTo>
                  <a:pt x="350364" y="652174"/>
                </a:lnTo>
                <a:lnTo>
                  <a:pt x="351227" y="697420"/>
                </a:lnTo>
                <a:lnTo>
                  <a:pt x="351857" y="744805"/>
                </a:lnTo>
                <a:lnTo>
                  <a:pt x="352044" y="783336"/>
                </a:lnTo>
                <a:lnTo>
                  <a:pt x="351210" y="795599"/>
                </a:lnTo>
                <a:lnTo>
                  <a:pt x="333017" y="835533"/>
                </a:lnTo>
                <a:lnTo>
                  <a:pt x="319920" y="844677"/>
                </a:lnTo>
                <a:lnTo>
                  <a:pt x="313944" y="845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14943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1816" y="821436"/>
                </a:moveTo>
                <a:lnTo>
                  <a:pt x="16192" y="800671"/>
                </a:lnTo>
                <a:lnTo>
                  <a:pt x="13716" y="787908"/>
                </a:lnTo>
                <a:lnTo>
                  <a:pt x="19812" y="742188"/>
                </a:lnTo>
                <a:lnTo>
                  <a:pt x="19620" y="705229"/>
                </a:lnTo>
                <a:lnTo>
                  <a:pt x="19030" y="663553"/>
                </a:lnTo>
                <a:lnTo>
                  <a:pt x="18012" y="617104"/>
                </a:lnTo>
                <a:lnTo>
                  <a:pt x="16541" y="565830"/>
                </a:lnTo>
                <a:lnTo>
                  <a:pt x="14591" y="509678"/>
                </a:lnTo>
                <a:lnTo>
                  <a:pt x="12134" y="448593"/>
                </a:lnTo>
                <a:lnTo>
                  <a:pt x="9144" y="382524"/>
                </a:lnTo>
                <a:lnTo>
                  <a:pt x="6718" y="316369"/>
                </a:lnTo>
                <a:lnTo>
                  <a:pt x="4665" y="255067"/>
                </a:lnTo>
                <a:lnTo>
                  <a:pt x="2985" y="198617"/>
                </a:lnTo>
                <a:lnTo>
                  <a:pt x="1679" y="147019"/>
                </a:lnTo>
                <a:lnTo>
                  <a:pt x="746" y="100272"/>
                </a:lnTo>
                <a:lnTo>
                  <a:pt x="186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41148" y="3048"/>
                </a:lnTo>
                <a:lnTo>
                  <a:pt x="53340" y="15240"/>
                </a:lnTo>
                <a:lnTo>
                  <a:pt x="56388" y="21336"/>
                </a:lnTo>
                <a:lnTo>
                  <a:pt x="56388" y="30480"/>
                </a:lnTo>
                <a:lnTo>
                  <a:pt x="68580" y="409956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2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247" y="815006"/>
                </a:lnTo>
                <a:lnTo>
                  <a:pt x="66675" y="818769"/>
                </a:lnTo>
                <a:lnTo>
                  <a:pt x="59531" y="820816"/>
                </a:lnTo>
                <a:lnTo>
                  <a:pt x="51816" y="821436"/>
                </a:lnTo>
                <a:close/>
              </a:path>
              <a:path w="177164" h="821690">
                <a:moveTo>
                  <a:pt x="128016" y="810768"/>
                </a:moveTo>
                <a:lnTo>
                  <a:pt x="112776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6304" y="812292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814581" y="577497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59" h="815339">
                <a:moveTo>
                  <a:pt x="275283" y="778764"/>
                </a:moveTo>
                <a:lnTo>
                  <a:pt x="199644" y="778764"/>
                </a:lnTo>
                <a:lnTo>
                  <a:pt x="208454" y="778192"/>
                </a:lnTo>
                <a:lnTo>
                  <a:pt x="216408" y="776478"/>
                </a:lnTo>
                <a:lnTo>
                  <a:pt x="242316" y="742188"/>
                </a:lnTo>
                <a:lnTo>
                  <a:pt x="247888" y="699111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864" y="458747"/>
                </a:lnTo>
                <a:lnTo>
                  <a:pt x="246316" y="436054"/>
                </a:lnTo>
                <a:lnTo>
                  <a:pt x="243911" y="409074"/>
                </a:lnTo>
                <a:lnTo>
                  <a:pt x="240792" y="377952"/>
                </a:lnTo>
                <a:lnTo>
                  <a:pt x="237910" y="346829"/>
                </a:lnTo>
                <a:lnTo>
                  <a:pt x="236029" y="319849"/>
                </a:lnTo>
                <a:lnTo>
                  <a:pt x="235005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4028" y="28956"/>
                </a:lnTo>
                <a:lnTo>
                  <a:pt x="224028" y="19812"/>
                </a:lnTo>
                <a:lnTo>
                  <a:pt x="257032" y="547"/>
                </a:lnTo>
                <a:lnTo>
                  <a:pt x="263652" y="0"/>
                </a:lnTo>
                <a:lnTo>
                  <a:pt x="289560" y="24384"/>
                </a:lnTo>
                <a:lnTo>
                  <a:pt x="289560" y="42672"/>
                </a:lnTo>
                <a:lnTo>
                  <a:pt x="281940" y="106680"/>
                </a:lnTo>
                <a:lnTo>
                  <a:pt x="282317" y="145816"/>
                </a:lnTo>
                <a:lnTo>
                  <a:pt x="283500" y="191902"/>
                </a:lnTo>
                <a:lnTo>
                  <a:pt x="285561" y="244937"/>
                </a:lnTo>
                <a:lnTo>
                  <a:pt x="288572" y="304921"/>
                </a:lnTo>
                <a:lnTo>
                  <a:pt x="292608" y="371856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649" y="624840"/>
                </a:lnTo>
                <a:lnTo>
                  <a:pt x="301513" y="640961"/>
                </a:lnTo>
                <a:lnTo>
                  <a:pt x="300990" y="664273"/>
                </a:lnTo>
                <a:lnTo>
                  <a:pt x="300466" y="682728"/>
                </a:lnTo>
                <a:lnTo>
                  <a:pt x="300228" y="696468"/>
                </a:lnTo>
                <a:lnTo>
                  <a:pt x="298799" y="706802"/>
                </a:lnTo>
                <a:lnTo>
                  <a:pt x="296799" y="717423"/>
                </a:lnTo>
                <a:lnTo>
                  <a:pt x="294227" y="728614"/>
                </a:lnTo>
                <a:lnTo>
                  <a:pt x="291084" y="740664"/>
                </a:lnTo>
                <a:lnTo>
                  <a:pt x="288250" y="751784"/>
                </a:lnTo>
                <a:lnTo>
                  <a:pt x="284416" y="762190"/>
                </a:lnTo>
                <a:lnTo>
                  <a:pt x="279725" y="771739"/>
                </a:lnTo>
                <a:lnTo>
                  <a:pt x="275283" y="778764"/>
                </a:lnTo>
                <a:close/>
              </a:path>
              <a:path w="302259" h="815339">
                <a:moveTo>
                  <a:pt x="198120" y="815340"/>
                </a:moveTo>
                <a:lnTo>
                  <a:pt x="139255" y="801433"/>
                </a:lnTo>
                <a:lnTo>
                  <a:pt x="92964" y="758952"/>
                </a:lnTo>
                <a:lnTo>
                  <a:pt x="58483" y="693610"/>
                </a:lnTo>
                <a:lnTo>
                  <a:pt x="46029" y="656296"/>
                </a:lnTo>
                <a:lnTo>
                  <a:pt x="36576" y="615696"/>
                </a:lnTo>
                <a:lnTo>
                  <a:pt x="27408" y="567999"/>
                </a:lnTo>
                <a:lnTo>
                  <a:pt x="20383" y="523303"/>
                </a:lnTo>
                <a:lnTo>
                  <a:pt x="15351" y="481655"/>
                </a:lnTo>
                <a:lnTo>
                  <a:pt x="12192" y="443484"/>
                </a:lnTo>
                <a:lnTo>
                  <a:pt x="9310" y="387500"/>
                </a:lnTo>
                <a:lnTo>
                  <a:pt x="7429" y="331660"/>
                </a:lnTo>
                <a:lnTo>
                  <a:pt x="6456" y="278892"/>
                </a:lnTo>
                <a:lnTo>
                  <a:pt x="6194" y="210312"/>
                </a:lnTo>
                <a:lnTo>
                  <a:pt x="7620" y="56388"/>
                </a:lnTo>
                <a:lnTo>
                  <a:pt x="1524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7620" y="12192"/>
                </a:lnTo>
                <a:lnTo>
                  <a:pt x="13716" y="6096"/>
                </a:lnTo>
                <a:lnTo>
                  <a:pt x="21336" y="3048"/>
                </a:lnTo>
                <a:lnTo>
                  <a:pt x="30480" y="3048"/>
                </a:lnTo>
                <a:lnTo>
                  <a:pt x="66055" y="44838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93" y="567999"/>
                </a:lnTo>
                <a:lnTo>
                  <a:pt x="93297" y="579191"/>
                </a:lnTo>
                <a:lnTo>
                  <a:pt x="94488" y="593026"/>
                </a:lnTo>
                <a:lnTo>
                  <a:pt x="96821" y="608290"/>
                </a:lnTo>
                <a:lnTo>
                  <a:pt x="100584" y="624840"/>
                </a:lnTo>
                <a:lnTo>
                  <a:pt x="104322" y="641985"/>
                </a:lnTo>
                <a:lnTo>
                  <a:pt x="120477" y="693610"/>
                </a:lnTo>
                <a:lnTo>
                  <a:pt x="146113" y="741211"/>
                </a:lnTo>
                <a:lnTo>
                  <a:pt x="178308" y="772287"/>
                </a:lnTo>
                <a:lnTo>
                  <a:pt x="199644" y="778764"/>
                </a:lnTo>
                <a:lnTo>
                  <a:pt x="275283" y="778764"/>
                </a:lnTo>
                <a:lnTo>
                  <a:pt x="274320" y="780288"/>
                </a:lnTo>
                <a:lnTo>
                  <a:pt x="260056" y="795408"/>
                </a:lnTo>
                <a:lnTo>
                  <a:pt x="242506" y="806386"/>
                </a:lnTo>
                <a:lnTo>
                  <a:pt x="221813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336257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5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5" h="821690">
                <a:moveTo>
                  <a:pt x="128016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5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635897" y="577497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59" h="815339">
                <a:moveTo>
                  <a:pt x="276769" y="778764"/>
                </a:moveTo>
                <a:lnTo>
                  <a:pt x="199644" y="778764"/>
                </a:lnTo>
                <a:lnTo>
                  <a:pt x="209121" y="778192"/>
                </a:lnTo>
                <a:lnTo>
                  <a:pt x="217170" y="776478"/>
                </a:lnTo>
                <a:lnTo>
                  <a:pt x="243840" y="742188"/>
                </a:lnTo>
                <a:lnTo>
                  <a:pt x="248126" y="699111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078" y="436054"/>
                </a:lnTo>
                <a:lnTo>
                  <a:pt x="242316" y="377952"/>
                </a:lnTo>
                <a:lnTo>
                  <a:pt x="239196" y="346829"/>
                </a:lnTo>
                <a:lnTo>
                  <a:pt x="236791" y="319849"/>
                </a:lnTo>
                <a:lnTo>
                  <a:pt x="235243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3464" y="106680"/>
                </a:lnTo>
                <a:lnTo>
                  <a:pt x="283829" y="145816"/>
                </a:lnTo>
                <a:lnTo>
                  <a:pt x="284927" y="191902"/>
                </a:lnTo>
                <a:lnTo>
                  <a:pt x="286755" y="244937"/>
                </a:lnTo>
                <a:lnTo>
                  <a:pt x="289316" y="304921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598" y="659130"/>
                </a:lnTo>
                <a:lnTo>
                  <a:pt x="299037" y="706802"/>
                </a:lnTo>
                <a:lnTo>
                  <a:pt x="289131" y="751784"/>
                </a:lnTo>
                <a:lnTo>
                  <a:pt x="281035" y="771739"/>
                </a:lnTo>
                <a:lnTo>
                  <a:pt x="276769" y="778764"/>
                </a:lnTo>
                <a:close/>
              </a:path>
              <a:path w="302259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245" y="693610"/>
                </a:lnTo>
                <a:lnTo>
                  <a:pt x="46267" y="656296"/>
                </a:lnTo>
                <a:lnTo>
                  <a:pt x="36576" y="615696"/>
                </a:lnTo>
                <a:lnTo>
                  <a:pt x="28074" y="567999"/>
                </a:lnTo>
                <a:lnTo>
                  <a:pt x="21145" y="523303"/>
                </a:lnTo>
                <a:lnTo>
                  <a:pt x="16210" y="481655"/>
                </a:lnTo>
                <a:lnTo>
                  <a:pt x="13716" y="443484"/>
                </a:lnTo>
                <a:lnTo>
                  <a:pt x="10834" y="387500"/>
                </a:lnTo>
                <a:lnTo>
                  <a:pt x="8953" y="331660"/>
                </a:lnTo>
                <a:lnTo>
                  <a:pt x="7980" y="278892"/>
                </a:lnTo>
                <a:lnTo>
                  <a:pt x="7620" y="22098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2860" y="3048"/>
                </a:lnTo>
                <a:lnTo>
                  <a:pt x="30480" y="3048"/>
                </a:lnTo>
                <a:lnTo>
                  <a:pt x="66270" y="44838"/>
                </a:lnTo>
                <a:lnTo>
                  <a:pt x="79248" y="445008"/>
                </a:lnTo>
                <a:lnTo>
                  <a:pt x="81772" y="453604"/>
                </a:lnTo>
                <a:lnTo>
                  <a:pt x="89916" y="501396"/>
                </a:lnTo>
                <a:lnTo>
                  <a:pt x="92702" y="554116"/>
                </a:lnTo>
                <a:lnTo>
                  <a:pt x="92964" y="566928"/>
                </a:lnTo>
                <a:lnTo>
                  <a:pt x="93511" y="579191"/>
                </a:lnTo>
                <a:lnTo>
                  <a:pt x="100584" y="624840"/>
                </a:lnTo>
                <a:lnTo>
                  <a:pt x="115585" y="676275"/>
                </a:lnTo>
                <a:lnTo>
                  <a:pt x="137160" y="726757"/>
                </a:lnTo>
                <a:lnTo>
                  <a:pt x="168140" y="764619"/>
                </a:lnTo>
                <a:lnTo>
                  <a:pt x="199644" y="778764"/>
                </a:lnTo>
                <a:lnTo>
                  <a:pt x="276769" y="778764"/>
                </a:lnTo>
                <a:lnTo>
                  <a:pt x="275844" y="780288"/>
                </a:lnTo>
                <a:lnTo>
                  <a:pt x="261556" y="795408"/>
                </a:lnTo>
                <a:lnTo>
                  <a:pt x="243840" y="806386"/>
                </a:lnTo>
                <a:lnTo>
                  <a:pt x="222694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168350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29540" y="330708"/>
                </a:moveTo>
                <a:lnTo>
                  <a:pt x="64008" y="330708"/>
                </a:lnTo>
                <a:lnTo>
                  <a:pt x="66889" y="324111"/>
                </a:lnTo>
                <a:lnTo>
                  <a:pt x="71056" y="313372"/>
                </a:lnTo>
                <a:lnTo>
                  <a:pt x="76652" y="298346"/>
                </a:lnTo>
                <a:lnTo>
                  <a:pt x="83820" y="278892"/>
                </a:lnTo>
                <a:lnTo>
                  <a:pt x="92725" y="257413"/>
                </a:lnTo>
                <a:lnTo>
                  <a:pt x="109966" y="215026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7498" y="57864"/>
                </a:lnTo>
                <a:lnTo>
                  <a:pt x="210550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293" y="38481"/>
                </a:lnTo>
                <a:lnTo>
                  <a:pt x="238315" y="64770"/>
                </a:lnTo>
                <a:lnTo>
                  <a:pt x="220194" y="104775"/>
                </a:lnTo>
                <a:lnTo>
                  <a:pt x="195072" y="158496"/>
                </a:lnTo>
                <a:lnTo>
                  <a:pt x="169616" y="213383"/>
                </a:lnTo>
                <a:lnTo>
                  <a:pt x="150304" y="256984"/>
                </a:lnTo>
                <a:lnTo>
                  <a:pt x="136993" y="289440"/>
                </a:lnTo>
                <a:lnTo>
                  <a:pt x="129540" y="310896"/>
                </a:lnTo>
                <a:lnTo>
                  <a:pt x="129540" y="330708"/>
                </a:lnTo>
                <a:close/>
              </a:path>
              <a:path w="283845" h="847725">
                <a:moveTo>
                  <a:pt x="30480" y="826008"/>
                </a:moveTo>
                <a:lnTo>
                  <a:pt x="1976" y="795789"/>
                </a:lnTo>
                <a:lnTo>
                  <a:pt x="32" y="769620"/>
                </a:lnTo>
                <a:lnTo>
                  <a:pt x="309" y="743569"/>
                </a:lnTo>
                <a:lnTo>
                  <a:pt x="1333" y="709041"/>
                </a:lnTo>
                <a:lnTo>
                  <a:pt x="3214" y="669369"/>
                </a:lnTo>
                <a:lnTo>
                  <a:pt x="6096" y="624840"/>
                </a:lnTo>
                <a:lnTo>
                  <a:pt x="9215" y="579953"/>
                </a:lnTo>
                <a:lnTo>
                  <a:pt x="11620" y="541210"/>
                </a:lnTo>
                <a:lnTo>
                  <a:pt x="13168" y="508468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3857" y="128611"/>
                </a:lnTo>
                <a:lnTo>
                  <a:pt x="1524" y="103060"/>
                </a:lnTo>
                <a:lnTo>
                  <a:pt x="333" y="83510"/>
                </a:lnTo>
                <a:lnTo>
                  <a:pt x="0" y="70104"/>
                </a:lnTo>
                <a:lnTo>
                  <a:pt x="547" y="59531"/>
                </a:lnTo>
                <a:lnTo>
                  <a:pt x="21336" y="27432"/>
                </a:lnTo>
                <a:lnTo>
                  <a:pt x="28956" y="27432"/>
                </a:lnTo>
                <a:lnTo>
                  <a:pt x="46720" y="32837"/>
                </a:lnTo>
                <a:lnTo>
                  <a:pt x="59055" y="48958"/>
                </a:lnTo>
                <a:lnTo>
                  <a:pt x="66246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29540" y="330708"/>
                </a:lnTo>
                <a:lnTo>
                  <a:pt x="138123" y="353385"/>
                </a:lnTo>
                <a:lnTo>
                  <a:pt x="143508" y="368808"/>
                </a:lnTo>
                <a:lnTo>
                  <a:pt x="96012" y="368808"/>
                </a:lnTo>
                <a:lnTo>
                  <a:pt x="81986" y="394311"/>
                </a:lnTo>
                <a:lnTo>
                  <a:pt x="62484" y="437388"/>
                </a:lnTo>
                <a:lnTo>
                  <a:pt x="59697" y="477678"/>
                </a:lnTo>
                <a:lnTo>
                  <a:pt x="59436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70" y="794504"/>
                </a:lnTo>
                <a:lnTo>
                  <a:pt x="57912" y="812101"/>
                </a:lnTo>
                <a:lnTo>
                  <a:pt x="46482" y="822555"/>
                </a:lnTo>
                <a:lnTo>
                  <a:pt x="30480" y="826008"/>
                </a:lnTo>
                <a:close/>
              </a:path>
              <a:path w="283845" h="847725">
                <a:moveTo>
                  <a:pt x="259080" y="847344"/>
                </a:moveTo>
                <a:lnTo>
                  <a:pt x="249936" y="847344"/>
                </a:lnTo>
                <a:lnTo>
                  <a:pt x="225552" y="842772"/>
                </a:lnTo>
                <a:lnTo>
                  <a:pt x="214579" y="784652"/>
                </a:lnTo>
                <a:lnTo>
                  <a:pt x="203606" y="729313"/>
                </a:lnTo>
                <a:lnTo>
                  <a:pt x="192633" y="676973"/>
                </a:lnTo>
                <a:lnTo>
                  <a:pt x="181660" y="627851"/>
                </a:lnTo>
                <a:lnTo>
                  <a:pt x="170688" y="582168"/>
                </a:lnTo>
                <a:lnTo>
                  <a:pt x="154947" y="526756"/>
                </a:lnTo>
                <a:lnTo>
                  <a:pt x="137350" y="472630"/>
                </a:lnTo>
                <a:lnTo>
                  <a:pt x="117752" y="419933"/>
                </a:lnTo>
                <a:lnTo>
                  <a:pt x="96012" y="368808"/>
                </a:lnTo>
                <a:lnTo>
                  <a:pt x="143508" y="368808"/>
                </a:lnTo>
                <a:lnTo>
                  <a:pt x="168164" y="441533"/>
                </a:lnTo>
                <a:lnTo>
                  <a:pt x="189475" y="507004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80416" y="832104"/>
                </a:lnTo>
                <a:lnTo>
                  <a:pt x="272796" y="838200"/>
                </a:lnTo>
                <a:lnTo>
                  <a:pt x="266700" y="844296"/>
                </a:lnTo>
                <a:lnTo>
                  <a:pt x="259080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31823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5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5" h="821690">
                <a:moveTo>
                  <a:pt x="128016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5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29306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90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783" y="18288"/>
                </a:lnTo>
                <a:lnTo>
                  <a:pt x="190500" y="0"/>
                </a:lnTo>
                <a:lnTo>
                  <a:pt x="201334" y="571"/>
                </a:lnTo>
                <a:lnTo>
                  <a:pt x="210883" y="2286"/>
                </a:lnTo>
                <a:lnTo>
                  <a:pt x="219003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544" y="204216"/>
                </a:lnTo>
                <a:lnTo>
                  <a:pt x="152280" y="261413"/>
                </a:lnTo>
                <a:lnTo>
                  <a:pt x="137160" y="338328"/>
                </a:lnTo>
                <a:lnTo>
                  <a:pt x="124015" y="416313"/>
                </a:lnTo>
                <a:lnTo>
                  <a:pt x="114300" y="478726"/>
                </a:lnTo>
                <a:lnTo>
                  <a:pt x="108013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344" y="612909"/>
                </a:lnTo>
                <a:lnTo>
                  <a:pt x="88011" y="625411"/>
                </a:lnTo>
                <a:lnTo>
                  <a:pt x="84248" y="639913"/>
                </a:lnTo>
                <a:lnTo>
                  <a:pt x="80772" y="656844"/>
                </a:lnTo>
                <a:lnTo>
                  <a:pt x="76461" y="674012"/>
                </a:lnTo>
                <a:lnTo>
                  <a:pt x="72580" y="691324"/>
                </a:lnTo>
                <a:lnTo>
                  <a:pt x="68984" y="708921"/>
                </a:lnTo>
                <a:lnTo>
                  <a:pt x="65532" y="726948"/>
                </a:lnTo>
                <a:lnTo>
                  <a:pt x="61579" y="744116"/>
                </a:lnTo>
                <a:lnTo>
                  <a:pt x="56769" y="759142"/>
                </a:lnTo>
                <a:lnTo>
                  <a:pt x="51387" y="772167"/>
                </a:lnTo>
                <a:lnTo>
                  <a:pt x="45720" y="783336"/>
                </a:lnTo>
                <a:close/>
              </a:path>
              <a:path w="288290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90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8046" y="573188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59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767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410" y="260342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017"/>
                </a:lnTo>
                <a:lnTo>
                  <a:pt x="119443" y="341947"/>
                </a:lnTo>
                <a:lnTo>
                  <a:pt x="117276" y="347305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59" h="814069">
                <a:moveTo>
                  <a:pt x="130896" y="312420"/>
                </a:moveTo>
                <a:lnTo>
                  <a:pt x="53340" y="312420"/>
                </a:lnTo>
                <a:lnTo>
                  <a:pt x="62484" y="303204"/>
                </a:lnTo>
                <a:lnTo>
                  <a:pt x="71628" y="293560"/>
                </a:lnTo>
                <a:lnTo>
                  <a:pt x="80772" y="283059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108" y="149899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1536"/>
                </a:lnTo>
                <a:lnTo>
                  <a:pt x="163425" y="149542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8496" y="229933"/>
                </a:lnTo>
                <a:lnTo>
                  <a:pt x="150447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6059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168616" y="1746499"/>
            <a:ext cx="105988" cy="377097"/>
          </a:xfrm>
          <a:custGeom>
            <a:avLst/>
            <a:gdLst/>
            <a:ahLst/>
            <a:cxnLst/>
            <a:rect l="l" t="t" r="r" b="b"/>
            <a:pathLst>
              <a:path w="74930" h="533400">
                <a:moveTo>
                  <a:pt x="38100" y="533400"/>
                </a:moveTo>
                <a:lnTo>
                  <a:pt x="23788" y="531733"/>
                </a:lnTo>
                <a:lnTo>
                  <a:pt x="11620" y="526923"/>
                </a:lnTo>
                <a:lnTo>
                  <a:pt x="3167" y="519255"/>
                </a:lnTo>
                <a:lnTo>
                  <a:pt x="0" y="509016"/>
                </a:lnTo>
                <a:lnTo>
                  <a:pt x="0" y="134112"/>
                </a:lnTo>
                <a:lnTo>
                  <a:pt x="3167" y="123467"/>
                </a:lnTo>
                <a:lnTo>
                  <a:pt x="11620" y="116395"/>
                </a:lnTo>
                <a:lnTo>
                  <a:pt x="23788" y="112466"/>
                </a:lnTo>
                <a:lnTo>
                  <a:pt x="38100" y="111252"/>
                </a:lnTo>
                <a:lnTo>
                  <a:pt x="51530" y="112466"/>
                </a:lnTo>
                <a:lnTo>
                  <a:pt x="63246" y="116395"/>
                </a:lnTo>
                <a:lnTo>
                  <a:pt x="71532" y="123467"/>
                </a:lnTo>
                <a:lnTo>
                  <a:pt x="74676" y="134112"/>
                </a:lnTo>
                <a:lnTo>
                  <a:pt x="74676" y="509016"/>
                </a:lnTo>
                <a:lnTo>
                  <a:pt x="71532" y="519255"/>
                </a:lnTo>
                <a:lnTo>
                  <a:pt x="63246" y="526923"/>
                </a:lnTo>
                <a:lnTo>
                  <a:pt x="51530" y="531733"/>
                </a:lnTo>
                <a:lnTo>
                  <a:pt x="38100" y="533400"/>
                </a:lnTo>
                <a:close/>
              </a:path>
              <a:path w="74930" h="533400">
                <a:moveTo>
                  <a:pt x="38100" y="60960"/>
                </a:moveTo>
                <a:lnTo>
                  <a:pt x="27146" y="58340"/>
                </a:lnTo>
                <a:lnTo>
                  <a:pt x="17907" y="51435"/>
                </a:lnTo>
                <a:lnTo>
                  <a:pt x="11525" y="41671"/>
                </a:lnTo>
                <a:lnTo>
                  <a:pt x="9144" y="30480"/>
                </a:lnTo>
                <a:lnTo>
                  <a:pt x="11525" y="18645"/>
                </a:lnTo>
                <a:lnTo>
                  <a:pt x="17907" y="8953"/>
                </a:lnTo>
                <a:lnTo>
                  <a:pt x="27146" y="2405"/>
                </a:lnTo>
                <a:lnTo>
                  <a:pt x="38100" y="0"/>
                </a:lnTo>
                <a:lnTo>
                  <a:pt x="49696" y="2405"/>
                </a:lnTo>
                <a:lnTo>
                  <a:pt x="58864" y="8953"/>
                </a:lnTo>
                <a:lnTo>
                  <a:pt x="64889" y="18645"/>
                </a:lnTo>
                <a:lnTo>
                  <a:pt x="67056" y="30480"/>
                </a:lnTo>
                <a:lnTo>
                  <a:pt x="64889" y="41671"/>
                </a:lnTo>
                <a:lnTo>
                  <a:pt x="58864" y="51435"/>
                </a:lnTo>
                <a:lnTo>
                  <a:pt x="49696" y="58340"/>
                </a:lnTo>
                <a:lnTo>
                  <a:pt x="38100" y="609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64782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48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1483" y="42672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483" y="42672"/>
                </a:lnTo>
                <a:lnTo>
                  <a:pt x="23400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002" y="64008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89452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5666"/>
                </a:lnTo>
                <a:lnTo>
                  <a:pt x="153543" y="385953"/>
                </a:lnTo>
                <a:lnTo>
                  <a:pt x="143541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054600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605" y="189952"/>
                </a:lnTo>
                <a:lnTo>
                  <a:pt x="93535" y="208216"/>
                </a:lnTo>
                <a:lnTo>
                  <a:pt x="115181" y="219908"/>
                </a:lnTo>
                <a:lnTo>
                  <a:pt x="143256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40230" y="224028"/>
                </a:moveTo>
                <a:lnTo>
                  <a:pt x="143256" y="224028"/>
                </a:lnTo>
                <a:lnTo>
                  <a:pt x="167282" y="220456"/>
                </a:lnTo>
                <a:lnTo>
                  <a:pt x="185737" y="212598"/>
                </a:lnTo>
                <a:lnTo>
                  <a:pt x="200477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466337" y="192750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4">
                <a:moveTo>
                  <a:pt x="180156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772444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978" y="42672"/>
                </a:moveTo>
                <a:lnTo>
                  <a:pt x="70104" y="42672"/>
                </a:lnTo>
                <a:lnTo>
                  <a:pt x="81391" y="27003"/>
                </a:lnTo>
                <a:lnTo>
                  <a:pt x="98679" y="13335"/>
                </a:lnTo>
                <a:lnTo>
                  <a:pt x="121110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4" h="277494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4" h="277494">
                <a:moveTo>
                  <a:pt x="210312" y="277368"/>
                </a:moveTo>
                <a:lnTo>
                  <a:pt x="196643" y="275701"/>
                </a:lnTo>
                <a:lnTo>
                  <a:pt x="184404" y="270891"/>
                </a:lnTo>
                <a:lnTo>
                  <a:pt x="175593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425" y="98083"/>
                </a:lnTo>
                <a:lnTo>
                  <a:pt x="157924" y="80962"/>
                </a:lnTo>
                <a:lnTo>
                  <a:pt x="141993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223"/>
                </a:lnTo>
                <a:lnTo>
                  <a:pt x="235458" y="270891"/>
                </a:lnTo>
                <a:lnTo>
                  <a:pt x="223742" y="275701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184177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40230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593759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8016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3152" y="176784"/>
                </a:lnTo>
                <a:lnTo>
                  <a:pt x="73152" y="303276"/>
                </a:lnTo>
                <a:lnTo>
                  <a:pt x="74961" y="317039"/>
                </a:lnTo>
                <a:lnTo>
                  <a:pt x="80772" y="326517"/>
                </a:lnTo>
                <a:lnTo>
                  <a:pt x="91154" y="331993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017" y="336375"/>
                </a:lnTo>
                <a:lnTo>
                  <a:pt x="152019" y="343281"/>
                </a:lnTo>
                <a:lnTo>
                  <a:pt x="158019" y="353044"/>
                </a:lnTo>
                <a:lnTo>
                  <a:pt x="160020" y="364236"/>
                </a:lnTo>
                <a:lnTo>
                  <a:pt x="158019" y="375666"/>
                </a:lnTo>
                <a:lnTo>
                  <a:pt x="152019" y="385953"/>
                </a:lnTo>
                <a:lnTo>
                  <a:pt x="142017" y="393382"/>
                </a:lnTo>
                <a:lnTo>
                  <a:pt x="128016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76153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0614" y="124277"/>
                </a:lnTo>
                <a:lnTo>
                  <a:pt x="156400" y="130492"/>
                </a:lnTo>
                <a:lnTo>
                  <a:pt x="160186" y="139279"/>
                </a:lnTo>
                <a:lnTo>
                  <a:pt x="161544" y="149352"/>
                </a:lnTo>
                <a:lnTo>
                  <a:pt x="160186" y="159424"/>
                </a:lnTo>
                <a:lnTo>
                  <a:pt x="156400" y="168211"/>
                </a:lnTo>
                <a:lnTo>
                  <a:pt x="150614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5666"/>
                </a:lnTo>
                <a:lnTo>
                  <a:pt x="153543" y="385953"/>
                </a:lnTo>
                <a:lnTo>
                  <a:pt x="143541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141301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605" y="189952"/>
                </a:lnTo>
                <a:lnTo>
                  <a:pt x="93535" y="208216"/>
                </a:lnTo>
                <a:lnTo>
                  <a:pt x="115181" y="219908"/>
                </a:lnTo>
                <a:lnTo>
                  <a:pt x="143256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5148" y="249150"/>
                </a:lnTo>
                <a:lnTo>
                  <a:pt x="214693" y="264985"/>
                </a:lnTo>
                <a:lnTo>
                  <a:pt x="182522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3256" y="224028"/>
                </a:lnTo>
                <a:lnTo>
                  <a:pt x="167925" y="220456"/>
                </a:lnTo>
                <a:lnTo>
                  <a:pt x="186309" y="212598"/>
                </a:lnTo>
                <a:lnTo>
                  <a:pt x="200691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714711" y="1816531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1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50189" h="439419">
                <a:moveTo>
                  <a:pt x="163365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50189" h="439419">
                <a:moveTo>
                  <a:pt x="207264" y="438912"/>
                </a:moveTo>
                <a:lnTo>
                  <a:pt x="199644" y="438912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0812"/>
                </a:lnTo>
                <a:lnTo>
                  <a:pt x="245840" y="414480"/>
                </a:lnTo>
                <a:lnTo>
                  <a:pt x="235458" y="426720"/>
                </a:lnTo>
                <a:lnTo>
                  <a:pt x="221646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096266" y="192750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91" y="70080"/>
                </a:lnTo>
                <a:lnTo>
                  <a:pt x="36385" y="33718"/>
                </a:lnTo>
                <a:lnTo>
                  <a:pt x="76509" y="9072"/>
                </a:lnTo>
                <a:lnTo>
                  <a:pt x="126492" y="0"/>
                </a:lnTo>
                <a:lnTo>
                  <a:pt x="171188" y="7905"/>
                </a:lnTo>
                <a:lnTo>
                  <a:pt x="208597" y="30099"/>
                </a:lnTo>
                <a:lnTo>
                  <a:pt x="227205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7205" y="54864"/>
                </a:lnTo>
                <a:lnTo>
                  <a:pt x="234291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6505848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48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1483" y="42672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483" y="42672"/>
                </a:lnTo>
                <a:lnTo>
                  <a:pt x="23400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002" y="64008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917582" y="1816531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434"/>
                </a:lnTo>
                <a:lnTo>
                  <a:pt x="30289" y="403860"/>
                </a:lnTo>
                <a:lnTo>
                  <a:pt x="8215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981"/>
                </a:lnTo>
                <a:lnTo>
                  <a:pt x="30099" y="191643"/>
                </a:lnTo>
                <a:lnTo>
                  <a:pt x="63007" y="166306"/>
                </a:lnTo>
                <a:lnTo>
                  <a:pt x="103632" y="156972"/>
                </a:lnTo>
                <a:lnTo>
                  <a:pt x="128158" y="160639"/>
                </a:lnTo>
                <a:lnTo>
                  <a:pt x="148971" y="170307"/>
                </a:lnTo>
                <a:lnTo>
                  <a:pt x="165782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4968" y="220980"/>
                </a:lnTo>
                <a:lnTo>
                  <a:pt x="105537" y="225671"/>
                </a:lnTo>
                <a:lnTo>
                  <a:pt x="89535" y="237934"/>
                </a:lnTo>
                <a:lnTo>
                  <a:pt x="78676" y="255055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1503"/>
                </a:lnTo>
                <a:lnTo>
                  <a:pt x="151447" y="426148"/>
                </a:lnTo>
                <a:lnTo>
                  <a:pt x="127801" y="436506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4320"/>
                </a:lnTo>
                <a:lnTo>
                  <a:pt x="173616" y="251841"/>
                </a:lnTo>
                <a:lnTo>
                  <a:pt x="161353" y="235077"/>
                </a:lnTo>
                <a:lnTo>
                  <a:pt x="144232" y="224599"/>
                </a:lnTo>
                <a:lnTo>
                  <a:pt x="124968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350875" y="183484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521172" y="1927505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886" y="225552"/>
                </a:moveTo>
                <a:lnTo>
                  <a:pt x="103632" y="225552"/>
                </a:lnTo>
                <a:lnTo>
                  <a:pt x="124206" y="223242"/>
                </a:lnTo>
                <a:lnTo>
                  <a:pt x="136779" y="217360"/>
                </a:lnTo>
                <a:lnTo>
                  <a:pt x="143065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886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4886" y="225552"/>
                </a:lnTo>
                <a:lnTo>
                  <a:pt x="203525" y="232433"/>
                </a:lnTo>
                <a:lnTo>
                  <a:pt x="183451" y="258889"/>
                </a:lnTo>
                <a:lnTo>
                  <a:pt x="150518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876861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79" h="408939">
                <a:moveTo>
                  <a:pt x="39624" y="73152"/>
                </a:moveTo>
                <a:lnTo>
                  <a:pt x="23788" y="70008"/>
                </a:lnTo>
                <a:lnTo>
                  <a:pt x="11239" y="61722"/>
                </a:lnTo>
                <a:lnTo>
                  <a:pt x="2976" y="50006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006"/>
                </a:lnTo>
                <a:lnTo>
                  <a:pt x="68770" y="61722"/>
                </a:lnTo>
                <a:lnTo>
                  <a:pt x="55697" y="70008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068717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48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1483" y="42672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483" y="42672"/>
                </a:lnTo>
                <a:lnTo>
                  <a:pt x="23400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002" y="64008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480451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017215" y="192750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52" y="361545"/>
                </a:lnTo>
                <a:lnTo>
                  <a:pt x="4191" y="351853"/>
                </a:lnTo>
                <a:lnTo>
                  <a:pt x="10287" y="345305"/>
                </a:lnTo>
                <a:lnTo>
                  <a:pt x="19812" y="342900"/>
                </a:lnTo>
                <a:lnTo>
                  <a:pt x="42314" y="339209"/>
                </a:lnTo>
                <a:lnTo>
                  <a:pt x="68389" y="325945"/>
                </a:lnTo>
                <a:lnTo>
                  <a:pt x="90749" y="299823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5052"/>
                </a:lnTo>
                <a:lnTo>
                  <a:pt x="5072" y="21216"/>
                </a:lnTo>
                <a:lnTo>
                  <a:pt x="17716" y="10096"/>
                </a:lnTo>
                <a:lnTo>
                  <a:pt x="34075" y="2690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40208" y="184404"/>
                </a:lnTo>
                <a:lnTo>
                  <a:pt x="211079" y="184404"/>
                </a:lnTo>
                <a:lnTo>
                  <a:pt x="181356" y="260604"/>
                </a:lnTo>
                <a:lnTo>
                  <a:pt x="165396" y="301995"/>
                </a:lnTo>
                <a:lnTo>
                  <a:pt x="147315" y="341193"/>
                </a:lnTo>
                <a:lnTo>
                  <a:pt x="122432" y="374172"/>
                </a:lnTo>
                <a:lnTo>
                  <a:pt x="86063" y="396910"/>
                </a:lnTo>
                <a:lnTo>
                  <a:pt x="33528" y="405384"/>
                </a:lnTo>
                <a:close/>
              </a:path>
              <a:path w="266700" h="405764">
                <a:moveTo>
                  <a:pt x="211079" y="184404"/>
                </a:moveTo>
                <a:lnTo>
                  <a:pt x="140208" y="184404"/>
                </a:lnTo>
                <a:lnTo>
                  <a:pt x="197294" y="1009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714"/>
                </a:lnTo>
                <a:lnTo>
                  <a:pt x="247840" y="10287"/>
                </a:lnTo>
                <a:lnTo>
                  <a:pt x="261199" y="21859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1079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418174" y="192750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9825597" y="1927505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59" h="405764">
                <a:moveTo>
                  <a:pt x="226086" y="42672"/>
                </a:moveTo>
                <a:lnTo>
                  <a:pt x="70104" y="42672"/>
                </a:lnTo>
                <a:lnTo>
                  <a:pt x="82891" y="27003"/>
                </a:lnTo>
                <a:lnTo>
                  <a:pt x="100393" y="13335"/>
                </a:lnTo>
                <a:lnTo>
                  <a:pt x="122181" y="3667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086" y="42672"/>
                </a:lnTo>
                <a:close/>
              </a:path>
              <a:path w="251459" h="405764">
                <a:moveTo>
                  <a:pt x="36576" y="405384"/>
                </a:moveTo>
                <a:lnTo>
                  <a:pt x="21859" y="403288"/>
                </a:lnTo>
                <a:lnTo>
                  <a:pt x="10287" y="397764"/>
                </a:lnTo>
                <a:lnTo>
                  <a:pt x="2714" y="389953"/>
                </a:lnTo>
                <a:lnTo>
                  <a:pt x="0" y="381000"/>
                </a:lnTo>
                <a:lnTo>
                  <a:pt x="0" y="25908"/>
                </a:lnTo>
                <a:lnTo>
                  <a:pt x="2905" y="16549"/>
                </a:lnTo>
                <a:lnTo>
                  <a:pt x="10668" y="9334"/>
                </a:lnTo>
                <a:lnTo>
                  <a:pt x="21859" y="4691"/>
                </a:lnTo>
                <a:lnTo>
                  <a:pt x="35052" y="3048"/>
                </a:lnTo>
                <a:lnTo>
                  <a:pt x="49530" y="4691"/>
                </a:lnTo>
                <a:lnTo>
                  <a:pt x="60579" y="9334"/>
                </a:lnTo>
                <a:lnTo>
                  <a:pt x="6762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6086" y="42672"/>
                </a:lnTo>
                <a:lnTo>
                  <a:pt x="238686" y="64008"/>
                </a:lnTo>
                <a:lnTo>
                  <a:pt x="124968" y="64008"/>
                </a:lnTo>
                <a:lnTo>
                  <a:pt x="106822" y="67627"/>
                </a:lnTo>
                <a:lnTo>
                  <a:pt x="90678" y="78105"/>
                </a:lnTo>
                <a:lnTo>
                  <a:pt x="79105" y="94869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86" y="187071"/>
                </a:lnTo>
                <a:lnTo>
                  <a:pt x="89154" y="201168"/>
                </a:lnTo>
                <a:lnTo>
                  <a:pt x="105537" y="212979"/>
                </a:lnTo>
                <a:lnTo>
                  <a:pt x="126492" y="217932"/>
                </a:lnTo>
                <a:lnTo>
                  <a:pt x="237988" y="217932"/>
                </a:lnTo>
                <a:lnTo>
                  <a:pt x="226481" y="237744"/>
                </a:lnTo>
                <a:lnTo>
                  <a:pt x="74676" y="237744"/>
                </a:lnTo>
                <a:lnTo>
                  <a:pt x="74676" y="381000"/>
                </a:lnTo>
                <a:lnTo>
                  <a:pt x="71723" y="389953"/>
                </a:lnTo>
                <a:lnTo>
                  <a:pt x="63627" y="397764"/>
                </a:lnTo>
                <a:lnTo>
                  <a:pt x="51530" y="403288"/>
                </a:lnTo>
                <a:lnTo>
                  <a:pt x="36576" y="405384"/>
                </a:lnTo>
                <a:close/>
              </a:path>
              <a:path w="251459" h="405764">
                <a:moveTo>
                  <a:pt x="237988" y="217932"/>
                </a:moveTo>
                <a:lnTo>
                  <a:pt x="126492" y="217932"/>
                </a:lnTo>
                <a:lnTo>
                  <a:pt x="145280" y="213240"/>
                </a:lnTo>
                <a:lnTo>
                  <a:pt x="161353" y="200977"/>
                </a:lnTo>
                <a:lnTo>
                  <a:pt x="172569" y="183856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083"/>
                </a:lnTo>
                <a:lnTo>
                  <a:pt x="161734" y="80962"/>
                </a:lnTo>
                <a:lnTo>
                  <a:pt x="145280" y="68699"/>
                </a:lnTo>
                <a:lnTo>
                  <a:pt x="124968" y="64008"/>
                </a:lnTo>
                <a:lnTo>
                  <a:pt x="238686" y="64008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44" y="208883"/>
                </a:lnTo>
                <a:lnTo>
                  <a:pt x="237988" y="217932"/>
                </a:lnTo>
                <a:close/>
              </a:path>
              <a:path w="251459" h="405764">
                <a:moveTo>
                  <a:pt x="150876" y="283464"/>
                </a:moveTo>
                <a:lnTo>
                  <a:pt x="125682" y="279534"/>
                </a:lnTo>
                <a:lnTo>
                  <a:pt x="103632" y="269176"/>
                </a:lnTo>
                <a:lnTo>
                  <a:pt x="86153" y="254531"/>
                </a:lnTo>
                <a:lnTo>
                  <a:pt x="74676" y="237744"/>
                </a:lnTo>
                <a:lnTo>
                  <a:pt x="226481" y="237744"/>
                </a:lnTo>
                <a:lnTo>
                  <a:pt x="221170" y="246888"/>
                </a:lnTo>
                <a:lnTo>
                  <a:pt x="189095" y="273462"/>
                </a:lnTo>
                <a:lnTo>
                  <a:pt x="150876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250265" y="1929660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19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444278" y="1816531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59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638289" y="192750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4" h="277494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4" h="277494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4" h="277494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866"/>
                </a:lnTo>
                <a:lnTo>
                  <a:pt x="228600" y="271462"/>
                </a:lnTo>
                <a:lnTo>
                  <a:pt x="216360" y="275915"/>
                </a:lnTo>
                <a:lnTo>
                  <a:pt x="202692" y="277368"/>
                </a:lnTo>
                <a:close/>
              </a:path>
              <a:path w="407034" h="277494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269903" y="192750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655771" y="1927505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715" y="225552"/>
                </a:moveTo>
                <a:lnTo>
                  <a:pt x="103632" y="225552"/>
                </a:lnTo>
                <a:lnTo>
                  <a:pt x="124206" y="223242"/>
                </a:lnTo>
                <a:lnTo>
                  <a:pt x="136779" y="217360"/>
                </a:lnTo>
                <a:lnTo>
                  <a:pt x="143065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715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4715" y="225552"/>
                </a:lnTo>
                <a:lnTo>
                  <a:pt x="203311" y="232433"/>
                </a:lnTo>
                <a:lnTo>
                  <a:pt x="182880" y="258889"/>
                </a:lnTo>
                <a:lnTo>
                  <a:pt x="149875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2015770" y="1929660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19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2203315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48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1483" y="42672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483" y="42672"/>
                </a:lnTo>
                <a:lnTo>
                  <a:pt x="23400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002" y="64008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630139" y="1929660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19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733168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03465" y="2416654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19" h="281939">
                <a:moveTo>
                  <a:pt x="204715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793"/>
                </a:lnTo>
                <a:lnTo>
                  <a:pt x="109220" y="170123"/>
                </a:lnTo>
                <a:lnTo>
                  <a:pt x="76200" y="160401"/>
                </a:lnTo>
                <a:lnTo>
                  <a:pt x="43180" y="146868"/>
                </a:lnTo>
                <a:lnTo>
                  <a:pt x="17780" y="123768"/>
                </a:lnTo>
                <a:lnTo>
                  <a:pt x="7620" y="85344"/>
                </a:lnTo>
                <a:lnTo>
                  <a:pt x="12882" y="55292"/>
                </a:lnTo>
                <a:lnTo>
                  <a:pt x="30289" y="27813"/>
                </a:lnTo>
                <a:lnTo>
                  <a:pt x="62269" y="7762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7434"/>
                </a:lnTo>
                <a:lnTo>
                  <a:pt x="197166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715" y="225552"/>
                </a:lnTo>
                <a:close/>
              </a:path>
              <a:path w="210819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166" y="56388"/>
                </a:lnTo>
                <a:lnTo>
                  <a:pt x="196024" y="59055"/>
                </a:lnTo>
                <a:lnTo>
                  <a:pt x="187904" y="68961"/>
                </a:lnTo>
                <a:lnTo>
                  <a:pt x="176784" y="73152"/>
                </a:lnTo>
                <a:close/>
              </a:path>
              <a:path w="210819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715" y="225552"/>
                </a:lnTo>
                <a:lnTo>
                  <a:pt x="203311" y="232433"/>
                </a:lnTo>
                <a:lnTo>
                  <a:pt x="182880" y="258889"/>
                </a:lnTo>
                <a:lnTo>
                  <a:pt x="149875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261309" y="233261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0614" y="124277"/>
                </a:lnTo>
                <a:lnTo>
                  <a:pt x="156400" y="130492"/>
                </a:lnTo>
                <a:lnTo>
                  <a:pt x="160186" y="139279"/>
                </a:lnTo>
                <a:lnTo>
                  <a:pt x="161544" y="149352"/>
                </a:lnTo>
                <a:lnTo>
                  <a:pt x="160186" y="159424"/>
                </a:lnTo>
                <a:lnTo>
                  <a:pt x="156400" y="168211"/>
                </a:lnTo>
                <a:lnTo>
                  <a:pt x="150614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526458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605" y="190595"/>
                </a:lnTo>
                <a:lnTo>
                  <a:pt x="93535" y="208407"/>
                </a:lnTo>
                <a:lnTo>
                  <a:pt x="115181" y="219932"/>
                </a:lnTo>
                <a:lnTo>
                  <a:pt x="143256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5148" y="249793"/>
                </a:lnTo>
                <a:lnTo>
                  <a:pt x="214693" y="265176"/>
                </a:lnTo>
                <a:lnTo>
                  <a:pt x="182522" y="277129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39991" y="224028"/>
                </a:moveTo>
                <a:lnTo>
                  <a:pt x="143256" y="224028"/>
                </a:lnTo>
                <a:lnTo>
                  <a:pt x="167925" y="220456"/>
                </a:lnTo>
                <a:lnTo>
                  <a:pt x="186309" y="212598"/>
                </a:lnTo>
                <a:lnTo>
                  <a:pt x="200691" y="204739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38193" y="241665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09535" y="44196"/>
                </a:moveTo>
                <a:lnTo>
                  <a:pt x="70104" y="44196"/>
                </a:lnTo>
                <a:lnTo>
                  <a:pt x="81557" y="27646"/>
                </a:lnTo>
                <a:lnTo>
                  <a:pt x="97726" y="13525"/>
                </a:lnTo>
                <a:lnTo>
                  <a:pt x="118752" y="3690"/>
                </a:lnTo>
                <a:lnTo>
                  <a:pt x="144780" y="0"/>
                </a:lnTo>
                <a:lnTo>
                  <a:pt x="168402" y="4333"/>
                </a:lnTo>
                <a:lnTo>
                  <a:pt x="188595" y="16383"/>
                </a:lnTo>
                <a:lnTo>
                  <a:pt x="204787" y="34718"/>
                </a:lnTo>
                <a:lnTo>
                  <a:pt x="209535" y="44196"/>
                </a:lnTo>
                <a:close/>
              </a:path>
              <a:path w="407035" h="277495">
                <a:moveTo>
                  <a:pt x="392193" y="57912"/>
                </a:moveTo>
                <a:lnTo>
                  <a:pt x="216408" y="57912"/>
                </a:lnTo>
                <a:lnTo>
                  <a:pt x="234267" y="32146"/>
                </a:lnTo>
                <a:lnTo>
                  <a:pt x="255270" y="14097"/>
                </a:lnTo>
                <a:lnTo>
                  <a:pt x="278558" y="3476"/>
                </a:lnTo>
                <a:lnTo>
                  <a:pt x="303276" y="0"/>
                </a:lnTo>
                <a:lnTo>
                  <a:pt x="341971" y="7834"/>
                </a:lnTo>
                <a:lnTo>
                  <a:pt x="375094" y="30670"/>
                </a:lnTo>
                <a:lnTo>
                  <a:pt x="392193" y="57912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09535" y="44196"/>
                </a:lnTo>
                <a:lnTo>
                  <a:pt x="216408" y="57912"/>
                </a:lnTo>
                <a:lnTo>
                  <a:pt x="392193" y="57912"/>
                </a:lnTo>
                <a:lnTo>
                  <a:pt x="396019" y="64008"/>
                </a:lnTo>
                <a:lnTo>
                  <a:pt x="284988" y="64008"/>
                </a:lnTo>
                <a:lnTo>
                  <a:pt x="277528" y="65532"/>
                </a:lnTo>
                <a:lnTo>
                  <a:pt x="118872" y="65532"/>
                </a:lnTo>
                <a:lnTo>
                  <a:pt x="102322" y="68699"/>
                </a:lnTo>
                <a:lnTo>
                  <a:pt x="88201" y="78295"/>
                </a:lnTo>
                <a:lnTo>
                  <a:pt x="78366" y="94464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7348"/>
                </a:lnTo>
                <a:lnTo>
                  <a:pt x="328064" y="94226"/>
                </a:lnTo>
                <a:lnTo>
                  <a:pt x="317182" y="77533"/>
                </a:lnTo>
                <a:lnTo>
                  <a:pt x="302013" y="67413"/>
                </a:lnTo>
                <a:lnTo>
                  <a:pt x="284988" y="64008"/>
                </a:lnTo>
                <a:lnTo>
                  <a:pt x="396019" y="64008"/>
                </a:lnTo>
                <a:lnTo>
                  <a:pt x="398216" y="67508"/>
                </a:lnTo>
                <a:lnTo>
                  <a:pt x="406908" y="117348"/>
                </a:lnTo>
                <a:lnTo>
                  <a:pt x="406908" y="252984"/>
                </a:lnTo>
                <a:lnTo>
                  <a:pt x="403740" y="261937"/>
                </a:lnTo>
                <a:lnTo>
                  <a:pt x="395287" y="269748"/>
                </a:lnTo>
                <a:lnTo>
                  <a:pt x="383119" y="275272"/>
                </a:lnTo>
                <a:lnTo>
                  <a:pt x="368808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39"/>
                </a:lnTo>
                <a:lnTo>
                  <a:pt x="178117" y="271653"/>
                </a:lnTo>
                <a:lnTo>
                  <a:pt x="169473" y="264509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5107"/>
                </a:lnTo>
                <a:lnTo>
                  <a:pt x="151638" y="78867"/>
                </a:lnTo>
                <a:lnTo>
                  <a:pt x="136540" y="68913"/>
                </a:lnTo>
                <a:lnTo>
                  <a:pt x="118872" y="65532"/>
                </a:lnTo>
                <a:lnTo>
                  <a:pt x="277528" y="65532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410" y="264509"/>
                </a:lnTo>
                <a:lnTo>
                  <a:pt x="228600" y="271653"/>
                </a:lnTo>
                <a:lnTo>
                  <a:pt x="216360" y="275939"/>
                </a:lnTo>
                <a:lnTo>
                  <a:pt x="20269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578431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4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972922" y="2305680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981"/>
                </a:lnTo>
                <a:lnTo>
                  <a:pt x="30099" y="191643"/>
                </a:lnTo>
                <a:lnTo>
                  <a:pt x="63007" y="166306"/>
                </a:lnTo>
                <a:lnTo>
                  <a:pt x="103632" y="156972"/>
                </a:lnTo>
                <a:lnTo>
                  <a:pt x="128373" y="160662"/>
                </a:lnTo>
                <a:lnTo>
                  <a:pt x="149542" y="170497"/>
                </a:lnTo>
                <a:lnTo>
                  <a:pt x="166425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2146"/>
                </a:lnTo>
                <a:lnTo>
                  <a:pt x="151447" y="426720"/>
                </a:lnTo>
                <a:lnTo>
                  <a:pt x="127801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51"/>
                </a:lnTo>
                <a:lnTo>
                  <a:pt x="163068" y="358140"/>
                </a:lnTo>
                <a:lnTo>
                  <a:pt x="174259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202811" y="432268"/>
                </a:lnTo>
                <a:lnTo>
                  <a:pt x="192214" y="426910"/>
                </a:lnTo>
                <a:lnTo>
                  <a:pt x="185332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406212" y="232399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572202" y="2318609"/>
            <a:ext cx="358382" cy="384729"/>
          </a:xfrm>
          <a:custGeom>
            <a:avLst/>
            <a:gdLst/>
            <a:ahLst/>
            <a:cxnLst/>
            <a:rect l="l" t="t" r="r" b="b"/>
            <a:pathLst>
              <a:path w="253364" h="544195">
                <a:moveTo>
                  <a:pt x="243840" y="155448"/>
                </a:moveTo>
                <a:lnTo>
                  <a:pt x="188976" y="155448"/>
                </a:lnTo>
                <a:lnTo>
                  <a:pt x="198739" y="136398"/>
                </a:lnTo>
                <a:lnTo>
                  <a:pt x="207645" y="124206"/>
                </a:lnTo>
                <a:lnTo>
                  <a:pt x="215979" y="117729"/>
                </a:lnTo>
                <a:lnTo>
                  <a:pt x="224028" y="115824"/>
                </a:lnTo>
                <a:lnTo>
                  <a:pt x="236267" y="118110"/>
                </a:lnTo>
                <a:lnTo>
                  <a:pt x="245364" y="123825"/>
                </a:lnTo>
                <a:lnTo>
                  <a:pt x="251031" y="131254"/>
                </a:lnTo>
                <a:lnTo>
                  <a:pt x="252984" y="138684"/>
                </a:lnTo>
                <a:lnTo>
                  <a:pt x="252984" y="146304"/>
                </a:lnTo>
                <a:lnTo>
                  <a:pt x="243840" y="155448"/>
                </a:lnTo>
                <a:close/>
              </a:path>
              <a:path w="253364" h="544195">
                <a:moveTo>
                  <a:pt x="126492" y="544068"/>
                </a:moveTo>
                <a:lnTo>
                  <a:pt x="77795" y="538734"/>
                </a:lnTo>
                <a:lnTo>
                  <a:pt x="37528" y="523113"/>
                </a:lnTo>
                <a:lnTo>
                  <a:pt x="10120" y="497776"/>
                </a:lnTo>
                <a:lnTo>
                  <a:pt x="0" y="463296"/>
                </a:lnTo>
                <a:lnTo>
                  <a:pt x="3214" y="442626"/>
                </a:lnTo>
                <a:lnTo>
                  <a:pt x="12001" y="425958"/>
                </a:lnTo>
                <a:lnTo>
                  <a:pt x="25074" y="412718"/>
                </a:lnTo>
                <a:lnTo>
                  <a:pt x="41148" y="402336"/>
                </a:lnTo>
                <a:lnTo>
                  <a:pt x="30908" y="395954"/>
                </a:lnTo>
                <a:lnTo>
                  <a:pt x="23241" y="387858"/>
                </a:lnTo>
                <a:lnTo>
                  <a:pt x="18430" y="377475"/>
                </a:lnTo>
                <a:lnTo>
                  <a:pt x="16764" y="364236"/>
                </a:lnTo>
                <a:lnTo>
                  <a:pt x="18930" y="349829"/>
                </a:lnTo>
                <a:lnTo>
                  <a:pt x="24955" y="338137"/>
                </a:lnTo>
                <a:lnTo>
                  <a:pt x="34123" y="328445"/>
                </a:lnTo>
                <a:lnTo>
                  <a:pt x="45720" y="320040"/>
                </a:lnTo>
                <a:lnTo>
                  <a:pt x="30599" y="304942"/>
                </a:lnTo>
                <a:lnTo>
                  <a:pt x="19621" y="287274"/>
                </a:lnTo>
                <a:lnTo>
                  <a:pt x="12930" y="267319"/>
                </a:lnTo>
                <a:lnTo>
                  <a:pt x="10668" y="245364"/>
                </a:lnTo>
                <a:lnTo>
                  <a:pt x="10668" y="234696"/>
                </a:lnTo>
                <a:lnTo>
                  <a:pt x="18645" y="195905"/>
                </a:lnTo>
                <a:lnTo>
                  <a:pt x="41338" y="165544"/>
                </a:lnTo>
                <a:lnTo>
                  <a:pt x="76890" y="145756"/>
                </a:lnTo>
                <a:lnTo>
                  <a:pt x="123444" y="138684"/>
                </a:lnTo>
                <a:lnTo>
                  <a:pt x="141612" y="139803"/>
                </a:lnTo>
                <a:lnTo>
                  <a:pt x="159067" y="143065"/>
                </a:lnTo>
                <a:lnTo>
                  <a:pt x="175093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59210"/>
                </a:lnTo>
                <a:lnTo>
                  <a:pt x="230695" y="163830"/>
                </a:lnTo>
                <a:lnTo>
                  <a:pt x="223480" y="169592"/>
                </a:lnTo>
                <a:lnTo>
                  <a:pt x="216408" y="176784"/>
                </a:lnTo>
                <a:lnTo>
                  <a:pt x="221566" y="184404"/>
                </a:lnTo>
                <a:lnTo>
                  <a:pt x="123444" y="184404"/>
                </a:lnTo>
                <a:lnTo>
                  <a:pt x="105441" y="188190"/>
                </a:lnTo>
                <a:lnTo>
                  <a:pt x="92583" y="198691"/>
                </a:lnTo>
                <a:lnTo>
                  <a:pt x="84867" y="214622"/>
                </a:lnTo>
                <a:lnTo>
                  <a:pt x="82296" y="234696"/>
                </a:lnTo>
                <a:lnTo>
                  <a:pt x="82296" y="245364"/>
                </a:lnTo>
                <a:lnTo>
                  <a:pt x="85082" y="265676"/>
                </a:lnTo>
                <a:lnTo>
                  <a:pt x="93154" y="282130"/>
                </a:lnTo>
                <a:lnTo>
                  <a:pt x="106084" y="293155"/>
                </a:lnTo>
                <a:lnTo>
                  <a:pt x="123444" y="297180"/>
                </a:lnTo>
                <a:lnTo>
                  <a:pt x="218484" y="297180"/>
                </a:lnTo>
                <a:lnTo>
                  <a:pt x="204978" y="315277"/>
                </a:lnTo>
                <a:lnTo>
                  <a:pt x="169354" y="335589"/>
                </a:lnTo>
                <a:lnTo>
                  <a:pt x="161727" y="336804"/>
                </a:lnTo>
                <a:lnTo>
                  <a:pt x="85344" y="336804"/>
                </a:lnTo>
                <a:lnTo>
                  <a:pt x="77724" y="344424"/>
                </a:lnTo>
                <a:lnTo>
                  <a:pt x="77724" y="348996"/>
                </a:lnTo>
                <a:lnTo>
                  <a:pt x="90593" y="362500"/>
                </a:lnTo>
                <a:lnTo>
                  <a:pt x="122766" y="369146"/>
                </a:lnTo>
                <a:lnTo>
                  <a:pt x="164592" y="375285"/>
                </a:lnTo>
                <a:lnTo>
                  <a:pt x="206417" y="387265"/>
                </a:lnTo>
                <a:lnTo>
                  <a:pt x="238590" y="411437"/>
                </a:lnTo>
                <a:lnTo>
                  <a:pt x="239980" y="416052"/>
                </a:lnTo>
                <a:lnTo>
                  <a:pt x="100584" y="416052"/>
                </a:lnTo>
                <a:lnTo>
                  <a:pt x="87868" y="422886"/>
                </a:lnTo>
                <a:lnTo>
                  <a:pt x="77724" y="431863"/>
                </a:lnTo>
                <a:lnTo>
                  <a:pt x="71008" y="442841"/>
                </a:lnTo>
                <a:lnTo>
                  <a:pt x="68580" y="455676"/>
                </a:lnTo>
                <a:lnTo>
                  <a:pt x="73104" y="473035"/>
                </a:lnTo>
                <a:lnTo>
                  <a:pt x="85344" y="485965"/>
                </a:lnTo>
                <a:lnTo>
                  <a:pt x="103298" y="494037"/>
                </a:lnTo>
                <a:lnTo>
                  <a:pt x="124968" y="496824"/>
                </a:lnTo>
                <a:lnTo>
                  <a:pt x="239547" y="496824"/>
                </a:lnTo>
                <a:lnTo>
                  <a:pt x="213550" y="523113"/>
                </a:lnTo>
                <a:lnTo>
                  <a:pt x="173664" y="539019"/>
                </a:lnTo>
                <a:lnTo>
                  <a:pt x="126492" y="544068"/>
                </a:lnTo>
                <a:close/>
              </a:path>
              <a:path w="253364" h="544195">
                <a:moveTo>
                  <a:pt x="218484" y="297180"/>
                </a:moveTo>
                <a:lnTo>
                  <a:pt x="123444" y="297180"/>
                </a:lnTo>
                <a:lnTo>
                  <a:pt x="141041" y="293370"/>
                </a:lnTo>
                <a:lnTo>
                  <a:pt x="154495" y="282702"/>
                </a:lnTo>
                <a:lnTo>
                  <a:pt x="163091" y="266319"/>
                </a:lnTo>
                <a:lnTo>
                  <a:pt x="166116" y="245364"/>
                </a:lnTo>
                <a:lnTo>
                  <a:pt x="166116" y="234696"/>
                </a:lnTo>
                <a:lnTo>
                  <a:pt x="163306" y="214622"/>
                </a:lnTo>
                <a:lnTo>
                  <a:pt x="155067" y="198691"/>
                </a:lnTo>
                <a:lnTo>
                  <a:pt x="141684" y="188190"/>
                </a:lnTo>
                <a:lnTo>
                  <a:pt x="123444" y="184404"/>
                </a:lnTo>
                <a:lnTo>
                  <a:pt x="221566" y="184404"/>
                </a:lnTo>
                <a:lnTo>
                  <a:pt x="225290" y="189904"/>
                </a:lnTo>
                <a:lnTo>
                  <a:pt x="231457" y="204025"/>
                </a:lnTo>
                <a:lnTo>
                  <a:pt x="235053" y="219003"/>
                </a:lnTo>
                <a:lnTo>
                  <a:pt x="236220" y="234696"/>
                </a:lnTo>
                <a:lnTo>
                  <a:pt x="236220" y="245364"/>
                </a:lnTo>
                <a:lnTo>
                  <a:pt x="228028" y="284392"/>
                </a:lnTo>
                <a:lnTo>
                  <a:pt x="218484" y="297180"/>
                </a:lnTo>
                <a:close/>
              </a:path>
              <a:path w="253364" h="544195">
                <a:moveTo>
                  <a:pt x="123444" y="342900"/>
                </a:moveTo>
                <a:lnTo>
                  <a:pt x="113204" y="342590"/>
                </a:lnTo>
                <a:lnTo>
                  <a:pt x="103251" y="341566"/>
                </a:lnTo>
                <a:lnTo>
                  <a:pt x="93868" y="339685"/>
                </a:lnTo>
                <a:lnTo>
                  <a:pt x="85344" y="336804"/>
                </a:lnTo>
                <a:lnTo>
                  <a:pt x="161727" y="336804"/>
                </a:lnTo>
                <a:lnTo>
                  <a:pt x="123444" y="342900"/>
                </a:lnTo>
                <a:close/>
              </a:path>
              <a:path w="253364" h="544195">
                <a:moveTo>
                  <a:pt x="239547" y="496824"/>
                </a:moveTo>
                <a:lnTo>
                  <a:pt x="124968" y="496824"/>
                </a:lnTo>
                <a:lnTo>
                  <a:pt x="147280" y="494037"/>
                </a:lnTo>
                <a:lnTo>
                  <a:pt x="165163" y="485965"/>
                </a:lnTo>
                <a:lnTo>
                  <a:pt x="177045" y="473035"/>
                </a:lnTo>
                <a:lnTo>
                  <a:pt x="181356" y="455676"/>
                </a:lnTo>
                <a:lnTo>
                  <a:pt x="173878" y="436411"/>
                </a:lnTo>
                <a:lnTo>
                  <a:pt x="154686" y="425005"/>
                </a:lnTo>
                <a:lnTo>
                  <a:pt x="128635" y="419028"/>
                </a:lnTo>
                <a:lnTo>
                  <a:pt x="100584" y="416052"/>
                </a:lnTo>
                <a:lnTo>
                  <a:pt x="239980" y="416052"/>
                </a:lnTo>
                <a:lnTo>
                  <a:pt x="251460" y="454152"/>
                </a:lnTo>
                <a:lnTo>
                  <a:pt x="241149" y="495204"/>
                </a:lnTo>
                <a:lnTo>
                  <a:pt x="239547" y="496824"/>
                </a:lnTo>
                <a:close/>
              </a:path>
              <a:path w="253364" h="544195">
                <a:moveTo>
                  <a:pt x="124968" y="76200"/>
                </a:moveTo>
                <a:lnTo>
                  <a:pt x="96345" y="70080"/>
                </a:lnTo>
                <a:lnTo>
                  <a:pt x="72009" y="53530"/>
                </a:lnTo>
                <a:lnTo>
                  <a:pt x="55102" y="29265"/>
                </a:lnTo>
                <a:lnTo>
                  <a:pt x="48768" y="0"/>
                </a:lnTo>
                <a:lnTo>
                  <a:pt x="88392" y="0"/>
                </a:lnTo>
                <a:lnTo>
                  <a:pt x="91535" y="17597"/>
                </a:lnTo>
                <a:lnTo>
                  <a:pt x="99822" y="31051"/>
                </a:lnTo>
                <a:lnTo>
                  <a:pt x="111537" y="39647"/>
                </a:lnTo>
                <a:lnTo>
                  <a:pt x="124968" y="42672"/>
                </a:lnTo>
                <a:lnTo>
                  <a:pt x="185492" y="42672"/>
                </a:lnTo>
                <a:lnTo>
                  <a:pt x="177927" y="53530"/>
                </a:lnTo>
                <a:lnTo>
                  <a:pt x="153590" y="70080"/>
                </a:lnTo>
                <a:lnTo>
                  <a:pt x="124968" y="76200"/>
                </a:lnTo>
                <a:close/>
              </a:path>
              <a:path w="253364" h="544195">
                <a:moveTo>
                  <a:pt x="185492" y="42672"/>
                </a:moveTo>
                <a:lnTo>
                  <a:pt x="124968" y="42672"/>
                </a:lnTo>
                <a:lnTo>
                  <a:pt x="138398" y="39433"/>
                </a:lnTo>
                <a:lnTo>
                  <a:pt x="150114" y="30480"/>
                </a:lnTo>
                <a:lnTo>
                  <a:pt x="158400" y="16954"/>
                </a:lnTo>
                <a:lnTo>
                  <a:pt x="161544" y="0"/>
                </a:lnTo>
                <a:lnTo>
                  <a:pt x="201168" y="0"/>
                </a:lnTo>
                <a:lnTo>
                  <a:pt x="194833" y="29265"/>
                </a:lnTo>
                <a:lnTo>
                  <a:pt x="185492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977468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18068" y="2305680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2146"/>
                </a:lnTo>
                <a:lnTo>
                  <a:pt x="151447" y="426720"/>
                </a:lnTo>
                <a:lnTo>
                  <a:pt x="127801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51"/>
                </a:lnTo>
                <a:lnTo>
                  <a:pt x="163068" y="358140"/>
                </a:lnTo>
                <a:lnTo>
                  <a:pt x="174259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2168" y="432268"/>
                </a:lnTo>
                <a:lnTo>
                  <a:pt x="192024" y="426910"/>
                </a:lnTo>
                <a:lnTo>
                  <a:pt x="185308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031" y="418909"/>
                </a:lnTo>
                <a:lnTo>
                  <a:pt x="241935" y="426720"/>
                </a:lnTo>
                <a:lnTo>
                  <a:pt x="229838" y="432244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34114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2074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20743" y="60960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2580"/>
                </a:lnTo>
                <a:lnTo>
                  <a:pt x="222313" y="270319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00580" y="2416655"/>
            <a:ext cx="381735" cy="200670"/>
          </a:xfrm>
          <a:custGeom>
            <a:avLst/>
            <a:gdLst/>
            <a:ahLst/>
            <a:cxnLst/>
            <a:rect l="l" t="t" r="r" b="b"/>
            <a:pathLst>
              <a:path w="269875" h="283845">
                <a:moveTo>
                  <a:pt x="135636" y="283464"/>
                </a:moveTo>
                <a:lnTo>
                  <a:pt x="3048" y="42672"/>
                </a:lnTo>
                <a:lnTo>
                  <a:pt x="0" y="39624"/>
                </a:lnTo>
                <a:lnTo>
                  <a:pt x="0" y="32004"/>
                </a:lnTo>
                <a:lnTo>
                  <a:pt x="5048" y="19931"/>
                </a:lnTo>
                <a:lnTo>
                  <a:pt x="17526" y="9715"/>
                </a:lnTo>
                <a:lnTo>
                  <a:pt x="33432" y="2643"/>
                </a:lnTo>
                <a:lnTo>
                  <a:pt x="48768" y="0"/>
                </a:lnTo>
                <a:lnTo>
                  <a:pt x="56197" y="833"/>
                </a:lnTo>
                <a:lnTo>
                  <a:pt x="62484" y="3238"/>
                </a:lnTo>
                <a:lnTo>
                  <a:pt x="67627" y="7072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389" y="179832"/>
                </a:lnTo>
                <a:lnTo>
                  <a:pt x="169164" y="269748"/>
                </a:lnTo>
                <a:lnTo>
                  <a:pt x="163925" y="275748"/>
                </a:lnTo>
                <a:lnTo>
                  <a:pt x="155829" y="280035"/>
                </a:lnTo>
                <a:lnTo>
                  <a:pt x="146018" y="282606"/>
                </a:lnTo>
                <a:lnTo>
                  <a:pt x="135636" y="283464"/>
                </a:lnTo>
                <a:close/>
              </a:path>
              <a:path w="269875" h="283845">
                <a:moveTo>
                  <a:pt x="208389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029" y="2643"/>
                </a:lnTo>
                <a:lnTo>
                  <a:pt x="251079" y="9715"/>
                </a:lnTo>
                <a:lnTo>
                  <a:pt x="264271" y="19931"/>
                </a:lnTo>
                <a:lnTo>
                  <a:pt x="269748" y="32004"/>
                </a:lnTo>
                <a:lnTo>
                  <a:pt x="269748" y="38100"/>
                </a:lnTo>
                <a:lnTo>
                  <a:pt x="268224" y="42672"/>
                </a:lnTo>
                <a:lnTo>
                  <a:pt x="208389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529561" y="2416655"/>
            <a:ext cx="261376" cy="196180"/>
          </a:xfrm>
          <a:custGeom>
            <a:avLst/>
            <a:gdLst/>
            <a:ahLst/>
            <a:cxnLst/>
            <a:rect l="l" t="t" r="r" b="b"/>
            <a:pathLst>
              <a:path w="184785" h="277495">
                <a:moveTo>
                  <a:pt x="179439" y="50292"/>
                </a:moveTo>
                <a:lnTo>
                  <a:pt x="68580" y="50292"/>
                </a:lnTo>
                <a:lnTo>
                  <a:pt x="80414" y="32146"/>
                </a:lnTo>
                <a:lnTo>
                  <a:pt x="96964" y="16002"/>
                </a:lnTo>
                <a:lnTo>
                  <a:pt x="117228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330" y="2643"/>
                </a:lnTo>
                <a:lnTo>
                  <a:pt x="176593" y="9715"/>
                </a:lnTo>
                <a:lnTo>
                  <a:pt x="182284" y="19931"/>
                </a:lnTo>
                <a:lnTo>
                  <a:pt x="184404" y="32004"/>
                </a:lnTo>
                <a:lnTo>
                  <a:pt x="182284" y="44958"/>
                </a:lnTo>
                <a:lnTo>
                  <a:pt x="179439" y="50292"/>
                </a:lnTo>
                <a:close/>
              </a:path>
              <a:path w="184785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006" y="4691"/>
                </a:lnTo>
                <a:lnTo>
                  <a:pt x="58674" y="9334"/>
                </a:lnTo>
                <a:lnTo>
                  <a:pt x="65913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79439" y="50292"/>
                </a:lnTo>
                <a:lnTo>
                  <a:pt x="176593" y="55626"/>
                </a:lnTo>
                <a:lnTo>
                  <a:pt x="168330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585" y="71366"/>
                </a:lnTo>
                <a:lnTo>
                  <a:pt x="94107" y="88201"/>
                </a:lnTo>
                <a:lnTo>
                  <a:pt x="78914" y="115038"/>
                </a:lnTo>
                <a:lnTo>
                  <a:pt x="73152" y="150876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811955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650"/>
                </a:lnTo>
                <a:lnTo>
                  <a:pt x="126873" y="268224"/>
                </a:lnTo>
                <a:lnTo>
                  <a:pt x="103060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221534" y="2416655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5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9127"/>
                </a:lnTo>
                <a:lnTo>
                  <a:pt x="88392" y="79438"/>
                </a:lnTo>
                <a:lnTo>
                  <a:pt x="77343" y="95750"/>
                </a:lnTo>
                <a:lnTo>
                  <a:pt x="73152" y="117348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5" h="277495">
                <a:moveTo>
                  <a:pt x="208788" y="277368"/>
                </a:moveTo>
                <a:lnTo>
                  <a:pt x="195357" y="275915"/>
                </a:lnTo>
                <a:lnTo>
                  <a:pt x="183642" y="271462"/>
                </a:lnTo>
                <a:lnTo>
                  <a:pt x="175355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2984"/>
                </a:lnTo>
                <a:lnTo>
                  <a:pt x="242220" y="263866"/>
                </a:lnTo>
                <a:lnTo>
                  <a:pt x="233934" y="271462"/>
                </a:lnTo>
                <a:lnTo>
                  <a:pt x="222218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648359" y="2418809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223" y="258889"/>
                </a:lnTo>
                <a:lnTo>
                  <a:pt x="62293" y="266700"/>
                </a:lnTo>
                <a:lnTo>
                  <a:pt x="50649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7812190" y="2416654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597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793"/>
                </a:lnTo>
                <a:lnTo>
                  <a:pt x="109220" y="170123"/>
                </a:lnTo>
                <a:lnTo>
                  <a:pt x="76200" y="160401"/>
                </a:lnTo>
                <a:lnTo>
                  <a:pt x="43180" y="146868"/>
                </a:lnTo>
                <a:lnTo>
                  <a:pt x="17780" y="123768"/>
                </a:lnTo>
                <a:lnTo>
                  <a:pt x="7620" y="85344"/>
                </a:lnTo>
                <a:lnTo>
                  <a:pt x="12882" y="55292"/>
                </a:lnTo>
                <a:lnTo>
                  <a:pt x="30289" y="27813"/>
                </a:lnTo>
                <a:lnTo>
                  <a:pt x="62269" y="7762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0977" y="47434"/>
                </a:lnTo>
                <a:lnTo>
                  <a:pt x="197014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5597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7014" y="56388"/>
                </a:lnTo>
                <a:lnTo>
                  <a:pt x="195834" y="59055"/>
                </a:lnTo>
                <a:lnTo>
                  <a:pt x="187261" y="68961"/>
                </a:lnTo>
                <a:lnTo>
                  <a:pt x="175260" y="73152"/>
                </a:lnTo>
                <a:close/>
              </a:path>
              <a:path w="210820" h="402589">
                <a:moveTo>
                  <a:pt x="170206" y="371856"/>
                </a:moveTo>
                <a:lnTo>
                  <a:pt x="112776" y="371856"/>
                </a:lnTo>
                <a:lnTo>
                  <a:pt x="124134" y="370713"/>
                </a:lnTo>
                <a:lnTo>
                  <a:pt x="132778" y="367284"/>
                </a:lnTo>
                <a:lnTo>
                  <a:pt x="138279" y="361569"/>
                </a:lnTo>
                <a:lnTo>
                  <a:pt x="140208" y="353568"/>
                </a:lnTo>
                <a:lnTo>
                  <a:pt x="138469" y="345305"/>
                </a:lnTo>
                <a:lnTo>
                  <a:pt x="133159" y="338899"/>
                </a:lnTo>
                <a:lnTo>
                  <a:pt x="124134" y="334494"/>
                </a:lnTo>
                <a:lnTo>
                  <a:pt x="111252" y="332232"/>
                </a:lnTo>
                <a:lnTo>
                  <a:pt x="79248" y="329184"/>
                </a:lnTo>
                <a:lnTo>
                  <a:pt x="92964" y="281940"/>
                </a:lnTo>
                <a:lnTo>
                  <a:pt x="55935" y="276248"/>
                </a:lnTo>
                <a:lnTo>
                  <a:pt x="26479" y="264985"/>
                </a:lnTo>
                <a:lnTo>
                  <a:pt x="7024" y="250007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597" y="225552"/>
                </a:lnTo>
                <a:lnTo>
                  <a:pt x="204930" y="229433"/>
                </a:lnTo>
                <a:lnTo>
                  <a:pt x="188976" y="254317"/>
                </a:lnTo>
                <a:lnTo>
                  <a:pt x="162734" y="272057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4399" y="312181"/>
                </a:lnTo>
                <a:lnTo>
                  <a:pt x="161925" y="321945"/>
                </a:lnTo>
                <a:lnTo>
                  <a:pt x="172021" y="335708"/>
                </a:lnTo>
                <a:lnTo>
                  <a:pt x="175260" y="352044"/>
                </a:lnTo>
                <a:lnTo>
                  <a:pt x="172378" y="368260"/>
                </a:lnTo>
                <a:lnTo>
                  <a:pt x="170206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964" y="401431"/>
                </a:lnTo>
                <a:lnTo>
                  <a:pt x="83058" y="398526"/>
                </a:lnTo>
                <a:lnTo>
                  <a:pt x="70580" y="393334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70206" y="371856"/>
                </a:lnTo>
                <a:lnTo>
                  <a:pt x="162496" y="384619"/>
                </a:lnTo>
                <a:lnTo>
                  <a:pt x="143756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78655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351112" y="2416654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9590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596" y="164996"/>
                </a:lnTo>
                <a:lnTo>
                  <a:pt x="36766" y="139255"/>
                </a:lnTo>
                <a:lnTo>
                  <a:pt x="79081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19590" y="60960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1234"/>
                </a:lnTo>
                <a:lnTo>
                  <a:pt x="96393" y="166306"/>
                </a:lnTo>
                <a:lnTo>
                  <a:pt x="79486" y="177379"/>
                </a:lnTo>
                <a:lnTo>
                  <a:pt x="73152" y="196596"/>
                </a:lnTo>
                <a:lnTo>
                  <a:pt x="75580" y="210359"/>
                </a:lnTo>
                <a:lnTo>
                  <a:pt x="82296" y="219837"/>
                </a:lnTo>
                <a:lnTo>
                  <a:pt x="92440" y="225313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5072" y="277368"/>
                </a:moveTo>
                <a:lnTo>
                  <a:pt x="182356" y="275486"/>
                </a:lnTo>
                <a:lnTo>
                  <a:pt x="172212" y="270319"/>
                </a:lnTo>
                <a:lnTo>
                  <a:pt x="165496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33" y="262580"/>
                </a:lnTo>
                <a:lnTo>
                  <a:pt x="221361" y="270319"/>
                </a:lnTo>
                <a:lnTo>
                  <a:pt x="209788" y="275486"/>
                </a:lnTo>
                <a:lnTo>
                  <a:pt x="19507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758534" y="241665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066797" y="2418809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223" y="258889"/>
                </a:lnTo>
                <a:lnTo>
                  <a:pt x="62293" y="266700"/>
                </a:lnTo>
                <a:lnTo>
                  <a:pt x="50649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416017" y="2305680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01168"/>
                </a:lnTo>
                <a:lnTo>
                  <a:pt x="226986" y="201168"/>
                </a:lnTo>
                <a:lnTo>
                  <a:pt x="239586" y="222504"/>
                </a:lnTo>
                <a:lnTo>
                  <a:pt x="126492" y="222504"/>
                </a:lnTo>
                <a:lnTo>
                  <a:pt x="107465" y="226099"/>
                </a:lnTo>
                <a:lnTo>
                  <a:pt x="90868" y="236410"/>
                </a:lnTo>
                <a:lnTo>
                  <a:pt x="79128" y="252722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4043"/>
                </a:lnTo>
                <a:lnTo>
                  <a:pt x="89725" y="358140"/>
                </a:lnTo>
                <a:lnTo>
                  <a:pt x="106179" y="369951"/>
                </a:lnTo>
                <a:lnTo>
                  <a:pt x="126492" y="374904"/>
                </a:lnTo>
                <a:lnTo>
                  <a:pt x="237775" y="374904"/>
                </a:lnTo>
                <a:lnTo>
                  <a:pt x="226107" y="394716"/>
                </a:lnTo>
                <a:lnTo>
                  <a:pt x="70104" y="394716"/>
                </a:lnTo>
                <a:lnTo>
                  <a:pt x="70104" y="409956"/>
                </a:lnTo>
                <a:lnTo>
                  <a:pt x="67437" y="418909"/>
                </a:lnTo>
                <a:lnTo>
                  <a:pt x="60198" y="426720"/>
                </a:lnTo>
                <a:lnTo>
                  <a:pt x="49530" y="432244"/>
                </a:lnTo>
                <a:lnTo>
                  <a:pt x="36576" y="434340"/>
                </a:lnTo>
                <a:close/>
              </a:path>
              <a:path w="251459" h="439420">
                <a:moveTo>
                  <a:pt x="226986" y="201168"/>
                </a:moveTo>
                <a:lnTo>
                  <a:pt x="74676" y="201168"/>
                </a:lnTo>
                <a:lnTo>
                  <a:pt x="86320" y="184618"/>
                </a:lnTo>
                <a:lnTo>
                  <a:pt x="102679" y="170497"/>
                </a:lnTo>
                <a:lnTo>
                  <a:pt x="123324" y="160662"/>
                </a:lnTo>
                <a:lnTo>
                  <a:pt x="147828" y="156972"/>
                </a:lnTo>
                <a:lnTo>
                  <a:pt x="188452" y="166306"/>
                </a:lnTo>
                <a:lnTo>
                  <a:pt x="221361" y="191643"/>
                </a:lnTo>
                <a:lnTo>
                  <a:pt x="226986" y="201168"/>
                </a:lnTo>
                <a:close/>
              </a:path>
              <a:path w="251459" h="439420">
                <a:moveTo>
                  <a:pt x="237775" y="374904"/>
                </a:moveTo>
                <a:lnTo>
                  <a:pt x="126492" y="374904"/>
                </a:lnTo>
                <a:lnTo>
                  <a:pt x="145923" y="370212"/>
                </a:lnTo>
                <a:lnTo>
                  <a:pt x="161925" y="357949"/>
                </a:lnTo>
                <a:lnTo>
                  <a:pt x="172783" y="340828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83" y="255293"/>
                </a:lnTo>
                <a:lnTo>
                  <a:pt x="161925" y="238696"/>
                </a:lnTo>
                <a:lnTo>
                  <a:pt x="145923" y="226956"/>
                </a:lnTo>
                <a:lnTo>
                  <a:pt x="126492" y="222504"/>
                </a:lnTo>
                <a:lnTo>
                  <a:pt x="239586" y="222504"/>
                </a:lnTo>
                <a:lnTo>
                  <a:pt x="243411" y="228981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43244" y="365617"/>
                </a:lnTo>
                <a:lnTo>
                  <a:pt x="237775" y="374904"/>
                </a:lnTo>
                <a:close/>
              </a:path>
              <a:path w="251459" h="439420">
                <a:moveTo>
                  <a:pt x="150876" y="438912"/>
                </a:moveTo>
                <a:lnTo>
                  <a:pt x="124325" y="435221"/>
                </a:lnTo>
                <a:lnTo>
                  <a:pt x="100774" y="425386"/>
                </a:lnTo>
                <a:lnTo>
                  <a:pt x="82081" y="411265"/>
                </a:lnTo>
                <a:lnTo>
                  <a:pt x="70104" y="394716"/>
                </a:lnTo>
                <a:lnTo>
                  <a:pt x="226107" y="394716"/>
                </a:lnTo>
                <a:lnTo>
                  <a:pt x="221170" y="403098"/>
                </a:lnTo>
                <a:lnTo>
                  <a:pt x="189095" y="429148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9814818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650"/>
                </a:lnTo>
                <a:lnTo>
                  <a:pt x="127063" y="268224"/>
                </a:lnTo>
                <a:lnTo>
                  <a:pt x="103703" y="278225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200686" y="2416654"/>
            <a:ext cx="299999" cy="284619"/>
          </a:xfrm>
          <a:custGeom>
            <a:avLst/>
            <a:gdLst/>
            <a:ahLst/>
            <a:cxnLst/>
            <a:rect l="l" t="t" r="r" b="b"/>
            <a:pathLst>
              <a:path w="212090" h="402589">
                <a:moveTo>
                  <a:pt x="206933" y="225552"/>
                </a:moveTo>
                <a:lnTo>
                  <a:pt x="103632" y="225552"/>
                </a:lnTo>
                <a:lnTo>
                  <a:pt x="124444" y="223242"/>
                </a:lnTo>
                <a:lnTo>
                  <a:pt x="137541" y="217360"/>
                </a:lnTo>
                <a:lnTo>
                  <a:pt x="144351" y="209478"/>
                </a:lnTo>
                <a:lnTo>
                  <a:pt x="146304" y="201168"/>
                </a:lnTo>
                <a:lnTo>
                  <a:pt x="136144" y="181793"/>
                </a:lnTo>
                <a:lnTo>
                  <a:pt x="110744" y="170123"/>
                </a:lnTo>
                <a:lnTo>
                  <a:pt x="77724" y="160401"/>
                </a:lnTo>
                <a:lnTo>
                  <a:pt x="44704" y="146868"/>
                </a:lnTo>
                <a:lnTo>
                  <a:pt x="19304" y="123768"/>
                </a:lnTo>
                <a:lnTo>
                  <a:pt x="9144" y="85344"/>
                </a:lnTo>
                <a:lnTo>
                  <a:pt x="14406" y="55292"/>
                </a:lnTo>
                <a:lnTo>
                  <a:pt x="31813" y="27813"/>
                </a:lnTo>
                <a:lnTo>
                  <a:pt x="63793" y="7762"/>
                </a:lnTo>
                <a:lnTo>
                  <a:pt x="112776" y="0"/>
                </a:lnTo>
                <a:lnTo>
                  <a:pt x="146351" y="2952"/>
                </a:lnTo>
                <a:lnTo>
                  <a:pt x="175641" y="11049"/>
                </a:lnTo>
                <a:lnTo>
                  <a:pt x="196357" y="23145"/>
                </a:lnTo>
                <a:lnTo>
                  <a:pt x="204216" y="38100"/>
                </a:lnTo>
                <a:lnTo>
                  <a:pt x="202287" y="47434"/>
                </a:lnTo>
                <a:lnTo>
                  <a:pt x="198048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8601"/>
                </a:lnTo>
                <a:lnTo>
                  <a:pt x="109107" y="108599"/>
                </a:lnTo>
                <a:lnTo>
                  <a:pt x="142494" y="117919"/>
                </a:lnTo>
                <a:lnTo>
                  <a:pt x="175880" y="132192"/>
                </a:lnTo>
                <a:lnTo>
                  <a:pt x="201563" y="157049"/>
                </a:lnTo>
                <a:lnTo>
                  <a:pt x="211836" y="198120"/>
                </a:lnTo>
                <a:lnTo>
                  <a:pt x="206933" y="225552"/>
                </a:lnTo>
                <a:close/>
              </a:path>
              <a:path w="21209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048" y="56388"/>
                </a:lnTo>
                <a:lnTo>
                  <a:pt x="196786" y="59055"/>
                </a:lnTo>
                <a:lnTo>
                  <a:pt x="188142" y="68961"/>
                </a:lnTo>
                <a:lnTo>
                  <a:pt x="176784" y="73152"/>
                </a:lnTo>
                <a:close/>
              </a:path>
              <a:path w="212090" h="402589">
                <a:moveTo>
                  <a:pt x="171437" y="371856"/>
                </a:moveTo>
                <a:lnTo>
                  <a:pt x="112776" y="371856"/>
                </a:lnTo>
                <a:lnTo>
                  <a:pt x="124777" y="370713"/>
                </a:lnTo>
                <a:lnTo>
                  <a:pt x="133350" y="367284"/>
                </a:lnTo>
                <a:lnTo>
                  <a:pt x="138493" y="361569"/>
                </a:lnTo>
                <a:lnTo>
                  <a:pt x="140208" y="353568"/>
                </a:lnTo>
                <a:lnTo>
                  <a:pt x="138493" y="345305"/>
                </a:lnTo>
                <a:lnTo>
                  <a:pt x="133350" y="338899"/>
                </a:lnTo>
                <a:lnTo>
                  <a:pt x="124777" y="334494"/>
                </a:lnTo>
                <a:lnTo>
                  <a:pt x="112776" y="332232"/>
                </a:lnTo>
                <a:lnTo>
                  <a:pt x="80772" y="329184"/>
                </a:lnTo>
                <a:lnTo>
                  <a:pt x="94488" y="281940"/>
                </a:lnTo>
                <a:lnTo>
                  <a:pt x="57221" y="276248"/>
                </a:lnTo>
                <a:lnTo>
                  <a:pt x="27241" y="264985"/>
                </a:lnTo>
                <a:lnTo>
                  <a:pt x="7262" y="250007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933" y="225552"/>
                </a:lnTo>
                <a:lnTo>
                  <a:pt x="206240" y="229433"/>
                </a:lnTo>
                <a:lnTo>
                  <a:pt x="189928" y="254317"/>
                </a:lnTo>
                <a:lnTo>
                  <a:pt x="163615" y="272057"/>
                </a:lnTo>
                <a:lnTo>
                  <a:pt x="128016" y="281940"/>
                </a:lnTo>
                <a:lnTo>
                  <a:pt x="118872" y="307848"/>
                </a:lnTo>
                <a:lnTo>
                  <a:pt x="144637" y="312181"/>
                </a:lnTo>
                <a:lnTo>
                  <a:pt x="162687" y="321945"/>
                </a:lnTo>
                <a:lnTo>
                  <a:pt x="173307" y="335708"/>
                </a:lnTo>
                <a:lnTo>
                  <a:pt x="176784" y="352044"/>
                </a:lnTo>
                <a:lnTo>
                  <a:pt x="173688" y="368260"/>
                </a:lnTo>
                <a:lnTo>
                  <a:pt x="171437" y="371856"/>
                </a:lnTo>
                <a:close/>
              </a:path>
              <a:path w="212090" h="402589">
                <a:moveTo>
                  <a:pt x="115824" y="402336"/>
                </a:moveTo>
                <a:lnTo>
                  <a:pt x="99845" y="401431"/>
                </a:lnTo>
                <a:lnTo>
                  <a:pt x="84010" y="398526"/>
                </a:lnTo>
                <a:lnTo>
                  <a:pt x="71889" y="393334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5129" y="365426"/>
                </a:lnTo>
                <a:lnTo>
                  <a:pt x="92011" y="368046"/>
                </a:lnTo>
                <a:lnTo>
                  <a:pt x="100893" y="370665"/>
                </a:lnTo>
                <a:lnTo>
                  <a:pt x="112776" y="371856"/>
                </a:lnTo>
                <a:lnTo>
                  <a:pt x="171437" y="371856"/>
                </a:lnTo>
                <a:lnTo>
                  <a:pt x="163449" y="384619"/>
                </a:lnTo>
                <a:lnTo>
                  <a:pt x="144637" y="397263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0562840" y="230568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5052" y="434340"/>
                </a:moveTo>
                <a:lnTo>
                  <a:pt x="20574" y="432244"/>
                </a:lnTo>
                <a:lnTo>
                  <a:pt x="9525" y="426720"/>
                </a:lnTo>
                <a:lnTo>
                  <a:pt x="2476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476" y="13501"/>
                </a:lnTo>
                <a:lnTo>
                  <a:pt x="9525" y="6286"/>
                </a:lnTo>
                <a:lnTo>
                  <a:pt x="20574" y="1643"/>
                </a:lnTo>
                <a:lnTo>
                  <a:pt x="35052" y="0"/>
                </a:lnTo>
                <a:lnTo>
                  <a:pt x="50006" y="1643"/>
                </a:lnTo>
                <a:lnTo>
                  <a:pt x="62103" y="6286"/>
                </a:lnTo>
                <a:lnTo>
                  <a:pt x="70199" y="13501"/>
                </a:lnTo>
                <a:lnTo>
                  <a:pt x="73152" y="22860"/>
                </a:lnTo>
                <a:lnTo>
                  <a:pt x="73152" y="265176"/>
                </a:lnTo>
                <a:lnTo>
                  <a:pt x="161925" y="265176"/>
                </a:lnTo>
                <a:lnTo>
                  <a:pt x="158496" y="268224"/>
                </a:lnTo>
                <a:lnTo>
                  <a:pt x="190500" y="313944"/>
                </a:lnTo>
                <a:lnTo>
                  <a:pt x="109728" y="313944"/>
                </a:lnTo>
                <a:lnTo>
                  <a:pt x="73152" y="347472"/>
                </a:lnTo>
                <a:lnTo>
                  <a:pt x="73152" y="409956"/>
                </a:lnTo>
                <a:lnTo>
                  <a:pt x="70199" y="418909"/>
                </a:lnTo>
                <a:lnTo>
                  <a:pt x="62103" y="426720"/>
                </a:lnTo>
                <a:lnTo>
                  <a:pt x="50006" y="432244"/>
                </a:lnTo>
                <a:lnTo>
                  <a:pt x="35052" y="434340"/>
                </a:lnTo>
                <a:close/>
              </a:path>
              <a:path w="248920" h="439420">
                <a:moveTo>
                  <a:pt x="161925" y="265176"/>
                </a:moveTo>
                <a:lnTo>
                  <a:pt x="73152" y="265176"/>
                </a:lnTo>
                <a:lnTo>
                  <a:pt x="182880" y="163068"/>
                </a:lnTo>
                <a:lnTo>
                  <a:pt x="185928" y="160020"/>
                </a:lnTo>
                <a:lnTo>
                  <a:pt x="192024" y="156972"/>
                </a:lnTo>
                <a:lnTo>
                  <a:pt x="196596" y="156972"/>
                </a:lnTo>
                <a:lnTo>
                  <a:pt x="209383" y="160329"/>
                </a:lnTo>
                <a:lnTo>
                  <a:pt x="221170" y="168973"/>
                </a:lnTo>
                <a:lnTo>
                  <a:pt x="229814" y="180760"/>
                </a:lnTo>
                <a:lnTo>
                  <a:pt x="233172" y="193548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1925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9768"/>
                </a:lnTo>
                <a:lnTo>
                  <a:pt x="109728" y="313944"/>
                </a:lnTo>
                <a:lnTo>
                  <a:pt x="190500" y="313944"/>
                </a:lnTo>
                <a:lnTo>
                  <a:pt x="243840" y="390144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940086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2074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20743" y="60960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2580"/>
                </a:lnTo>
                <a:lnTo>
                  <a:pt x="222313" y="270319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353974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526431" y="2416654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9590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19590" y="60960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1234"/>
                </a:lnTo>
                <a:lnTo>
                  <a:pt x="96393" y="166306"/>
                </a:lnTo>
                <a:lnTo>
                  <a:pt x="79486" y="177379"/>
                </a:lnTo>
                <a:lnTo>
                  <a:pt x="73152" y="196596"/>
                </a:lnTo>
                <a:lnTo>
                  <a:pt x="75580" y="210359"/>
                </a:lnTo>
                <a:lnTo>
                  <a:pt x="82296" y="219837"/>
                </a:lnTo>
                <a:lnTo>
                  <a:pt x="92440" y="225313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580"/>
                </a:lnTo>
                <a:lnTo>
                  <a:pt x="221551" y="270319"/>
                </a:lnTo>
                <a:lnTo>
                  <a:pt x="210431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933855" y="241665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2242115" y="2418809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292" y="1643"/>
                </a:lnTo>
                <a:lnTo>
                  <a:pt x="62865" y="6286"/>
                </a:lnTo>
                <a:lnTo>
                  <a:pt x="70437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437" y="258889"/>
                </a:lnTo>
                <a:lnTo>
                  <a:pt x="62865" y="266700"/>
                </a:lnTo>
                <a:lnTo>
                  <a:pt x="51292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2427504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5" h="277495">
                <a:moveTo>
                  <a:pt x="210312" y="277368"/>
                </a:moveTo>
                <a:lnTo>
                  <a:pt x="196643" y="275915"/>
                </a:lnTo>
                <a:lnTo>
                  <a:pt x="184404" y="271462"/>
                </a:lnTo>
                <a:lnTo>
                  <a:pt x="175593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866"/>
                </a:lnTo>
                <a:lnTo>
                  <a:pt x="235458" y="271462"/>
                </a:lnTo>
                <a:lnTo>
                  <a:pt x="223742" y="275915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2830617" y="241665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650"/>
                </a:lnTo>
                <a:lnTo>
                  <a:pt x="127063" y="268224"/>
                </a:lnTo>
                <a:lnTo>
                  <a:pt x="103703" y="278225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11370" y="279482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60" y="14144"/>
                </a:lnTo>
                <a:lnTo>
                  <a:pt x="189357" y="6477"/>
                </a:lnTo>
                <a:lnTo>
                  <a:pt x="201453" y="1666"/>
                </a:lnTo>
                <a:lnTo>
                  <a:pt x="216408" y="0"/>
                </a:lnTo>
                <a:lnTo>
                  <a:pt x="231124" y="1666"/>
                </a:lnTo>
                <a:lnTo>
                  <a:pt x="242697" y="6477"/>
                </a:lnTo>
                <a:lnTo>
                  <a:pt x="250269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981"/>
                </a:lnTo>
                <a:lnTo>
                  <a:pt x="30099" y="191643"/>
                </a:lnTo>
                <a:lnTo>
                  <a:pt x="63007" y="166306"/>
                </a:lnTo>
                <a:lnTo>
                  <a:pt x="103632" y="156972"/>
                </a:lnTo>
                <a:lnTo>
                  <a:pt x="128158" y="160662"/>
                </a:lnTo>
                <a:lnTo>
                  <a:pt x="148971" y="170497"/>
                </a:lnTo>
                <a:lnTo>
                  <a:pt x="165782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5537" y="226956"/>
                </a:lnTo>
                <a:lnTo>
                  <a:pt x="89535" y="238696"/>
                </a:lnTo>
                <a:lnTo>
                  <a:pt x="78676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2146"/>
                </a:lnTo>
                <a:lnTo>
                  <a:pt x="151447" y="426720"/>
                </a:lnTo>
                <a:lnTo>
                  <a:pt x="127801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51"/>
                </a:lnTo>
                <a:lnTo>
                  <a:pt x="163068" y="358140"/>
                </a:lnTo>
                <a:lnTo>
                  <a:pt x="174259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202811" y="432268"/>
                </a:lnTo>
                <a:lnTo>
                  <a:pt x="192214" y="426910"/>
                </a:lnTo>
                <a:lnTo>
                  <a:pt x="185332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269" y="419552"/>
                </a:lnTo>
                <a:lnTo>
                  <a:pt x="242697" y="426910"/>
                </a:lnTo>
                <a:lnTo>
                  <a:pt x="231124" y="432268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927417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1148" y="77724"/>
                </a:moveTo>
                <a:lnTo>
                  <a:pt x="30027" y="74152"/>
                </a:lnTo>
                <a:lnTo>
                  <a:pt x="21907" y="65151"/>
                </a:lnTo>
                <a:lnTo>
                  <a:pt x="16930" y="53292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80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6866" y="208835"/>
                </a:lnTo>
                <a:lnTo>
                  <a:pt x="83058" y="218313"/>
                </a:lnTo>
                <a:lnTo>
                  <a:pt x="92678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1699"/>
                </a:lnTo>
                <a:lnTo>
                  <a:pt x="222313" y="268986"/>
                </a:lnTo>
                <a:lnTo>
                  <a:pt x="210669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62025" y="2905804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479"/>
                </a:lnTo>
                <a:lnTo>
                  <a:pt x="9906" y="400431"/>
                </a:lnTo>
                <a:lnTo>
                  <a:pt x="2667" y="391239"/>
                </a:lnTo>
                <a:lnTo>
                  <a:pt x="0" y="374904"/>
                </a:lnTo>
                <a:lnTo>
                  <a:pt x="928" y="362831"/>
                </a:lnTo>
                <a:lnTo>
                  <a:pt x="4000" y="352615"/>
                </a:lnTo>
                <a:lnTo>
                  <a:pt x="9644" y="345543"/>
                </a:lnTo>
                <a:lnTo>
                  <a:pt x="18288" y="342900"/>
                </a:lnTo>
                <a:lnTo>
                  <a:pt x="41671" y="339447"/>
                </a:lnTo>
                <a:lnTo>
                  <a:pt x="68199" y="326707"/>
                </a:lnTo>
                <a:lnTo>
                  <a:pt x="90725" y="301109"/>
                </a:lnTo>
                <a:lnTo>
                  <a:pt x="102108" y="259080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072" y="22502"/>
                </a:lnTo>
                <a:lnTo>
                  <a:pt x="17716" y="10858"/>
                </a:lnTo>
                <a:lnTo>
                  <a:pt x="34075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3716"/>
                </a:lnTo>
                <a:lnTo>
                  <a:pt x="140208" y="185928"/>
                </a:lnTo>
                <a:lnTo>
                  <a:pt x="209882" y="185928"/>
                </a:lnTo>
                <a:lnTo>
                  <a:pt x="179832" y="262128"/>
                </a:lnTo>
                <a:lnTo>
                  <a:pt x="164616" y="303361"/>
                </a:lnTo>
                <a:lnTo>
                  <a:pt x="146986" y="342180"/>
                </a:lnTo>
                <a:lnTo>
                  <a:pt x="122334" y="374708"/>
                </a:lnTo>
                <a:lnTo>
                  <a:pt x="86051" y="397069"/>
                </a:lnTo>
                <a:lnTo>
                  <a:pt x="33528" y="405384"/>
                </a:lnTo>
                <a:close/>
              </a:path>
              <a:path w="266700" h="405764">
                <a:moveTo>
                  <a:pt x="209882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4572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952"/>
                </a:lnTo>
                <a:lnTo>
                  <a:pt x="247840" y="11049"/>
                </a:lnTo>
                <a:lnTo>
                  <a:pt x="261199" y="23145"/>
                </a:lnTo>
                <a:lnTo>
                  <a:pt x="266700" y="38100"/>
                </a:lnTo>
                <a:lnTo>
                  <a:pt x="266700" y="42672"/>
                </a:lnTo>
                <a:lnTo>
                  <a:pt x="265176" y="45720"/>
                </a:lnTo>
                <a:lnTo>
                  <a:pt x="209882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862981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1148" y="77724"/>
                </a:moveTo>
                <a:lnTo>
                  <a:pt x="30265" y="74152"/>
                </a:lnTo>
                <a:lnTo>
                  <a:pt x="22669" y="65151"/>
                </a:lnTo>
                <a:lnTo>
                  <a:pt x="18216" y="53292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80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270406" y="2905804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60" h="405764">
                <a:moveTo>
                  <a:pt x="226986" y="44196"/>
                </a:moveTo>
                <a:lnTo>
                  <a:pt x="70104" y="44196"/>
                </a:lnTo>
                <a:lnTo>
                  <a:pt x="82891" y="27646"/>
                </a:lnTo>
                <a:lnTo>
                  <a:pt x="100393" y="13525"/>
                </a:lnTo>
                <a:lnTo>
                  <a:pt x="122181" y="3690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986" y="44196"/>
                </a:lnTo>
                <a:close/>
              </a:path>
              <a:path w="251460" h="405764">
                <a:moveTo>
                  <a:pt x="36576" y="405384"/>
                </a:moveTo>
                <a:lnTo>
                  <a:pt x="21859" y="403526"/>
                </a:lnTo>
                <a:lnTo>
                  <a:pt x="10287" y="398526"/>
                </a:lnTo>
                <a:lnTo>
                  <a:pt x="2714" y="391239"/>
                </a:lnTo>
                <a:lnTo>
                  <a:pt x="0" y="382524"/>
                </a:lnTo>
                <a:lnTo>
                  <a:pt x="0" y="27432"/>
                </a:lnTo>
                <a:lnTo>
                  <a:pt x="2905" y="17192"/>
                </a:lnTo>
                <a:lnTo>
                  <a:pt x="10668" y="9525"/>
                </a:lnTo>
                <a:lnTo>
                  <a:pt x="21859" y="4714"/>
                </a:lnTo>
                <a:lnTo>
                  <a:pt x="35052" y="3048"/>
                </a:lnTo>
                <a:lnTo>
                  <a:pt x="49530" y="4714"/>
                </a:lnTo>
                <a:lnTo>
                  <a:pt x="60579" y="9525"/>
                </a:lnTo>
                <a:lnTo>
                  <a:pt x="6762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6986" y="44196"/>
                </a:lnTo>
                <a:lnTo>
                  <a:pt x="239586" y="65532"/>
                </a:lnTo>
                <a:lnTo>
                  <a:pt x="124968" y="65532"/>
                </a:lnTo>
                <a:lnTo>
                  <a:pt x="106822" y="69127"/>
                </a:lnTo>
                <a:lnTo>
                  <a:pt x="90678" y="79438"/>
                </a:lnTo>
                <a:lnTo>
                  <a:pt x="79105" y="95750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86" y="187071"/>
                </a:lnTo>
                <a:lnTo>
                  <a:pt x="89154" y="201168"/>
                </a:lnTo>
                <a:lnTo>
                  <a:pt x="105537" y="212979"/>
                </a:lnTo>
                <a:lnTo>
                  <a:pt x="126492" y="217932"/>
                </a:lnTo>
                <a:lnTo>
                  <a:pt x="238353" y="217932"/>
                </a:lnTo>
                <a:lnTo>
                  <a:pt x="226824" y="237744"/>
                </a:lnTo>
                <a:lnTo>
                  <a:pt x="74676" y="237744"/>
                </a:lnTo>
                <a:lnTo>
                  <a:pt x="74676" y="382524"/>
                </a:lnTo>
                <a:lnTo>
                  <a:pt x="71723" y="391239"/>
                </a:lnTo>
                <a:lnTo>
                  <a:pt x="63627" y="398526"/>
                </a:lnTo>
                <a:lnTo>
                  <a:pt x="51530" y="403526"/>
                </a:lnTo>
                <a:lnTo>
                  <a:pt x="36576" y="405384"/>
                </a:lnTo>
                <a:close/>
              </a:path>
              <a:path w="251460" h="405764">
                <a:moveTo>
                  <a:pt x="238353" y="217932"/>
                </a:moveTo>
                <a:lnTo>
                  <a:pt x="126492" y="217932"/>
                </a:lnTo>
                <a:lnTo>
                  <a:pt x="145280" y="213455"/>
                </a:lnTo>
                <a:lnTo>
                  <a:pt x="161353" y="201549"/>
                </a:lnTo>
                <a:lnTo>
                  <a:pt x="172569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321"/>
                </a:lnTo>
                <a:lnTo>
                  <a:pt x="161734" y="81724"/>
                </a:lnTo>
                <a:lnTo>
                  <a:pt x="145280" y="69984"/>
                </a:lnTo>
                <a:lnTo>
                  <a:pt x="124968" y="65532"/>
                </a:lnTo>
                <a:lnTo>
                  <a:pt x="239586" y="65532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44" y="209526"/>
                </a:lnTo>
                <a:lnTo>
                  <a:pt x="238353" y="217932"/>
                </a:lnTo>
                <a:close/>
              </a:path>
              <a:path w="251460" h="405764">
                <a:moveTo>
                  <a:pt x="150876" y="283464"/>
                </a:moveTo>
                <a:lnTo>
                  <a:pt x="125682" y="279749"/>
                </a:lnTo>
                <a:lnTo>
                  <a:pt x="103632" y="269748"/>
                </a:lnTo>
                <a:lnTo>
                  <a:pt x="86153" y="255174"/>
                </a:lnTo>
                <a:lnTo>
                  <a:pt x="74676" y="237744"/>
                </a:lnTo>
                <a:lnTo>
                  <a:pt x="226824" y="237744"/>
                </a:lnTo>
                <a:lnTo>
                  <a:pt x="221170" y="247459"/>
                </a:lnTo>
                <a:lnTo>
                  <a:pt x="189095" y="273677"/>
                </a:lnTo>
                <a:lnTo>
                  <a:pt x="150876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695073" y="2906882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46" y="42672"/>
                </a:moveTo>
                <a:lnTo>
                  <a:pt x="70104" y="42672"/>
                </a:lnTo>
                <a:lnTo>
                  <a:pt x="81557" y="26360"/>
                </a:lnTo>
                <a:lnTo>
                  <a:pt x="97726" y="12763"/>
                </a:lnTo>
                <a:lnTo>
                  <a:pt x="118752" y="3452"/>
                </a:lnTo>
                <a:lnTo>
                  <a:pt x="144780" y="0"/>
                </a:lnTo>
                <a:lnTo>
                  <a:pt x="168640" y="4095"/>
                </a:lnTo>
                <a:lnTo>
                  <a:pt x="189357" y="15621"/>
                </a:lnTo>
                <a:lnTo>
                  <a:pt x="206073" y="33432"/>
                </a:lnTo>
                <a:lnTo>
                  <a:pt x="210846" y="42672"/>
                </a:lnTo>
                <a:close/>
              </a:path>
              <a:path w="407035" h="276225">
                <a:moveTo>
                  <a:pt x="391954" y="56388"/>
                </a:moveTo>
                <a:lnTo>
                  <a:pt x="217932" y="56388"/>
                </a:lnTo>
                <a:lnTo>
                  <a:pt x="235124" y="31503"/>
                </a:lnTo>
                <a:lnTo>
                  <a:pt x="256032" y="13906"/>
                </a:lnTo>
                <a:lnTo>
                  <a:pt x="279225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5668"/>
                </a:lnTo>
                <a:lnTo>
                  <a:pt x="10287" y="8001"/>
                </a:lnTo>
                <a:lnTo>
                  <a:pt x="21859" y="3190"/>
                </a:lnTo>
                <a:lnTo>
                  <a:pt x="36576" y="1524"/>
                </a:lnTo>
                <a:lnTo>
                  <a:pt x="49530" y="3190"/>
                </a:lnTo>
                <a:lnTo>
                  <a:pt x="60198" y="8001"/>
                </a:lnTo>
                <a:lnTo>
                  <a:pt x="67437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46" y="42672"/>
                </a:lnTo>
                <a:lnTo>
                  <a:pt x="217932" y="56388"/>
                </a:lnTo>
                <a:lnTo>
                  <a:pt x="391954" y="56388"/>
                </a:lnTo>
                <a:lnTo>
                  <a:pt x="395836" y="62484"/>
                </a:lnTo>
                <a:lnTo>
                  <a:pt x="284988" y="62484"/>
                </a:lnTo>
                <a:lnTo>
                  <a:pt x="278019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056"/>
                </a:lnTo>
                <a:lnTo>
                  <a:pt x="63055" y="268414"/>
                </a:lnTo>
                <a:lnTo>
                  <a:pt x="50887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702"/>
                </a:lnTo>
                <a:lnTo>
                  <a:pt x="317182" y="76009"/>
                </a:lnTo>
                <a:lnTo>
                  <a:pt x="302013" y="65889"/>
                </a:lnTo>
                <a:lnTo>
                  <a:pt x="284988" y="62484"/>
                </a:lnTo>
                <a:lnTo>
                  <a:pt x="395836" y="62484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056"/>
                </a:lnTo>
                <a:lnTo>
                  <a:pt x="395287" y="268414"/>
                </a:lnTo>
                <a:lnTo>
                  <a:pt x="383119" y="273772"/>
                </a:lnTo>
                <a:lnTo>
                  <a:pt x="368808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8019" y="64008"/>
                </a:lnTo>
                <a:lnTo>
                  <a:pt x="268438" y="66103"/>
                </a:lnTo>
                <a:lnTo>
                  <a:pt x="254317" y="76581"/>
                </a:lnTo>
                <a:lnTo>
                  <a:pt x="244482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326689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027" y="74152"/>
                </a:lnTo>
                <a:lnTo>
                  <a:pt x="21907" y="65151"/>
                </a:lnTo>
                <a:lnTo>
                  <a:pt x="16930" y="53292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6866" y="208835"/>
                </a:lnTo>
                <a:lnTo>
                  <a:pt x="83058" y="218313"/>
                </a:lnTo>
                <a:lnTo>
                  <a:pt x="92678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1699"/>
                </a:lnTo>
                <a:lnTo>
                  <a:pt x="222313" y="268986"/>
                </a:lnTo>
                <a:lnTo>
                  <a:pt x="210669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734113" y="2906882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60" y="42672"/>
                </a:moveTo>
                <a:lnTo>
                  <a:pt x="70104" y="42672"/>
                </a:lnTo>
                <a:lnTo>
                  <a:pt x="81795" y="26360"/>
                </a:lnTo>
                <a:lnTo>
                  <a:pt x="98488" y="12763"/>
                </a:lnTo>
                <a:lnTo>
                  <a:pt x="120038" y="3452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5668"/>
                </a:lnTo>
                <a:lnTo>
                  <a:pt x="10287" y="8001"/>
                </a:lnTo>
                <a:lnTo>
                  <a:pt x="21859" y="3190"/>
                </a:lnTo>
                <a:lnTo>
                  <a:pt x="36576" y="1524"/>
                </a:lnTo>
                <a:lnTo>
                  <a:pt x="49530" y="3190"/>
                </a:lnTo>
                <a:lnTo>
                  <a:pt x="60198" y="8001"/>
                </a:lnTo>
                <a:lnTo>
                  <a:pt x="67437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5876" y="62484"/>
                </a:lnTo>
                <a:lnTo>
                  <a:pt x="286512" y="62484"/>
                </a:lnTo>
                <a:lnTo>
                  <a:pt x="279443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056"/>
                </a:lnTo>
                <a:lnTo>
                  <a:pt x="63627" y="268414"/>
                </a:lnTo>
                <a:lnTo>
                  <a:pt x="51530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702"/>
                </a:lnTo>
                <a:lnTo>
                  <a:pt x="317944" y="76009"/>
                </a:lnTo>
                <a:lnTo>
                  <a:pt x="303299" y="65889"/>
                </a:lnTo>
                <a:lnTo>
                  <a:pt x="286512" y="62484"/>
                </a:lnTo>
                <a:lnTo>
                  <a:pt x="395876" y="62484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056"/>
                </a:lnTo>
                <a:lnTo>
                  <a:pt x="395859" y="268414"/>
                </a:lnTo>
                <a:lnTo>
                  <a:pt x="383762" y="273772"/>
                </a:lnTo>
                <a:lnTo>
                  <a:pt x="368808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9443" y="64008"/>
                </a:lnTo>
                <a:lnTo>
                  <a:pt x="269724" y="66103"/>
                </a:lnTo>
                <a:lnTo>
                  <a:pt x="255079" y="76581"/>
                </a:lnTo>
                <a:lnTo>
                  <a:pt x="244721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365728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152"/>
                </a:lnTo>
                <a:lnTo>
                  <a:pt x="22669" y="65151"/>
                </a:lnTo>
                <a:lnTo>
                  <a:pt x="18216" y="53292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2769"/>
                </a:lnTo>
                <a:lnTo>
                  <a:pt x="126301" y="266890"/>
                </a:lnTo>
                <a:lnTo>
                  <a:pt x="102846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779617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38" y="14144"/>
                </a:lnTo>
                <a:lnTo>
                  <a:pt x="10477" y="6477"/>
                </a:lnTo>
                <a:lnTo>
                  <a:pt x="22502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975786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148241" y="279482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36" y="14144"/>
                </a:lnTo>
                <a:lnTo>
                  <a:pt x="189166" y="6477"/>
                </a:lnTo>
                <a:lnTo>
                  <a:pt x="200810" y="1666"/>
                </a:lnTo>
                <a:lnTo>
                  <a:pt x="214884" y="0"/>
                </a:lnTo>
                <a:lnTo>
                  <a:pt x="229838" y="1666"/>
                </a:lnTo>
                <a:lnTo>
                  <a:pt x="241935" y="6477"/>
                </a:lnTo>
                <a:lnTo>
                  <a:pt x="250031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587998" y="290795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649" y="1666"/>
                </a:lnTo>
                <a:lnTo>
                  <a:pt x="62293" y="6477"/>
                </a:lnTo>
                <a:lnTo>
                  <a:pt x="70223" y="14144"/>
                </a:lnTo>
                <a:lnTo>
                  <a:pt x="73152" y="24384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773389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716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027759" y="3049101"/>
            <a:ext cx="107784" cy="5494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372667" y="2803448"/>
            <a:ext cx="379939" cy="298535"/>
          </a:xfrm>
          <a:custGeom>
            <a:avLst/>
            <a:gdLst/>
            <a:ahLst/>
            <a:cxnLst/>
            <a:rect l="l" t="t" r="r" b="b"/>
            <a:pathLst>
              <a:path w="268604" h="422275">
                <a:moveTo>
                  <a:pt x="153924" y="422148"/>
                </a:moveTo>
                <a:lnTo>
                  <a:pt x="32004" y="422148"/>
                </a:lnTo>
                <a:lnTo>
                  <a:pt x="18645" y="420290"/>
                </a:lnTo>
                <a:lnTo>
                  <a:pt x="8572" y="415290"/>
                </a:lnTo>
                <a:lnTo>
                  <a:pt x="2214" y="408003"/>
                </a:lnTo>
                <a:lnTo>
                  <a:pt x="0" y="399288"/>
                </a:lnTo>
                <a:lnTo>
                  <a:pt x="0" y="24384"/>
                </a:lnTo>
                <a:lnTo>
                  <a:pt x="2643" y="14144"/>
                </a:lnTo>
                <a:lnTo>
                  <a:pt x="9715" y="6477"/>
                </a:lnTo>
                <a:lnTo>
                  <a:pt x="19931" y="1666"/>
                </a:lnTo>
                <a:lnTo>
                  <a:pt x="32004" y="0"/>
                </a:lnTo>
                <a:lnTo>
                  <a:pt x="143256" y="0"/>
                </a:lnTo>
                <a:lnTo>
                  <a:pt x="186189" y="4381"/>
                </a:lnTo>
                <a:lnTo>
                  <a:pt x="222694" y="20193"/>
                </a:lnTo>
                <a:lnTo>
                  <a:pt x="248054" y="51435"/>
                </a:lnTo>
                <a:lnTo>
                  <a:pt x="250698" y="65532"/>
                </a:lnTo>
                <a:lnTo>
                  <a:pt x="73152" y="65532"/>
                </a:lnTo>
                <a:lnTo>
                  <a:pt x="73152" y="164592"/>
                </a:lnTo>
                <a:lnTo>
                  <a:pt x="242653" y="164592"/>
                </a:lnTo>
                <a:lnTo>
                  <a:pt x="229909" y="181617"/>
                </a:lnTo>
                <a:lnTo>
                  <a:pt x="210312" y="195072"/>
                </a:lnTo>
                <a:lnTo>
                  <a:pt x="234148" y="207454"/>
                </a:lnTo>
                <a:lnTo>
                  <a:pt x="250874" y="224028"/>
                </a:lnTo>
                <a:lnTo>
                  <a:pt x="73152" y="224028"/>
                </a:lnTo>
                <a:lnTo>
                  <a:pt x="73152" y="356616"/>
                </a:lnTo>
                <a:lnTo>
                  <a:pt x="259670" y="356616"/>
                </a:lnTo>
                <a:lnTo>
                  <a:pt x="259580" y="357211"/>
                </a:lnTo>
                <a:lnTo>
                  <a:pt x="235648" y="394906"/>
                </a:lnTo>
                <a:lnTo>
                  <a:pt x="199429" y="415742"/>
                </a:lnTo>
                <a:lnTo>
                  <a:pt x="153924" y="422148"/>
                </a:lnTo>
                <a:close/>
              </a:path>
              <a:path w="268604" h="422275">
                <a:moveTo>
                  <a:pt x="242653" y="164592"/>
                </a:moveTo>
                <a:lnTo>
                  <a:pt x="137160" y="164592"/>
                </a:lnTo>
                <a:lnTo>
                  <a:pt x="158043" y="161043"/>
                </a:lnTo>
                <a:lnTo>
                  <a:pt x="172783" y="151066"/>
                </a:lnTo>
                <a:lnTo>
                  <a:pt x="181522" y="135659"/>
                </a:lnTo>
                <a:lnTo>
                  <a:pt x="184404" y="115824"/>
                </a:lnTo>
                <a:lnTo>
                  <a:pt x="181094" y="95107"/>
                </a:lnTo>
                <a:lnTo>
                  <a:pt x="171640" y="79248"/>
                </a:lnTo>
                <a:lnTo>
                  <a:pt x="156757" y="69103"/>
                </a:lnTo>
                <a:lnTo>
                  <a:pt x="137160" y="65532"/>
                </a:lnTo>
                <a:lnTo>
                  <a:pt x="250698" y="65532"/>
                </a:lnTo>
                <a:lnTo>
                  <a:pt x="257556" y="102108"/>
                </a:lnTo>
                <a:lnTo>
                  <a:pt x="254246" y="135278"/>
                </a:lnTo>
                <a:lnTo>
                  <a:pt x="244792" y="161734"/>
                </a:lnTo>
                <a:lnTo>
                  <a:pt x="242653" y="164592"/>
                </a:lnTo>
                <a:close/>
              </a:path>
              <a:path w="268604" h="422275">
                <a:moveTo>
                  <a:pt x="259670" y="356616"/>
                </a:moveTo>
                <a:lnTo>
                  <a:pt x="138684" y="356616"/>
                </a:lnTo>
                <a:lnTo>
                  <a:pt x="162282" y="353067"/>
                </a:lnTo>
                <a:lnTo>
                  <a:pt x="180022" y="341947"/>
                </a:lnTo>
                <a:lnTo>
                  <a:pt x="191190" y="322540"/>
                </a:lnTo>
                <a:lnTo>
                  <a:pt x="195072" y="294132"/>
                </a:lnTo>
                <a:lnTo>
                  <a:pt x="195072" y="284988"/>
                </a:lnTo>
                <a:lnTo>
                  <a:pt x="191190" y="256817"/>
                </a:lnTo>
                <a:lnTo>
                  <a:pt x="180022" y="237934"/>
                </a:lnTo>
                <a:lnTo>
                  <a:pt x="162282" y="227337"/>
                </a:lnTo>
                <a:lnTo>
                  <a:pt x="138684" y="224028"/>
                </a:lnTo>
                <a:lnTo>
                  <a:pt x="250874" y="224028"/>
                </a:lnTo>
                <a:lnTo>
                  <a:pt x="252412" y="225552"/>
                </a:lnTo>
                <a:lnTo>
                  <a:pt x="264104" y="251650"/>
                </a:lnTo>
                <a:lnTo>
                  <a:pt x="268224" y="288036"/>
                </a:lnTo>
                <a:lnTo>
                  <a:pt x="268224" y="300228"/>
                </a:lnTo>
                <a:lnTo>
                  <a:pt x="259670" y="3566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797338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10"/>
                </a:lnTo>
                <a:lnTo>
                  <a:pt x="22669" y="262318"/>
                </a:lnTo>
                <a:lnTo>
                  <a:pt x="6119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183204" y="2905803"/>
            <a:ext cx="299999" cy="284619"/>
          </a:xfrm>
          <a:custGeom>
            <a:avLst/>
            <a:gdLst/>
            <a:ahLst/>
            <a:cxnLst/>
            <a:rect l="l" t="t" r="r" b="b"/>
            <a:pathLst>
              <a:path w="212090" h="402589">
                <a:moveTo>
                  <a:pt x="206946" y="225552"/>
                </a:moveTo>
                <a:lnTo>
                  <a:pt x="103632" y="225552"/>
                </a:lnTo>
                <a:lnTo>
                  <a:pt x="124444" y="223456"/>
                </a:lnTo>
                <a:lnTo>
                  <a:pt x="137541" y="217932"/>
                </a:lnTo>
                <a:lnTo>
                  <a:pt x="144351" y="210121"/>
                </a:lnTo>
                <a:lnTo>
                  <a:pt x="146304" y="201168"/>
                </a:lnTo>
                <a:lnTo>
                  <a:pt x="136144" y="181906"/>
                </a:lnTo>
                <a:lnTo>
                  <a:pt x="110744" y="170518"/>
                </a:lnTo>
                <a:lnTo>
                  <a:pt x="77724" y="161163"/>
                </a:lnTo>
                <a:lnTo>
                  <a:pt x="44704" y="147997"/>
                </a:lnTo>
                <a:lnTo>
                  <a:pt x="19304" y="125179"/>
                </a:lnTo>
                <a:lnTo>
                  <a:pt x="9144" y="86868"/>
                </a:lnTo>
                <a:lnTo>
                  <a:pt x="14382" y="55935"/>
                </a:lnTo>
                <a:lnTo>
                  <a:pt x="31623" y="28003"/>
                </a:lnTo>
                <a:lnTo>
                  <a:pt x="63150" y="7786"/>
                </a:lnTo>
                <a:lnTo>
                  <a:pt x="111252" y="0"/>
                </a:lnTo>
                <a:lnTo>
                  <a:pt x="145708" y="2952"/>
                </a:lnTo>
                <a:lnTo>
                  <a:pt x="175450" y="11049"/>
                </a:lnTo>
                <a:lnTo>
                  <a:pt x="196334" y="23145"/>
                </a:lnTo>
                <a:lnTo>
                  <a:pt x="204216" y="38100"/>
                </a:lnTo>
                <a:lnTo>
                  <a:pt x="202287" y="48077"/>
                </a:lnTo>
                <a:lnTo>
                  <a:pt x="198328" y="56388"/>
                </a:lnTo>
                <a:lnTo>
                  <a:pt x="112776" y="56388"/>
                </a:lnTo>
                <a:lnTo>
                  <a:pt x="94368" y="58935"/>
                </a:lnTo>
                <a:lnTo>
                  <a:pt x="82105" y="65341"/>
                </a:lnTo>
                <a:lnTo>
                  <a:pt x="75271" y="73747"/>
                </a:lnTo>
                <a:lnTo>
                  <a:pt x="73152" y="82296"/>
                </a:lnTo>
                <a:lnTo>
                  <a:pt x="83424" y="98601"/>
                </a:lnTo>
                <a:lnTo>
                  <a:pt x="109107" y="108599"/>
                </a:lnTo>
                <a:lnTo>
                  <a:pt x="142494" y="117919"/>
                </a:lnTo>
                <a:lnTo>
                  <a:pt x="175880" y="132192"/>
                </a:lnTo>
                <a:lnTo>
                  <a:pt x="201563" y="157049"/>
                </a:lnTo>
                <a:lnTo>
                  <a:pt x="211836" y="198120"/>
                </a:lnTo>
                <a:lnTo>
                  <a:pt x="206946" y="225552"/>
                </a:lnTo>
                <a:close/>
              </a:path>
              <a:path w="212090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328" y="56388"/>
                </a:lnTo>
                <a:lnTo>
                  <a:pt x="196786" y="59626"/>
                </a:lnTo>
                <a:lnTo>
                  <a:pt x="188142" y="69175"/>
                </a:lnTo>
                <a:lnTo>
                  <a:pt x="176784" y="73152"/>
                </a:lnTo>
                <a:close/>
              </a:path>
              <a:path w="212090" h="402589">
                <a:moveTo>
                  <a:pt x="171437" y="371856"/>
                </a:moveTo>
                <a:lnTo>
                  <a:pt x="112776" y="371856"/>
                </a:lnTo>
                <a:lnTo>
                  <a:pt x="124777" y="370713"/>
                </a:lnTo>
                <a:lnTo>
                  <a:pt x="133350" y="367284"/>
                </a:lnTo>
                <a:lnTo>
                  <a:pt x="138493" y="361569"/>
                </a:lnTo>
                <a:lnTo>
                  <a:pt x="140208" y="353568"/>
                </a:lnTo>
                <a:lnTo>
                  <a:pt x="138493" y="345305"/>
                </a:lnTo>
                <a:lnTo>
                  <a:pt x="133350" y="338899"/>
                </a:lnTo>
                <a:lnTo>
                  <a:pt x="124777" y="334494"/>
                </a:lnTo>
                <a:lnTo>
                  <a:pt x="112776" y="332232"/>
                </a:lnTo>
                <a:lnTo>
                  <a:pt x="80772" y="329184"/>
                </a:lnTo>
                <a:lnTo>
                  <a:pt x="94488" y="281940"/>
                </a:lnTo>
                <a:lnTo>
                  <a:pt x="56578" y="276463"/>
                </a:lnTo>
                <a:lnTo>
                  <a:pt x="26670" y="265557"/>
                </a:lnTo>
                <a:lnTo>
                  <a:pt x="7048" y="250650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946" y="225552"/>
                </a:lnTo>
                <a:lnTo>
                  <a:pt x="206216" y="229647"/>
                </a:lnTo>
                <a:lnTo>
                  <a:pt x="189738" y="254889"/>
                </a:lnTo>
                <a:lnTo>
                  <a:pt x="162972" y="272700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4637" y="312824"/>
                </a:lnTo>
                <a:lnTo>
                  <a:pt x="162687" y="322516"/>
                </a:lnTo>
                <a:lnTo>
                  <a:pt x="173307" y="335922"/>
                </a:lnTo>
                <a:lnTo>
                  <a:pt x="176784" y="352044"/>
                </a:lnTo>
                <a:lnTo>
                  <a:pt x="173688" y="368260"/>
                </a:lnTo>
                <a:lnTo>
                  <a:pt x="171437" y="371856"/>
                </a:lnTo>
                <a:close/>
              </a:path>
              <a:path w="212090" h="402589">
                <a:moveTo>
                  <a:pt x="115824" y="402336"/>
                </a:moveTo>
                <a:lnTo>
                  <a:pt x="99845" y="401431"/>
                </a:lnTo>
                <a:lnTo>
                  <a:pt x="84010" y="398526"/>
                </a:lnTo>
                <a:lnTo>
                  <a:pt x="71889" y="393334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5129" y="365640"/>
                </a:lnTo>
                <a:lnTo>
                  <a:pt x="92011" y="368617"/>
                </a:lnTo>
                <a:lnTo>
                  <a:pt x="100893" y="371308"/>
                </a:lnTo>
                <a:lnTo>
                  <a:pt x="112776" y="371856"/>
                </a:lnTo>
                <a:lnTo>
                  <a:pt x="171437" y="371856"/>
                </a:lnTo>
                <a:lnTo>
                  <a:pt x="163449" y="384619"/>
                </a:lnTo>
                <a:lnTo>
                  <a:pt x="144637" y="397263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543202" y="2794829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90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65176"/>
                </a:lnTo>
                <a:lnTo>
                  <a:pt x="165038" y="265176"/>
                </a:lnTo>
                <a:lnTo>
                  <a:pt x="160020" y="269748"/>
                </a:lnTo>
                <a:lnTo>
                  <a:pt x="191348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  <a:path w="250190" h="439420">
                <a:moveTo>
                  <a:pt x="165038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7264"/>
                </a:lnTo>
                <a:lnTo>
                  <a:pt x="165038" y="265176"/>
                </a:lnTo>
                <a:close/>
              </a:path>
              <a:path w="250190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1348" y="313944"/>
                </a:lnTo>
                <a:lnTo>
                  <a:pt x="245364" y="390144"/>
                </a:lnTo>
                <a:lnTo>
                  <a:pt x="248412" y="394716"/>
                </a:lnTo>
                <a:lnTo>
                  <a:pt x="249936" y="397764"/>
                </a:lnTo>
                <a:lnTo>
                  <a:pt x="249936" y="402336"/>
                </a:lnTo>
                <a:lnTo>
                  <a:pt x="245840" y="415123"/>
                </a:lnTo>
                <a:lnTo>
                  <a:pt x="235458" y="426910"/>
                </a:lnTo>
                <a:lnTo>
                  <a:pt x="221646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9922602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027" y="74152"/>
                </a:lnTo>
                <a:lnTo>
                  <a:pt x="21907" y="65151"/>
                </a:lnTo>
                <a:lnTo>
                  <a:pt x="16930" y="53292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757" y="94154"/>
                </a:lnTo>
                <a:lnTo>
                  <a:pt x="146875" y="76962"/>
                </a:lnTo>
                <a:lnTo>
                  <a:pt x="130849" y="64341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0967" y="159710"/>
                </a:lnTo>
                <a:lnTo>
                  <a:pt x="97155" y="164782"/>
                </a:lnTo>
                <a:lnTo>
                  <a:pt x="80772" y="175855"/>
                </a:lnTo>
                <a:lnTo>
                  <a:pt x="74676" y="195072"/>
                </a:lnTo>
                <a:lnTo>
                  <a:pt x="76866" y="208835"/>
                </a:lnTo>
                <a:lnTo>
                  <a:pt x="83058" y="218313"/>
                </a:lnTo>
                <a:lnTo>
                  <a:pt x="92678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134" y="221051"/>
                </a:lnTo>
                <a:lnTo>
                  <a:pt x="140398" y="208978"/>
                </a:lnTo>
                <a:lnTo>
                  <a:pt x="153376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3986"/>
                </a:lnTo>
                <a:lnTo>
                  <a:pt x="172402" y="268986"/>
                </a:lnTo>
                <a:lnTo>
                  <a:pt x="165520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1699"/>
                </a:lnTo>
                <a:lnTo>
                  <a:pt x="222313" y="268986"/>
                </a:lnTo>
                <a:lnTo>
                  <a:pt x="210669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336494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887" y="1666"/>
                </a:lnTo>
                <a:lnTo>
                  <a:pt x="63055" y="6477"/>
                </a:lnTo>
                <a:lnTo>
                  <a:pt x="71508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506794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10"/>
                </a:lnTo>
                <a:lnTo>
                  <a:pt x="22669" y="262318"/>
                </a:lnTo>
                <a:lnTo>
                  <a:pt x="6119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4592" y="236220"/>
                </a:lnTo>
                <a:lnTo>
                  <a:pt x="147351" y="252769"/>
                </a:lnTo>
                <a:lnTo>
                  <a:pt x="127254" y="266890"/>
                </a:lnTo>
                <a:lnTo>
                  <a:pt x="103727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880" y="273986"/>
                </a:lnTo>
                <a:lnTo>
                  <a:pt x="173736" y="268986"/>
                </a:lnTo>
                <a:lnTo>
                  <a:pt x="167020" y="261699"/>
                </a:lnTo>
                <a:lnTo>
                  <a:pt x="164592" y="252984"/>
                </a:lnTo>
                <a:lnTo>
                  <a:pt x="164592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916371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716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1224635" y="290795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649" y="1666"/>
                </a:lnTo>
                <a:lnTo>
                  <a:pt x="62293" y="6477"/>
                </a:lnTo>
                <a:lnTo>
                  <a:pt x="70223" y="14144"/>
                </a:lnTo>
                <a:lnTo>
                  <a:pt x="73152" y="24384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410023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20" y="264509"/>
                </a:lnTo>
                <a:lnTo>
                  <a:pt x="235267" y="271653"/>
                </a:lnTo>
                <a:lnTo>
                  <a:pt x="223099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836847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024392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377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2377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377" y="44196"/>
                </a:lnTo>
                <a:lnTo>
                  <a:pt x="234896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96" y="65532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843106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1628"/>
                </a:moveTo>
                <a:lnTo>
                  <a:pt x="24431" y="68722"/>
                </a:lnTo>
                <a:lnTo>
                  <a:pt x="11430" y="60960"/>
                </a:lnTo>
                <a:lnTo>
                  <a:pt x="3000" y="49768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22029" y="3396029"/>
            <a:ext cx="312572" cy="284619"/>
          </a:xfrm>
          <a:custGeom>
            <a:avLst/>
            <a:gdLst/>
            <a:ahLst/>
            <a:cxnLst/>
            <a:rect l="l" t="t" r="r" b="b"/>
            <a:pathLst>
              <a:path w="220980" h="402589">
                <a:moveTo>
                  <a:pt x="183298" y="371856"/>
                </a:moveTo>
                <a:lnTo>
                  <a:pt x="124968" y="371856"/>
                </a:lnTo>
                <a:lnTo>
                  <a:pt x="136969" y="370474"/>
                </a:lnTo>
                <a:lnTo>
                  <a:pt x="145542" y="366522"/>
                </a:lnTo>
                <a:lnTo>
                  <a:pt x="150685" y="360283"/>
                </a:lnTo>
                <a:lnTo>
                  <a:pt x="152400" y="352044"/>
                </a:lnTo>
                <a:lnTo>
                  <a:pt x="150685" y="344424"/>
                </a:lnTo>
                <a:lnTo>
                  <a:pt x="145542" y="337947"/>
                </a:lnTo>
                <a:lnTo>
                  <a:pt x="136969" y="333184"/>
                </a:lnTo>
                <a:lnTo>
                  <a:pt x="124968" y="330708"/>
                </a:lnTo>
                <a:lnTo>
                  <a:pt x="92964" y="327660"/>
                </a:lnTo>
                <a:lnTo>
                  <a:pt x="106680" y="280416"/>
                </a:lnTo>
                <a:lnTo>
                  <a:pt x="59150" y="268509"/>
                </a:lnTo>
                <a:lnTo>
                  <a:pt x="25908" y="243459"/>
                </a:lnTo>
                <a:lnTo>
                  <a:pt x="6381" y="207549"/>
                </a:lnTo>
                <a:lnTo>
                  <a:pt x="0" y="163068"/>
                </a:lnTo>
                <a:lnTo>
                  <a:pt x="0" y="117348"/>
                </a:lnTo>
                <a:lnTo>
                  <a:pt x="7310" y="71366"/>
                </a:lnTo>
                <a:lnTo>
                  <a:pt x="29908" y="34099"/>
                </a:lnTo>
                <a:lnTo>
                  <a:pt x="68794" y="9120"/>
                </a:lnTo>
                <a:lnTo>
                  <a:pt x="124968" y="0"/>
                </a:lnTo>
                <a:lnTo>
                  <a:pt x="161520" y="3905"/>
                </a:lnTo>
                <a:lnTo>
                  <a:pt x="189928" y="14097"/>
                </a:lnTo>
                <a:lnTo>
                  <a:pt x="208335" y="28289"/>
                </a:lnTo>
                <a:lnTo>
                  <a:pt x="214884" y="44196"/>
                </a:lnTo>
                <a:lnTo>
                  <a:pt x="212931" y="55697"/>
                </a:lnTo>
                <a:lnTo>
                  <a:pt x="208983" y="64008"/>
                </a:lnTo>
                <a:lnTo>
                  <a:pt x="129540" y="64008"/>
                </a:lnTo>
                <a:lnTo>
                  <a:pt x="104894" y="67627"/>
                </a:lnTo>
                <a:lnTo>
                  <a:pt x="87820" y="78105"/>
                </a:lnTo>
                <a:lnTo>
                  <a:pt x="77890" y="94869"/>
                </a:lnTo>
                <a:lnTo>
                  <a:pt x="74676" y="117348"/>
                </a:lnTo>
                <a:lnTo>
                  <a:pt x="74676" y="164592"/>
                </a:lnTo>
                <a:lnTo>
                  <a:pt x="77914" y="186189"/>
                </a:lnTo>
                <a:lnTo>
                  <a:pt x="88011" y="202501"/>
                </a:lnTo>
                <a:lnTo>
                  <a:pt x="105537" y="212812"/>
                </a:lnTo>
                <a:lnTo>
                  <a:pt x="131064" y="216408"/>
                </a:lnTo>
                <a:lnTo>
                  <a:pt x="213325" y="216408"/>
                </a:lnTo>
                <a:lnTo>
                  <a:pt x="217241" y="223432"/>
                </a:lnTo>
                <a:lnTo>
                  <a:pt x="219456" y="234696"/>
                </a:lnTo>
                <a:lnTo>
                  <a:pt x="220980" y="234696"/>
                </a:lnTo>
                <a:lnTo>
                  <a:pt x="214764" y="251293"/>
                </a:lnTo>
                <a:lnTo>
                  <a:pt x="197548" y="265747"/>
                </a:lnTo>
                <a:lnTo>
                  <a:pt x="171473" y="276486"/>
                </a:lnTo>
                <a:lnTo>
                  <a:pt x="138684" y="281940"/>
                </a:lnTo>
                <a:lnTo>
                  <a:pt x="131064" y="307848"/>
                </a:lnTo>
                <a:lnTo>
                  <a:pt x="156829" y="312158"/>
                </a:lnTo>
                <a:lnTo>
                  <a:pt x="174879" y="321754"/>
                </a:lnTo>
                <a:lnTo>
                  <a:pt x="185499" y="335065"/>
                </a:lnTo>
                <a:lnTo>
                  <a:pt x="188976" y="350520"/>
                </a:lnTo>
                <a:lnTo>
                  <a:pt x="185880" y="367617"/>
                </a:lnTo>
                <a:lnTo>
                  <a:pt x="183298" y="371856"/>
                </a:lnTo>
                <a:close/>
              </a:path>
              <a:path w="220980" h="402589">
                <a:moveTo>
                  <a:pt x="185928" y="80772"/>
                </a:moveTo>
                <a:lnTo>
                  <a:pt x="176688" y="78152"/>
                </a:lnTo>
                <a:lnTo>
                  <a:pt x="165735" y="72390"/>
                </a:lnTo>
                <a:lnTo>
                  <a:pt x="150780" y="66627"/>
                </a:lnTo>
                <a:lnTo>
                  <a:pt x="129540" y="64008"/>
                </a:lnTo>
                <a:lnTo>
                  <a:pt x="208983" y="64008"/>
                </a:lnTo>
                <a:lnTo>
                  <a:pt x="207264" y="67627"/>
                </a:lnTo>
                <a:lnTo>
                  <a:pt x="198167" y="76985"/>
                </a:lnTo>
                <a:lnTo>
                  <a:pt x="185928" y="80772"/>
                </a:lnTo>
                <a:close/>
              </a:path>
              <a:path w="220980" h="402589">
                <a:moveTo>
                  <a:pt x="213325" y="216408"/>
                </a:moveTo>
                <a:lnTo>
                  <a:pt x="131064" y="216408"/>
                </a:lnTo>
                <a:lnTo>
                  <a:pt x="152090" y="213788"/>
                </a:lnTo>
                <a:lnTo>
                  <a:pt x="166687" y="208026"/>
                </a:lnTo>
                <a:lnTo>
                  <a:pt x="177569" y="202263"/>
                </a:lnTo>
                <a:lnTo>
                  <a:pt x="187452" y="199644"/>
                </a:lnTo>
                <a:lnTo>
                  <a:pt x="200810" y="203192"/>
                </a:lnTo>
                <a:lnTo>
                  <a:pt x="210883" y="212026"/>
                </a:lnTo>
                <a:lnTo>
                  <a:pt x="213325" y="216408"/>
                </a:lnTo>
                <a:close/>
              </a:path>
              <a:path w="220980" h="402589">
                <a:moveTo>
                  <a:pt x="128016" y="402336"/>
                </a:moveTo>
                <a:lnTo>
                  <a:pt x="112037" y="401216"/>
                </a:lnTo>
                <a:lnTo>
                  <a:pt x="96202" y="397954"/>
                </a:lnTo>
                <a:lnTo>
                  <a:pt x="84081" y="392691"/>
                </a:lnTo>
                <a:lnTo>
                  <a:pt x="79248" y="385572"/>
                </a:lnTo>
                <a:lnTo>
                  <a:pt x="79248" y="381000"/>
                </a:lnTo>
                <a:lnTo>
                  <a:pt x="83820" y="364236"/>
                </a:lnTo>
                <a:lnTo>
                  <a:pt x="92964" y="364236"/>
                </a:lnTo>
                <a:lnTo>
                  <a:pt x="97964" y="365426"/>
                </a:lnTo>
                <a:lnTo>
                  <a:pt x="104394" y="368046"/>
                </a:lnTo>
                <a:lnTo>
                  <a:pt x="113109" y="370665"/>
                </a:lnTo>
                <a:lnTo>
                  <a:pt x="124968" y="371856"/>
                </a:lnTo>
                <a:lnTo>
                  <a:pt x="183298" y="371856"/>
                </a:lnTo>
                <a:lnTo>
                  <a:pt x="175641" y="384429"/>
                </a:lnTo>
                <a:lnTo>
                  <a:pt x="156829" y="397240"/>
                </a:lnTo>
                <a:lnTo>
                  <a:pt x="128016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371250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4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780830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156" y="50292"/>
                </a:moveTo>
                <a:lnTo>
                  <a:pt x="70104" y="50292"/>
                </a:lnTo>
                <a:lnTo>
                  <a:pt x="81272" y="31503"/>
                </a:lnTo>
                <a:lnTo>
                  <a:pt x="97726" y="15430"/>
                </a:lnTo>
                <a:lnTo>
                  <a:pt x="117895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082625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274479" y="3285056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50189" h="439420">
                <a:moveTo>
                  <a:pt x="163365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3548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50189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0812"/>
                </a:lnTo>
                <a:lnTo>
                  <a:pt x="245840" y="414480"/>
                </a:lnTo>
                <a:lnTo>
                  <a:pt x="235458" y="426720"/>
                </a:lnTo>
                <a:lnTo>
                  <a:pt x="221646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684060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862981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38935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272560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682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428"/>
                </a:lnTo>
                <a:lnTo>
                  <a:pt x="178117" y="9144"/>
                </a:lnTo>
                <a:lnTo>
                  <a:pt x="183808" y="19288"/>
                </a:lnTo>
                <a:lnTo>
                  <a:pt x="185928" y="32004"/>
                </a:lnTo>
                <a:lnTo>
                  <a:pt x="183808" y="44719"/>
                </a:lnTo>
                <a:lnTo>
                  <a:pt x="180682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682" y="50292"/>
                </a:lnTo>
                <a:lnTo>
                  <a:pt x="178117" y="54864"/>
                </a:lnTo>
                <a:lnTo>
                  <a:pt x="169854" y="61579"/>
                </a:lnTo>
                <a:lnTo>
                  <a:pt x="160020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576511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79" h="408939">
                <a:moveTo>
                  <a:pt x="39624" y="71628"/>
                </a:moveTo>
                <a:lnTo>
                  <a:pt x="23788" y="68722"/>
                </a:lnTo>
                <a:lnTo>
                  <a:pt x="11239" y="60960"/>
                </a:lnTo>
                <a:lnTo>
                  <a:pt x="2976" y="49768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49768"/>
                </a:lnTo>
                <a:lnTo>
                  <a:pt x="68770" y="60960"/>
                </a:lnTo>
                <a:lnTo>
                  <a:pt x="55697" y="68722"/>
                </a:lnTo>
                <a:lnTo>
                  <a:pt x="39624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768369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00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096"/>
                </a:lnTo>
                <a:lnTo>
                  <a:pt x="216789" y="33909"/>
                </a:lnTo>
                <a:lnTo>
                  <a:pt x="222003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003" y="42672"/>
                </a:lnTo>
                <a:lnTo>
                  <a:pt x="234700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700" y="64008"/>
                </a:lnTo>
                <a:lnTo>
                  <a:pt x="238696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188725" y="3303372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40100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4431" y="68722"/>
                </a:lnTo>
                <a:lnTo>
                  <a:pt x="11430" y="60960"/>
                </a:lnTo>
                <a:lnTo>
                  <a:pt x="3000" y="49768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708245" y="3398185"/>
            <a:ext cx="326045" cy="193936"/>
          </a:xfrm>
          <a:custGeom>
            <a:avLst/>
            <a:gdLst/>
            <a:ahLst/>
            <a:cxnLst/>
            <a:rect l="l" t="t" r="r" b="b"/>
            <a:pathLst>
              <a:path w="230504" h="274320">
                <a:moveTo>
                  <a:pt x="207264" y="274320"/>
                </a:moveTo>
                <a:lnTo>
                  <a:pt x="25908" y="274320"/>
                </a:lnTo>
                <a:lnTo>
                  <a:pt x="13501" y="271962"/>
                </a:lnTo>
                <a:lnTo>
                  <a:pt x="5524" y="265747"/>
                </a:lnTo>
                <a:lnTo>
                  <a:pt x="1262" y="256960"/>
                </a:lnTo>
                <a:lnTo>
                  <a:pt x="0" y="246888"/>
                </a:lnTo>
                <a:lnTo>
                  <a:pt x="1047" y="238720"/>
                </a:lnTo>
                <a:lnTo>
                  <a:pt x="3810" y="230695"/>
                </a:lnTo>
                <a:lnTo>
                  <a:pt x="7715" y="223527"/>
                </a:lnTo>
                <a:lnTo>
                  <a:pt x="12192" y="217932"/>
                </a:lnTo>
                <a:lnTo>
                  <a:pt x="126492" y="60960"/>
                </a:lnTo>
                <a:lnTo>
                  <a:pt x="25908" y="60960"/>
                </a:lnTo>
                <a:lnTo>
                  <a:pt x="4572" y="28956"/>
                </a:lnTo>
                <a:lnTo>
                  <a:pt x="6191" y="18002"/>
                </a:lnTo>
                <a:lnTo>
                  <a:pt x="10668" y="8763"/>
                </a:lnTo>
                <a:lnTo>
                  <a:pt x="17430" y="2381"/>
                </a:lnTo>
                <a:lnTo>
                  <a:pt x="25908" y="0"/>
                </a:lnTo>
                <a:lnTo>
                  <a:pt x="196596" y="0"/>
                </a:lnTo>
                <a:lnTo>
                  <a:pt x="205549" y="1452"/>
                </a:lnTo>
                <a:lnTo>
                  <a:pt x="213360" y="5905"/>
                </a:lnTo>
                <a:lnTo>
                  <a:pt x="218884" y="13501"/>
                </a:lnTo>
                <a:lnTo>
                  <a:pt x="220980" y="24384"/>
                </a:lnTo>
                <a:lnTo>
                  <a:pt x="220146" y="32385"/>
                </a:lnTo>
                <a:lnTo>
                  <a:pt x="217741" y="40386"/>
                </a:lnTo>
                <a:lnTo>
                  <a:pt x="213907" y="48387"/>
                </a:lnTo>
                <a:lnTo>
                  <a:pt x="208788" y="56388"/>
                </a:lnTo>
                <a:lnTo>
                  <a:pt x="94488" y="213360"/>
                </a:lnTo>
                <a:lnTo>
                  <a:pt x="207264" y="213360"/>
                </a:lnTo>
                <a:lnTo>
                  <a:pt x="215979" y="215765"/>
                </a:lnTo>
                <a:lnTo>
                  <a:pt x="223266" y="222313"/>
                </a:lnTo>
                <a:lnTo>
                  <a:pt x="228266" y="232005"/>
                </a:lnTo>
                <a:lnTo>
                  <a:pt x="230124" y="243840"/>
                </a:lnTo>
                <a:lnTo>
                  <a:pt x="228480" y="255674"/>
                </a:lnTo>
                <a:lnTo>
                  <a:pt x="223837" y="265366"/>
                </a:lnTo>
                <a:lnTo>
                  <a:pt x="216622" y="271914"/>
                </a:lnTo>
                <a:lnTo>
                  <a:pt x="207264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083334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49768"/>
                </a:lnTo>
                <a:lnTo>
                  <a:pt x="68961" y="60960"/>
                </a:lnTo>
                <a:lnTo>
                  <a:pt x="56340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75190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680457" y="3396029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696" y="225552"/>
                </a:moveTo>
                <a:lnTo>
                  <a:pt x="102108" y="225552"/>
                </a:lnTo>
                <a:lnTo>
                  <a:pt x="123563" y="223218"/>
                </a:lnTo>
                <a:lnTo>
                  <a:pt x="136588" y="217170"/>
                </a:lnTo>
                <a:lnTo>
                  <a:pt x="143041" y="208835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977" y="46791"/>
                </a:lnTo>
                <a:lnTo>
                  <a:pt x="196889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696" y="225552"/>
                </a:lnTo>
                <a:close/>
              </a:path>
              <a:path w="210820" h="28193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6889" y="56388"/>
                </a:lnTo>
                <a:lnTo>
                  <a:pt x="195834" y="58864"/>
                </a:lnTo>
                <a:lnTo>
                  <a:pt x="187261" y="68937"/>
                </a:lnTo>
                <a:lnTo>
                  <a:pt x="175260" y="73152"/>
                </a:lnTo>
                <a:close/>
              </a:path>
              <a:path w="210820" h="281939">
                <a:moveTo>
                  <a:pt x="103632" y="281940"/>
                </a:moveTo>
                <a:lnTo>
                  <a:pt x="63007" y="277725"/>
                </a:lnTo>
                <a:lnTo>
                  <a:pt x="30099" y="266509"/>
                </a:lnTo>
                <a:lnTo>
                  <a:pt x="8048" y="250436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696" y="225552"/>
                </a:lnTo>
                <a:lnTo>
                  <a:pt x="203287" y="232433"/>
                </a:lnTo>
                <a:lnTo>
                  <a:pt x="182689" y="258889"/>
                </a:lnTo>
                <a:lnTo>
                  <a:pt x="149232" y="275915"/>
                </a:lnTo>
                <a:lnTo>
                  <a:pt x="103632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033988" y="3303372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202133" y="3398185"/>
            <a:ext cx="326045" cy="193936"/>
          </a:xfrm>
          <a:custGeom>
            <a:avLst/>
            <a:gdLst/>
            <a:ahLst/>
            <a:cxnLst/>
            <a:rect l="l" t="t" r="r" b="b"/>
            <a:pathLst>
              <a:path w="230504" h="274320">
                <a:moveTo>
                  <a:pt x="208788" y="274320"/>
                </a:moveTo>
                <a:lnTo>
                  <a:pt x="25908" y="274320"/>
                </a:lnTo>
                <a:lnTo>
                  <a:pt x="14144" y="271962"/>
                </a:lnTo>
                <a:lnTo>
                  <a:pt x="6096" y="265747"/>
                </a:lnTo>
                <a:lnTo>
                  <a:pt x="1476" y="256960"/>
                </a:lnTo>
                <a:lnTo>
                  <a:pt x="0" y="246888"/>
                </a:lnTo>
                <a:lnTo>
                  <a:pt x="1285" y="238720"/>
                </a:lnTo>
                <a:lnTo>
                  <a:pt x="4572" y="230695"/>
                </a:lnTo>
                <a:lnTo>
                  <a:pt x="9001" y="223527"/>
                </a:lnTo>
                <a:lnTo>
                  <a:pt x="13716" y="217932"/>
                </a:lnTo>
                <a:lnTo>
                  <a:pt x="126492" y="60960"/>
                </a:lnTo>
                <a:lnTo>
                  <a:pt x="27432" y="60960"/>
                </a:lnTo>
                <a:lnTo>
                  <a:pt x="4572" y="28956"/>
                </a:lnTo>
                <a:lnTo>
                  <a:pt x="6215" y="18002"/>
                </a:lnTo>
                <a:lnTo>
                  <a:pt x="10858" y="8763"/>
                </a:lnTo>
                <a:lnTo>
                  <a:pt x="18073" y="2381"/>
                </a:lnTo>
                <a:lnTo>
                  <a:pt x="27432" y="0"/>
                </a:lnTo>
                <a:lnTo>
                  <a:pt x="196596" y="0"/>
                </a:lnTo>
                <a:lnTo>
                  <a:pt x="206192" y="1452"/>
                </a:lnTo>
                <a:lnTo>
                  <a:pt x="213931" y="5905"/>
                </a:lnTo>
                <a:lnTo>
                  <a:pt x="219098" y="13501"/>
                </a:lnTo>
                <a:lnTo>
                  <a:pt x="220980" y="24384"/>
                </a:lnTo>
                <a:lnTo>
                  <a:pt x="220170" y="32385"/>
                </a:lnTo>
                <a:lnTo>
                  <a:pt x="217932" y="40386"/>
                </a:lnTo>
                <a:lnTo>
                  <a:pt x="214550" y="48387"/>
                </a:lnTo>
                <a:lnTo>
                  <a:pt x="210312" y="56388"/>
                </a:lnTo>
                <a:lnTo>
                  <a:pt x="96012" y="213360"/>
                </a:lnTo>
                <a:lnTo>
                  <a:pt x="208788" y="213360"/>
                </a:lnTo>
                <a:lnTo>
                  <a:pt x="217265" y="215765"/>
                </a:lnTo>
                <a:lnTo>
                  <a:pt x="224028" y="222313"/>
                </a:lnTo>
                <a:lnTo>
                  <a:pt x="228504" y="232005"/>
                </a:lnTo>
                <a:lnTo>
                  <a:pt x="230124" y="243840"/>
                </a:lnTo>
                <a:lnTo>
                  <a:pt x="228504" y="255674"/>
                </a:lnTo>
                <a:lnTo>
                  <a:pt x="224028" y="265366"/>
                </a:lnTo>
                <a:lnTo>
                  <a:pt x="217265" y="271914"/>
                </a:lnTo>
                <a:lnTo>
                  <a:pt x="208788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747518" y="3285056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291" y="265176"/>
                </a:lnTo>
                <a:lnTo>
                  <a:pt x="160020" y="268224"/>
                </a:lnTo>
                <a:lnTo>
                  <a:pt x="191850" y="313944"/>
                </a:lnTo>
                <a:lnTo>
                  <a:pt x="109728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291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5928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026" y="160091"/>
                </a:lnTo>
                <a:lnTo>
                  <a:pt x="221361" y="168211"/>
                </a:lnTo>
                <a:lnTo>
                  <a:pt x="229838" y="179474"/>
                </a:lnTo>
                <a:lnTo>
                  <a:pt x="233172" y="192024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5740"/>
                </a:lnTo>
                <a:lnTo>
                  <a:pt x="163291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4340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1850" y="313944"/>
                </a:lnTo>
                <a:lnTo>
                  <a:pt x="243840" y="388620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0812"/>
                </a:lnTo>
                <a:lnTo>
                  <a:pt x="244316" y="414480"/>
                </a:lnTo>
                <a:lnTo>
                  <a:pt x="233934" y="426720"/>
                </a:lnTo>
                <a:lnTo>
                  <a:pt x="220122" y="435530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142008" y="3398185"/>
            <a:ext cx="352095" cy="198425"/>
          </a:xfrm>
          <a:custGeom>
            <a:avLst/>
            <a:gdLst/>
            <a:ahLst/>
            <a:cxnLst/>
            <a:rect l="l" t="t" r="r" b="b"/>
            <a:pathLst>
              <a:path w="248920" h="280670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714" y="14787"/>
                </a:lnTo>
                <a:lnTo>
                  <a:pt x="10287" y="7429"/>
                </a:lnTo>
                <a:lnTo>
                  <a:pt x="21859" y="2071"/>
                </a:lnTo>
                <a:lnTo>
                  <a:pt x="36576" y="0"/>
                </a:lnTo>
                <a:lnTo>
                  <a:pt x="50649" y="2071"/>
                </a:lnTo>
                <a:lnTo>
                  <a:pt x="62293" y="7429"/>
                </a:lnTo>
                <a:lnTo>
                  <a:pt x="70223" y="14787"/>
                </a:lnTo>
                <a:lnTo>
                  <a:pt x="73152" y="22860"/>
                </a:lnTo>
                <a:lnTo>
                  <a:pt x="73152" y="163068"/>
                </a:lnTo>
                <a:lnTo>
                  <a:pt x="77176" y="182094"/>
                </a:lnTo>
                <a:lnTo>
                  <a:pt x="88201" y="198691"/>
                </a:lnTo>
                <a:lnTo>
                  <a:pt x="104655" y="210431"/>
                </a:lnTo>
                <a:lnTo>
                  <a:pt x="124968" y="214884"/>
                </a:lnTo>
                <a:lnTo>
                  <a:pt x="233468" y="214884"/>
                </a:lnTo>
                <a:lnTo>
                  <a:pt x="211836" y="245173"/>
                </a:lnTo>
                <a:lnTo>
                  <a:pt x="172545" y="270867"/>
                </a:lnTo>
                <a:lnTo>
                  <a:pt x="124968" y="280416"/>
                </a:lnTo>
                <a:close/>
              </a:path>
              <a:path w="248920" h="280670">
                <a:moveTo>
                  <a:pt x="233468" y="214884"/>
                </a:moveTo>
                <a:lnTo>
                  <a:pt x="124968" y="214884"/>
                </a:lnTo>
                <a:lnTo>
                  <a:pt x="144399" y="210431"/>
                </a:lnTo>
                <a:lnTo>
                  <a:pt x="160401" y="198691"/>
                </a:lnTo>
                <a:lnTo>
                  <a:pt x="171259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195" y="1857"/>
                </a:lnTo>
                <a:lnTo>
                  <a:pt x="238696" y="6858"/>
                </a:lnTo>
                <a:lnTo>
                  <a:pt x="245911" y="14144"/>
                </a:lnTo>
                <a:lnTo>
                  <a:pt x="248412" y="22860"/>
                </a:lnTo>
                <a:lnTo>
                  <a:pt x="248412" y="163068"/>
                </a:lnTo>
                <a:lnTo>
                  <a:pt x="238553" y="207764"/>
                </a:lnTo>
                <a:lnTo>
                  <a:pt x="233468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579613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80091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952546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71" y="94797"/>
                </a:lnTo>
                <a:lnTo>
                  <a:pt x="147447" y="77152"/>
                </a:lnTo>
                <a:lnTo>
                  <a:pt x="131492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9359969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9786794" y="3396030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4" h="277495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4" h="27749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4" h="277495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24" y="263866"/>
                </a:lnTo>
                <a:lnTo>
                  <a:pt x="229171" y="271462"/>
                </a:lnTo>
                <a:lnTo>
                  <a:pt x="217003" y="275915"/>
                </a:lnTo>
                <a:lnTo>
                  <a:pt x="202692" y="277368"/>
                </a:lnTo>
                <a:close/>
              </a:path>
              <a:path w="407034" h="277495">
                <a:moveTo>
                  <a:pt x="368808" y="277368"/>
                </a:moveTo>
                <a:lnTo>
                  <a:pt x="355377" y="275272"/>
                </a:lnTo>
                <a:lnTo>
                  <a:pt x="343662" y="269748"/>
                </a:lnTo>
                <a:lnTo>
                  <a:pt x="335375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418411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007"/>
                </a:lnTo>
                <a:lnTo>
                  <a:pt x="126873" y="267652"/>
                </a:lnTo>
                <a:lnTo>
                  <a:pt x="103060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827990" y="3396030"/>
            <a:ext cx="573950" cy="196180"/>
          </a:xfrm>
          <a:custGeom>
            <a:avLst/>
            <a:gdLst/>
            <a:ahLst/>
            <a:cxnLst/>
            <a:rect l="l" t="t" r="r" b="b"/>
            <a:pathLst>
              <a:path w="405765" h="277495">
                <a:moveTo>
                  <a:pt x="209464" y="42672"/>
                </a:moveTo>
                <a:lnTo>
                  <a:pt x="68580" y="42672"/>
                </a:lnTo>
                <a:lnTo>
                  <a:pt x="80914" y="27003"/>
                </a:lnTo>
                <a:lnTo>
                  <a:pt x="97536" y="13335"/>
                </a:lnTo>
                <a:lnTo>
                  <a:pt x="118729" y="3667"/>
                </a:lnTo>
                <a:lnTo>
                  <a:pt x="144780" y="0"/>
                </a:lnTo>
                <a:lnTo>
                  <a:pt x="168402" y="4095"/>
                </a:lnTo>
                <a:lnTo>
                  <a:pt x="188595" y="15621"/>
                </a:lnTo>
                <a:lnTo>
                  <a:pt x="204787" y="33432"/>
                </a:lnTo>
                <a:lnTo>
                  <a:pt x="209464" y="42672"/>
                </a:lnTo>
                <a:close/>
              </a:path>
              <a:path w="405765" h="277495">
                <a:moveTo>
                  <a:pt x="390499" y="56388"/>
                </a:moveTo>
                <a:lnTo>
                  <a:pt x="216408" y="56388"/>
                </a:lnTo>
                <a:lnTo>
                  <a:pt x="234267" y="31503"/>
                </a:lnTo>
                <a:lnTo>
                  <a:pt x="255270" y="13906"/>
                </a:lnTo>
                <a:lnTo>
                  <a:pt x="278558" y="3452"/>
                </a:lnTo>
                <a:lnTo>
                  <a:pt x="303276" y="0"/>
                </a:lnTo>
                <a:lnTo>
                  <a:pt x="341090" y="7596"/>
                </a:lnTo>
                <a:lnTo>
                  <a:pt x="373761" y="29908"/>
                </a:lnTo>
                <a:lnTo>
                  <a:pt x="390499" y="56388"/>
                </a:lnTo>
                <a:close/>
              </a:path>
              <a:path w="40576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09464" y="42672"/>
                </a:lnTo>
                <a:lnTo>
                  <a:pt x="216408" y="56388"/>
                </a:lnTo>
                <a:lnTo>
                  <a:pt x="390499" y="56388"/>
                </a:lnTo>
                <a:lnTo>
                  <a:pt x="395316" y="64008"/>
                </a:lnTo>
                <a:lnTo>
                  <a:pt x="118872" y="64008"/>
                </a:lnTo>
                <a:lnTo>
                  <a:pt x="102084" y="67389"/>
                </a:lnTo>
                <a:lnTo>
                  <a:pt x="87439" y="77343"/>
                </a:lnTo>
                <a:lnTo>
                  <a:pt x="77081" y="93583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405765" h="277495">
                <a:moveTo>
                  <a:pt x="202692" y="277368"/>
                </a:moveTo>
                <a:lnTo>
                  <a:pt x="189261" y="275915"/>
                </a:lnTo>
                <a:lnTo>
                  <a:pt x="177546" y="271462"/>
                </a:lnTo>
                <a:lnTo>
                  <a:pt x="169259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200" y="67389"/>
                </a:lnTo>
                <a:lnTo>
                  <a:pt x="253555" y="77343"/>
                </a:lnTo>
                <a:lnTo>
                  <a:pt x="243197" y="93583"/>
                </a:lnTo>
                <a:lnTo>
                  <a:pt x="239268" y="115824"/>
                </a:lnTo>
                <a:lnTo>
                  <a:pt x="239268" y="252984"/>
                </a:lnTo>
                <a:lnTo>
                  <a:pt x="236124" y="263866"/>
                </a:lnTo>
                <a:lnTo>
                  <a:pt x="227838" y="271462"/>
                </a:lnTo>
                <a:lnTo>
                  <a:pt x="216122" y="275915"/>
                </a:lnTo>
                <a:lnTo>
                  <a:pt x="202692" y="277368"/>
                </a:lnTo>
                <a:close/>
              </a:path>
              <a:path w="405765" h="277495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3583"/>
                </a:lnTo>
                <a:lnTo>
                  <a:pt x="317182" y="77343"/>
                </a:lnTo>
                <a:lnTo>
                  <a:pt x="302013" y="67389"/>
                </a:lnTo>
                <a:lnTo>
                  <a:pt x="284988" y="64008"/>
                </a:lnTo>
                <a:lnTo>
                  <a:pt x="395316" y="64008"/>
                </a:lnTo>
                <a:lnTo>
                  <a:pt x="396716" y="66222"/>
                </a:lnTo>
                <a:lnTo>
                  <a:pt x="405384" y="115824"/>
                </a:lnTo>
                <a:lnTo>
                  <a:pt x="405384" y="252984"/>
                </a:lnTo>
                <a:lnTo>
                  <a:pt x="402455" y="261937"/>
                </a:lnTo>
                <a:lnTo>
                  <a:pt x="394525" y="269748"/>
                </a:lnTo>
                <a:lnTo>
                  <a:pt x="382881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459603" y="3396029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0996"/>
                </a:lnTo>
                <a:lnTo>
                  <a:pt x="96393" y="165544"/>
                </a:lnTo>
                <a:lnTo>
                  <a:pt x="79486" y="176093"/>
                </a:lnTo>
                <a:lnTo>
                  <a:pt x="73152" y="195072"/>
                </a:lnTo>
                <a:lnTo>
                  <a:pt x="75580" y="209073"/>
                </a:lnTo>
                <a:lnTo>
                  <a:pt x="82296" y="219075"/>
                </a:lnTo>
                <a:lnTo>
                  <a:pt x="92440" y="225075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3007"/>
                </a:lnTo>
                <a:lnTo>
                  <a:pt x="125730" y="267652"/>
                </a:lnTo>
                <a:lnTo>
                  <a:pt x="102203" y="278010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10431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1873495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067506" y="3398185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24"/>
                </a:lnTo>
                <a:lnTo>
                  <a:pt x="11049" y="266700"/>
                </a:lnTo>
                <a:lnTo>
                  <a:pt x="2952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47" y="258889"/>
                </a:lnTo>
                <a:lnTo>
                  <a:pt x="63817" y="266700"/>
                </a:lnTo>
                <a:lnTo>
                  <a:pt x="52173" y="272224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239960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5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8373" y="160639"/>
                </a:lnTo>
                <a:lnTo>
                  <a:pt x="149542" y="170307"/>
                </a:lnTo>
                <a:lnTo>
                  <a:pt x="166425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679720" y="3398185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12867265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3119479" y="3538249"/>
            <a:ext cx="109940" cy="5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328618" y="4054513"/>
            <a:ext cx="3480944" cy="130457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910879" y="4976606"/>
            <a:ext cx="2248376" cy="44174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286440" y="5053102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0934"/>
                </a:lnTo>
                <a:lnTo>
                  <a:pt x="16192" y="215646"/>
                </a:lnTo>
                <a:lnTo>
                  <a:pt x="4167" y="176641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361"/>
                </a:lnTo>
                <a:lnTo>
                  <a:pt x="44196" y="51244"/>
                </a:lnTo>
                <a:lnTo>
                  <a:pt x="39576" y="81843"/>
                </a:lnTo>
                <a:lnTo>
                  <a:pt x="38100" y="123444"/>
                </a:lnTo>
                <a:lnTo>
                  <a:pt x="39147" y="166163"/>
                </a:lnTo>
                <a:lnTo>
                  <a:pt x="43053" y="197739"/>
                </a:lnTo>
                <a:lnTo>
                  <a:pt x="50958" y="217312"/>
                </a:lnTo>
                <a:lnTo>
                  <a:pt x="64008" y="224028"/>
                </a:lnTo>
                <a:lnTo>
                  <a:pt x="128631" y="224028"/>
                </a:lnTo>
                <a:lnTo>
                  <a:pt x="128404" y="233172"/>
                </a:lnTo>
                <a:lnTo>
                  <a:pt x="89916" y="233172"/>
                </a:lnTo>
                <a:lnTo>
                  <a:pt x="84534" y="239649"/>
                </a:lnTo>
                <a:lnTo>
                  <a:pt x="77724" y="244983"/>
                </a:lnTo>
                <a:lnTo>
                  <a:pt x="69770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31" y="224028"/>
                </a:moveTo>
                <a:lnTo>
                  <a:pt x="64008" y="224028"/>
                </a:lnTo>
                <a:lnTo>
                  <a:pt x="77938" y="217765"/>
                </a:lnTo>
                <a:lnTo>
                  <a:pt x="86296" y="200215"/>
                </a:lnTo>
                <a:lnTo>
                  <a:pt x="90368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31" y="224028"/>
                </a:lnTo>
                <a:close/>
              </a:path>
              <a:path w="129539" h="384175">
                <a:moveTo>
                  <a:pt x="104996" y="358140"/>
                </a:moveTo>
                <a:lnTo>
                  <a:pt x="65532" y="358140"/>
                </a:lnTo>
                <a:lnTo>
                  <a:pt x="79867" y="348043"/>
                </a:lnTo>
                <a:lnTo>
                  <a:pt x="87630" y="320802"/>
                </a:lnTo>
                <a:lnTo>
                  <a:pt x="90820" y="280987"/>
                </a:lnTo>
                <a:lnTo>
                  <a:pt x="91440" y="233172"/>
                </a:lnTo>
                <a:lnTo>
                  <a:pt x="128404" y="233172"/>
                </a:lnTo>
                <a:lnTo>
                  <a:pt x="127869" y="254715"/>
                </a:lnTo>
                <a:lnTo>
                  <a:pt x="122029" y="309323"/>
                </a:lnTo>
                <a:lnTo>
                  <a:pt x="110776" y="349959"/>
                </a:lnTo>
                <a:lnTo>
                  <a:pt x="10499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61"/>
                </a:lnTo>
                <a:lnTo>
                  <a:pt x="19240" y="348615"/>
                </a:lnTo>
                <a:lnTo>
                  <a:pt x="11120" y="317182"/>
                </a:lnTo>
                <a:lnTo>
                  <a:pt x="9144" y="288036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8036"/>
                </a:lnTo>
                <a:lnTo>
                  <a:pt x="25455" y="311848"/>
                </a:lnTo>
                <a:lnTo>
                  <a:pt x="34480" y="334518"/>
                </a:lnTo>
                <a:lnTo>
                  <a:pt x="47220" y="351472"/>
                </a:lnTo>
                <a:lnTo>
                  <a:pt x="65532" y="358140"/>
                </a:lnTo>
                <a:lnTo>
                  <a:pt x="104996" y="358140"/>
                </a:lnTo>
                <a:lnTo>
                  <a:pt x="92866" y="375306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599013" y="5044484"/>
            <a:ext cx="1204986" cy="28982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6"/>
            <a:ext cx="15125699" cy="10692324"/>
          </a:xfrm>
          <a:custGeom>
            <a:avLst/>
            <a:gdLst/>
            <a:ahLst/>
            <a:cxnLst/>
            <a:rect l="l" t="t" r="r" b="b"/>
            <a:pathLst>
              <a:path w="10060305" h="7749540">
                <a:moveTo>
                  <a:pt x="0" y="0"/>
                </a:moveTo>
                <a:lnTo>
                  <a:pt x="10059924" y="0"/>
                </a:lnTo>
                <a:lnTo>
                  <a:pt x="10059924" y="7749540"/>
                </a:lnTo>
                <a:lnTo>
                  <a:pt x="0" y="7749540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554"/>
            <a:ext cx="8144884" cy="1005593"/>
          </a:xfrm>
          <a:custGeom>
            <a:avLst/>
            <a:gdLst/>
            <a:ahLst/>
            <a:cxnLst/>
            <a:rect l="l" t="t" r="r" b="b"/>
            <a:pathLst>
              <a:path w="5758180" h="1422400">
                <a:moveTo>
                  <a:pt x="4803648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803648" y="0"/>
                </a:lnTo>
                <a:lnTo>
                  <a:pt x="5757672" y="710184"/>
                </a:lnTo>
                <a:lnTo>
                  <a:pt x="4803648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1905" y="566722"/>
            <a:ext cx="321554" cy="590786"/>
          </a:xfrm>
          <a:custGeom>
            <a:avLst/>
            <a:gdLst/>
            <a:ahLst/>
            <a:cxnLst/>
            <a:rect l="l" t="t" r="r" b="b"/>
            <a:pathLst>
              <a:path w="227330" h="835660">
                <a:moveTo>
                  <a:pt x="178645" y="786384"/>
                </a:moveTo>
                <a:lnTo>
                  <a:pt x="88392" y="786384"/>
                </a:lnTo>
                <a:lnTo>
                  <a:pt x="95511" y="785479"/>
                </a:lnTo>
                <a:lnTo>
                  <a:pt x="103060" y="782574"/>
                </a:lnTo>
                <a:lnTo>
                  <a:pt x="133540" y="749046"/>
                </a:lnTo>
                <a:lnTo>
                  <a:pt x="153019" y="697277"/>
                </a:lnTo>
                <a:lnTo>
                  <a:pt x="163210" y="648033"/>
                </a:lnTo>
                <a:lnTo>
                  <a:pt x="164592" y="624840"/>
                </a:lnTo>
                <a:lnTo>
                  <a:pt x="163472" y="602575"/>
                </a:lnTo>
                <a:lnTo>
                  <a:pt x="154947" y="555188"/>
                </a:lnTo>
                <a:lnTo>
                  <a:pt x="140184" y="505515"/>
                </a:lnTo>
                <a:lnTo>
                  <a:pt x="121467" y="458128"/>
                </a:lnTo>
                <a:lnTo>
                  <a:pt x="99822" y="413908"/>
                </a:lnTo>
                <a:lnTo>
                  <a:pt x="76962" y="369427"/>
                </a:lnTo>
                <a:lnTo>
                  <a:pt x="42410" y="295798"/>
                </a:lnTo>
                <a:lnTo>
                  <a:pt x="25717" y="246126"/>
                </a:lnTo>
                <a:lnTo>
                  <a:pt x="15597" y="198739"/>
                </a:lnTo>
                <a:lnTo>
                  <a:pt x="12192" y="153924"/>
                </a:lnTo>
                <a:lnTo>
                  <a:pt x="15597" y="115038"/>
                </a:lnTo>
                <a:lnTo>
                  <a:pt x="42410" y="50411"/>
                </a:lnTo>
                <a:lnTo>
                  <a:pt x="79843" y="14144"/>
                </a:lnTo>
                <a:lnTo>
                  <a:pt x="131064" y="0"/>
                </a:lnTo>
                <a:lnTo>
                  <a:pt x="140208" y="595"/>
                </a:lnTo>
                <a:lnTo>
                  <a:pt x="175974" y="16668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48" y="52292"/>
                </a:lnTo>
                <a:lnTo>
                  <a:pt x="87939" y="85201"/>
                </a:lnTo>
                <a:lnTo>
                  <a:pt x="74842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0701" y="251888"/>
                </a:lnTo>
                <a:lnTo>
                  <a:pt x="104846" y="289512"/>
                </a:lnTo>
                <a:lnTo>
                  <a:pt x="121920" y="323754"/>
                </a:lnTo>
                <a:lnTo>
                  <a:pt x="131064" y="341757"/>
                </a:lnTo>
                <a:lnTo>
                  <a:pt x="140208" y="360330"/>
                </a:lnTo>
                <a:lnTo>
                  <a:pt x="149352" y="379476"/>
                </a:lnTo>
                <a:lnTo>
                  <a:pt x="159377" y="398883"/>
                </a:lnTo>
                <a:lnTo>
                  <a:pt x="168973" y="418147"/>
                </a:lnTo>
                <a:lnTo>
                  <a:pt x="178284" y="437126"/>
                </a:lnTo>
                <a:lnTo>
                  <a:pt x="187452" y="455676"/>
                </a:lnTo>
                <a:lnTo>
                  <a:pt x="204573" y="497919"/>
                </a:lnTo>
                <a:lnTo>
                  <a:pt x="216979" y="542163"/>
                </a:lnTo>
                <a:lnTo>
                  <a:pt x="224528" y="588121"/>
                </a:lnTo>
                <a:lnTo>
                  <a:pt x="227076" y="635508"/>
                </a:lnTo>
                <a:lnTo>
                  <a:pt x="224813" y="669274"/>
                </a:lnTo>
                <a:lnTo>
                  <a:pt x="218122" y="702183"/>
                </a:lnTo>
                <a:lnTo>
                  <a:pt x="207144" y="734520"/>
                </a:lnTo>
                <a:lnTo>
                  <a:pt x="192024" y="766572"/>
                </a:lnTo>
                <a:lnTo>
                  <a:pt x="183165" y="780835"/>
                </a:lnTo>
                <a:lnTo>
                  <a:pt x="178645" y="786384"/>
                </a:lnTo>
                <a:close/>
              </a:path>
              <a:path w="227330" h="835660">
                <a:moveTo>
                  <a:pt x="175260" y="60960"/>
                </a:moveTo>
                <a:lnTo>
                  <a:pt x="162401" y="60364"/>
                </a:lnTo>
                <a:lnTo>
                  <a:pt x="151257" y="58483"/>
                </a:lnTo>
                <a:lnTo>
                  <a:pt x="141827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30" h="835660">
                <a:moveTo>
                  <a:pt x="82296" y="835152"/>
                </a:moveTo>
                <a:lnTo>
                  <a:pt x="33647" y="828722"/>
                </a:lnTo>
                <a:lnTo>
                  <a:pt x="1404" y="806053"/>
                </a:lnTo>
                <a:lnTo>
                  <a:pt x="0" y="800100"/>
                </a:lnTo>
                <a:lnTo>
                  <a:pt x="1452" y="787217"/>
                </a:lnTo>
                <a:lnTo>
                  <a:pt x="5905" y="778192"/>
                </a:lnTo>
                <a:lnTo>
                  <a:pt x="13501" y="772882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645" y="786384"/>
                </a:lnTo>
                <a:lnTo>
                  <a:pt x="172593" y="793813"/>
                </a:lnTo>
                <a:lnTo>
                  <a:pt x="131159" y="824222"/>
                </a:lnTo>
                <a:lnTo>
                  <a:pt x="99155" y="833985"/>
                </a:lnTo>
                <a:lnTo>
                  <a:pt x="82296" y="8351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59148" y="578574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7244" y="783336"/>
                </a:moveTo>
                <a:lnTo>
                  <a:pt x="28932" y="781931"/>
                </a:lnTo>
                <a:lnTo>
                  <a:pt x="15049" y="777811"/>
                </a:lnTo>
                <a:lnTo>
                  <a:pt x="5453" y="771120"/>
                </a:lnTo>
                <a:lnTo>
                  <a:pt x="0" y="762000"/>
                </a:lnTo>
                <a:lnTo>
                  <a:pt x="8882" y="741140"/>
                </a:lnTo>
                <a:lnTo>
                  <a:pt x="19621" y="699135"/>
                </a:lnTo>
                <a:lnTo>
                  <a:pt x="32361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6306" y="204216"/>
                </a:lnTo>
                <a:lnTo>
                  <a:pt x="153566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253" y="561141"/>
                </a:lnTo>
                <a:lnTo>
                  <a:pt x="145923" y="564451"/>
                </a:lnTo>
                <a:lnTo>
                  <a:pt x="163877" y="566332"/>
                </a:lnTo>
                <a:lnTo>
                  <a:pt x="179832" y="566928"/>
                </a:lnTo>
                <a:lnTo>
                  <a:pt x="276782" y="566928"/>
                </a:lnTo>
                <a:lnTo>
                  <a:pt x="280023" y="601980"/>
                </a:lnTo>
                <a:lnTo>
                  <a:pt x="99060" y="601980"/>
                </a:lnTo>
                <a:lnTo>
                  <a:pt x="93630" y="612909"/>
                </a:lnTo>
                <a:lnTo>
                  <a:pt x="80772" y="656844"/>
                </a:lnTo>
                <a:lnTo>
                  <a:pt x="70485" y="708921"/>
                </a:lnTo>
                <a:lnTo>
                  <a:pt x="67056" y="726948"/>
                </a:lnTo>
                <a:lnTo>
                  <a:pt x="62460" y="744116"/>
                </a:lnTo>
                <a:lnTo>
                  <a:pt x="57721" y="759142"/>
                </a:lnTo>
                <a:lnTo>
                  <a:pt x="52697" y="772167"/>
                </a:lnTo>
                <a:lnTo>
                  <a:pt x="47244" y="783336"/>
                </a:lnTo>
                <a:close/>
              </a:path>
              <a:path w="289560" h="794385">
                <a:moveTo>
                  <a:pt x="276782" y="566928"/>
                </a:moveTo>
                <a:lnTo>
                  <a:pt x="179832" y="566928"/>
                </a:lnTo>
                <a:lnTo>
                  <a:pt x="192905" y="566880"/>
                </a:lnTo>
                <a:lnTo>
                  <a:pt x="204406" y="566547"/>
                </a:lnTo>
                <a:lnTo>
                  <a:pt x="213907" y="565642"/>
                </a:lnTo>
                <a:lnTo>
                  <a:pt x="220980" y="563880"/>
                </a:lnTo>
                <a:lnTo>
                  <a:pt x="219527" y="549021"/>
                </a:lnTo>
                <a:lnTo>
                  <a:pt x="217360" y="525018"/>
                </a:lnTo>
                <a:lnTo>
                  <a:pt x="214336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6008" y="287845"/>
                </a:lnTo>
                <a:lnTo>
                  <a:pt x="262699" y="348996"/>
                </a:lnTo>
                <a:lnTo>
                  <a:pt x="266819" y="395287"/>
                </a:lnTo>
                <a:lnTo>
                  <a:pt x="268819" y="455628"/>
                </a:lnTo>
                <a:lnTo>
                  <a:pt x="270700" y="492252"/>
                </a:lnTo>
                <a:lnTo>
                  <a:pt x="274010" y="536876"/>
                </a:lnTo>
                <a:lnTo>
                  <a:pt x="276782" y="566928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074" y="624863"/>
                </a:lnTo>
                <a:lnTo>
                  <a:pt x="148780" y="608623"/>
                </a:lnTo>
                <a:lnTo>
                  <a:pt x="99060" y="601980"/>
                </a:lnTo>
                <a:lnTo>
                  <a:pt x="280023" y="601980"/>
                </a:lnTo>
                <a:lnTo>
                  <a:pt x="283773" y="642366"/>
                </a:lnTo>
                <a:lnTo>
                  <a:pt x="287083" y="688086"/>
                </a:lnTo>
                <a:lnTo>
                  <a:pt x="288964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0643" y="422349"/>
            <a:ext cx="457184" cy="738033"/>
          </a:xfrm>
          <a:custGeom>
            <a:avLst/>
            <a:gdLst/>
            <a:ahLst/>
            <a:cxnLst/>
            <a:rect l="l" t="t" r="r" b="b"/>
            <a:pathLst>
              <a:path w="323214" h="1043939">
                <a:moveTo>
                  <a:pt x="115824" y="141732"/>
                </a:moveTo>
                <a:lnTo>
                  <a:pt x="70104" y="123444"/>
                </a:lnTo>
                <a:lnTo>
                  <a:pt x="42672" y="80962"/>
                </a:lnTo>
                <a:lnTo>
                  <a:pt x="33636" y="22860"/>
                </a:lnTo>
                <a:lnTo>
                  <a:pt x="33528" y="16764"/>
                </a:lnTo>
                <a:lnTo>
                  <a:pt x="53340" y="0"/>
                </a:lnTo>
                <a:lnTo>
                  <a:pt x="83820" y="39624"/>
                </a:lnTo>
                <a:lnTo>
                  <a:pt x="88058" y="58459"/>
                </a:lnTo>
                <a:lnTo>
                  <a:pt x="93726" y="73723"/>
                </a:lnTo>
                <a:lnTo>
                  <a:pt x="100536" y="85272"/>
                </a:lnTo>
                <a:lnTo>
                  <a:pt x="108204" y="92964"/>
                </a:lnTo>
                <a:lnTo>
                  <a:pt x="194605" y="92964"/>
                </a:lnTo>
                <a:lnTo>
                  <a:pt x="183451" y="111823"/>
                </a:lnTo>
                <a:lnTo>
                  <a:pt x="147756" y="139160"/>
                </a:lnTo>
                <a:lnTo>
                  <a:pt x="127801" y="141446"/>
                </a:lnTo>
                <a:lnTo>
                  <a:pt x="115824" y="141732"/>
                </a:lnTo>
                <a:close/>
              </a:path>
              <a:path w="323214" h="1043939">
                <a:moveTo>
                  <a:pt x="194605" y="92964"/>
                </a:moveTo>
                <a:lnTo>
                  <a:pt x="135636" y="92964"/>
                </a:lnTo>
                <a:lnTo>
                  <a:pt x="141732" y="88392"/>
                </a:lnTo>
                <a:lnTo>
                  <a:pt x="146304" y="76200"/>
                </a:lnTo>
                <a:lnTo>
                  <a:pt x="150304" y="68508"/>
                </a:lnTo>
                <a:lnTo>
                  <a:pt x="153162" y="61531"/>
                </a:lnTo>
                <a:lnTo>
                  <a:pt x="154876" y="55411"/>
                </a:lnTo>
                <a:lnTo>
                  <a:pt x="155448" y="50292"/>
                </a:lnTo>
                <a:lnTo>
                  <a:pt x="155448" y="30480"/>
                </a:lnTo>
                <a:lnTo>
                  <a:pt x="156972" y="25908"/>
                </a:lnTo>
                <a:lnTo>
                  <a:pt x="158496" y="19812"/>
                </a:lnTo>
                <a:lnTo>
                  <a:pt x="160020" y="15240"/>
                </a:lnTo>
                <a:lnTo>
                  <a:pt x="163068" y="10668"/>
                </a:lnTo>
                <a:lnTo>
                  <a:pt x="167640" y="9144"/>
                </a:lnTo>
                <a:lnTo>
                  <a:pt x="172212" y="6096"/>
                </a:lnTo>
                <a:lnTo>
                  <a:pt x="178308" y="4572"/>
                </a:lnTo>
                <a:lnTo>
                  <a:pt x="192024" y="4572"/>
                </a:lnTo>
                <a:lnTo>
                  <a:pt x="198120" y="7620"/>
                </a:lnTo>
                <a:lnTo>
                  <a:pt x="204216" y="13716"/>
                </a:lnTo>
                <a:lnTo>
                  <a:pt x="210312" y="18288"/>
                </a:lnTo>
                <a:lnTo>
                  <a:pt x="213360" y="22860"/>
                </a:lnTo>
                <a:lnTo>
                  <a:pt x="213360" y="32004"/>
                </a:lnTo>
                <a:lnTo>
                  <a:pt x="211836" y="39624"/>
                </a:lnTo>
                <a:lnTo>
                  <a:pt x="208788" y="48768"/>
                </a:lnTo>
                <a:lnTo>
                  <a:pt x="210312" y="57912"/>
                </a:lnTo>
                <a:lnTo>
                  <a:pt x="197238" y="88511"/>
                </a:lnTo>
                <a:lnTo>
                  <a:pt x="194605" y="92964"/>
                </a:lnTo>
                <a:close/>
              </a:path>
              <a:path w="323214" h="1043939">
                <a:moveTo>
                  <a:pt x="176784" y="1043940"/>
                </a:moveTo>
                <a:lnTo>
                  <a:pt x="131064" y="1034796"/>
                </a:lnTo>
                <a:lnTo>
                  <a:pt x="88011" y="1008316"/>
                </a:lnTo>
                <a:lnTo>
                  <a:pt x="56388" y="969264"/>
                </a:lnTo>
                <a:lnTo>
                  <a:pt x="33528" y="922401"/>
                </a:lnTo>
                <a:lnTo>
                  <a:pt x="19812" y="877824"/>
                </a:lnTo>
                <a:lnTo>
                  <a:pt x="12573" y="838962"/>
                </a:lnTo>
                <a:lnTo>
                  <a:pt x="9953" y="822960"/>
                </a:lnTo>
                <a:lnTo>
                  <a:pt x="7620" y="809244"/>
                </a:lnTo>
                <a:lnTo>
                  <a:pt x="4006" y="763524"/>
                </a:lnTo>
                <a:lnTo>
                  <a:pt x="952" y="704088"/>
                </a:lnTo>
                <a:lnTo>
                  <a:pt x="0" y="649224"/>
                </a:lnTo>
                <a:lnTo>
                  <a:pt x="93" y="557022"/>
                </a:lnTo>
                <a:lnTo>
                  <a:pt x="1333" y="483489"/>
                </a:lnTo>
                <a:lnTo>
                  <a:pt x="6096" y="425196"/>
                </a:lnTo>
                <a:lnTo>
                  <a:pt x="12954" y="385191"/>
                </a:lnTo>
                <a:lnTo>
                  <a:pt x="23502" y="338613"/>
                </a:lnTo>
                <a:lnTo>
                  <a:pt x="36576" y="301752"/>
                </a:lnTo>
                <a:lnTo>
                  <a:pt x="59436" y="259080"/>
                </a:lnTo>
                <a:lnTo>
                  <a:pt x="89916" y="225552"/>
                </a:lnTo>
                <a:lnTo>
                  <a:pt x="129730" y="202882"/>
                </a:lnTo>
                <a:lnTo>
                  <a:pt x="175260" y="195072"/>
                </a:lnTo>
                <a:lnTo>
                  <a:pt x="197024" y="197048"/>
                </a:lnTo>
                <a:lnTo>
                  <a:pt x="212217" y="202882"/>
                </a:lnTo>
                <a:lnTo>
                  <a:pt x="221122" y="212431"/>
                </a:lnTo>
                <a:lnTo>
                  <a:pt x="224028" y="225552"/>
                </a:lnTo>
                <a:lnTo>
                  <a:pt x="224028" y="233172"/>
                </a:lnTo>
                <a:lnTo>
                  <a:pt x="220980" y="239268"/>
                </a:lnTo>
                <a:lnTo>
                  <a:pt x="216408" y="243840"/>
                </a:lnTo>
                <a:lnTo>
                  <a:pt x="214376" y="245364"/>
                </a:lnTo>
                <a:lnTo>
                  <a:pt x="166116" y="245364"/>
                </a:lnTo>
                <a:lnTo>
                  <a:pt x="147566" y="248459"/>
                </a:lnTo>
                <a:lnTo>
                  <a:pt x="116181" y="272367"/>
                </a:lnTo>
                <a:lnTo>
                  <a:pt x="92440" y="318587"/>
                </a:lnTo>
                <a:lnTo>
                  <a:pt x="77485" y="368260"/>
                </a:lnTo>
                <a:lnTo>
                  <a:pt x="69984" y="414289"/>
                </a:lnTo>
                <a:lnTo>
                  <a:pt x="67246" y="434340"/>
                </a:lnTo>
                <a:lnTo>
                  <a:pt x="64793" y="452104"/>
                </a:lnTo>
                <a:lnTo>
                  <a:pt x="59055" y="498157"/>
                </a:lnTo>
                <a:lnTo>
                  <a:pt x="57912" y="531876"/>
                </a:lnTo>
                <a:lnTo>
                  <a:pt x="57030" y="557022"/>
                </a:lnTo>
                <a:lnTo>
                  <a:pt x="56578" y="582168"/>
                </a:lnTo>
                <a:lnTo>
                  <a:pt x="56411" y="607314"/>
                </a:lnTo>
                <a:lnTo>
                  <a:pt x="56431" y="704088"/>
                </a:lnTo>
                <a:lnTo>
                  <a:pt x="56721" y="744807"/>
                </a:lnTo>
                <a:lnTo>
                  <a:pt x="57912" y="784479"/>
                </a:lnTo>
                <a:lnTo>
                  <a:pt x="64008" y="841248"/>
                </a:lnTo>
                <a:lnTo>
                  <a:pt x="73342" y="880110"/>
                </a:lnTo>
                <a:lnTo>
                  <a:pt x="88677" y="922067"/>
                </a:lnTo>
                <a:lnTo>
                  <a:pt x="127801" y="967001"/>
                </a:lnTo>
                <a:lnTo>
                  <a:pt x="166044" y="985718"/>
                </a:lnTo>
                <a:lnTo>
                  <a:pt x="182880" y="989076"/>
                </a:lnTo>
                <a:lnTo>
                  <a:pt x="322688" y="989076"/>
                </a:lnTo>
                <a:lnTo>
                  <a:pt x="323088" y="998220"/>
                </a:lnTo>
                <a:lnTo>
                  <a:pt x="321773" y="1013460"/>
                </a:lnTo>
                <a:lnTo>
                  <a:pt x="263652" y="1013460"/>
                </a:lnTo>
                <a:lnTo>
                  <a:pt x="259627" y="1015150"/>
                </a:lnTo>
                <a:lnTo>
                  <a:pt x="254317" y="1017841"/>
                </a:lnTo>
                <a:lnTo>
                  <a:pt x="247578" y="1021389"/>
                </a:lnTo>
                <a:lnTo>
                  <a:pt x="239268" y="1025652"/>
                </a:lnTo>
                <a:lnTo>
                  <a:pt x="223289" y="1033653"/>
                </a:lnTo>
                <a:lnTo>
                  <a:pt x="207454" y="1039368"/>
                </a:lnTo>
                <a:lnTo>
                  <a:pt x="191904" y="1042797"/>
                </a:lnTo>
                <a:lnTo>
                  <a:pt x="176784" y="1043940"/>
                </a:lnTo>
                <a:close/>
              </a:path>
              <a:path w="323214" h="1043939">
                <a:moveTo>
                  <a:pt x="204216" y="249936"/>
                </a:moveTo>
                <a:lnTo>
                  <a:pt x="196596" y="249936"/>
                </a:lnTo>
                <a:lnTo>
                  <a:pt x="166116" y="245364"/>
                </a:lnTo>
                <a:lnTo>
                  <a:pt x="214376" y="245364"/>
                </a:lnTo>
                <a:lnTo>
                  <a:pt x="210312" y="248412"/>
                </a:lnTo>
                <a:lnTo>
                  <a:pt x="204216" y="249936"/>
                </a:lnTo>
                <a:close/>
              </a:path>
              <a:path w="323214" h="1043939">
                <a:moveTo>
                  <a:pt x="202692" y="829056"/>
                </a:moveTo>
                <a:lnTo>
                  <a:pt x="186690" y="827079"/>
                </a:lnTo>
                <a:lnTo>
                  <a:pt x="175260" y="821245"/>
                </a:lnTo>
                <a:lnTo>
                  <a:pt x="168402" y="811696"/>
                </a:lnTo>
                <a:lnTo>
                  <a:pt x="166116" y="798576"/>
                </a:lnTo>
                <a:lnTo>
                  <a:pt x="170402" y="787122"/>
                </a:lnTo>
                <a:lnTo>
                  <a:pt x="183261" y="777811"/>
                </a:lnTo>
                <a:lnTo>
                  <a:pt x="204692" y="770501"/>
                </a:lnTo>
                <a:lnTo>
                  <a:pt x="234696" y="765048"/>
                </a:lnTo>
                <a:lnTo>
                  <a:pt x="241577" y="764809"/>
                </a:lnTo>
                <a:lnTo>
                  <a:pt x="255912" y="763762"/>
                </a:lnTo>
                <a:lnTo>
                  <a:pt x="291084" y="780288"/>
                </a:lnTo>
                <a:lnTo>
                  <a:pt x="303276" y="824484"/>
                </a:lnTo>
                <a:lnTo>
                  <a:pt x="243840" y="824484"/>
                </a:lnTo>
                <a:lnTo>
                  <a:pt x="202692" y="829056"/>
                </a:lnTo>
                <a:close/>
              </a:path>
              <a:path w="323214" h="1043939">
                <a:moveTo>
                  <a:pt x="322688" y="989076"/>
                </a:moveTo>
                <a:lnTo>
                  <a:pt x="182880" y="989076"/>
                </a:lnTo>
                <a:lnTo>
                  <a:pt x="205740" y="986456"/>
                </a:lnTo>
                <a:lnTo>
                  <a:pt x="226314" y="978408"/>
                </a:lnTo>
                <a:lnTo>
                  <a:pt x="244602" y="964644"/>
                </a:lnTo>
                <a:lnTo>
                  <a:pt x="260604" y="944880"/>
                </a:lnTo>
                <a:lnTo>
                  <a:pt x="258841" y="902279"/>
                </a:lnTo>
                <a:lnTo>
                  <a:pt x="255651" y="868108"/>
                </a:lnTo>
                <a:lnTo>
                  <a:pt x="250745" y="842224"/>
                </a:lnTo>
                <a:lnTo>
                  <a:pt x="243840" y="824484"/>
                </a:lnTo>
                <a:lnTo>
                  <a:pt x="303276" y="824484"/>
                </a:lnTo>
                <a:lnTo>
                  <a:pt x="303871" y="840462"/>
                </a:lnTo>
                <a:lnTo>
                  <a:pt x="305752" y="860869"/>
                </a:lnTo>
                <a:lnTo>
                  <a:pt x="309062" y="885563"/>
                </a:lnTo>
                <a:lnTo>
                  <a:pt x="313944" y="914400"/>
                </a:lnTo>
                <a:lnTo>
                  <a:pt x="317944" y="942927"/>
                </a:lnTo>
                <a:lnTo>
                  <a:pt x="320839" y="967001"/>
                </a:lnTo>
                <a:lnTo>
                  <a:pt x="322516" y="985123"/>
                </a:lnTo>
                <a:lnTo>
                  <a:pt x="322688" y="989076"/>
                </a:lnTo>
                <a:close/>
              </a:path>
              <a:path w="323214" h="1043939">
                <a:moveTo>
                  <a:pt x="297180" y="1037844"/>
                </a:moveTo>
                <a:lnTo>
                  <a:pt x="263732" y="1015150"/>
                </a:lnTo>
                <a:lnTo>
                  <a:pt x="263652" y="1013460"/>
                </a:lnTo>
                <a:lnTo>
                  <a:pt x="321773" y="1013460"/>
                </a:lnTo>
                <a:lnTo>
                  <a:pt x="321611" y="1015341"/>
                </a:lnTo>
                <a:lnTo>
                  <a:pt x="316992" y="1027747"/>
                </a:lnTo>
                <a:lnTo>
                  <a:pt x="308943" y="1035296"/>
                </a:lnTo>
                <a:lnTo>
                  <a:pt x="297180" y="10378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85252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064" y="705229"/>
                </a:lnTo>
                <a:lnTo>
                  <a:pt x="20287" y="663553"/>
                </a:lnTo>
                <a:lnTo>
                  <a:pt x="19056" y="617104"/>
                </a:lnTo>
                <a:lnTo>
                  <a:pt x="17426" y="565830"/>
                </a:lnTo>
                <a:lnTo>
                  <a:pt x="15448" y="509678"/>
                </a:lnTo>
                <a:lnTo>
                  <a:pt x="13178" y="44859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7244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006" y="489813"/>
                </a:lnTo>
                <a:lnTo>
                  <a:pt x="71835" y="537362"/>
                </a:lnTo>
                <a:lnTo>
                  <a:pt x="72518" y="592226"/>
                </a:lnTo>
                <a:lnTo>
                  <a:pt x="72981" y="654405"/>
                </a:lnTo>
                <a:lnTo>
                  <a:pt x="73106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4128" y="815006"/>
                </a:lnTo>
                <a:lnTo>
                  <a:pt x="68008" y="818769"/>
                </a:lnTo>
                <a:lnTo>
                  <a:pt x="61031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8016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82737" y="573188"/>
            <a:ext cx="267664" cy="565646"/>
          </a:xfrm>
          <a:custGeom>
            <a:avLst/>
            <a:gdLst/>
            <a:ahLst/>
            <a:cxnLst/>
            <a:rect l="l" t="t" r="r" b="b"/>
            <a:pathLst>
              <a:path w="189229" h="800100">
                <a:moveTo>
                  <a:pt x="32004" y="70104"/>
                </a:moveTo>
                <a:lnTo>
                  <a:pt x="24384" y="70104"/>
                </a:lnTo>
                <a:lnTo>
                  <a:pt x="13501" y="68413"/>
                </a:lnTo>
                <a:lnTo>
                  <a:pt x="5905" y="63436"/>
                </a:lnTo>
                <a:lnTo>
                  <a:pt x="1452" y="55316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57" y="4500"/>
                </a:lnTo>
                <a:lnTo>
                  <a:pt x="121920" y="0"/>
                </a:lnTo>
                <a:lnTo>
                  <a:pt x="131611" y="571"/>
                </a:lnTo>
                <a:lnTo>
                  <a:pt x="161544" y="21336"/>
                </a:lnTo>
                <a:lnTo>
                  <a:pt x="161544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5156" y="57912"/>
                </a:lnTo>
                <a:lnTo>
                  <a:pt x="99060" y="64008"/>
                </a:lnTo>
                <a:lnTo>
                  <a:pt x="98679" y="65532"/>
                </a:lnTo>
                <a:lnTo>
                  <a:pt x="48768" y="65532"/>
                </a:lnTo>
                <a:lnTo>
                  <a:pt x="39624" y="68580"/>
                </a:lnTo>
                <a:lnTo>
                  <a:pt x="32004" y="70104"/>
                </a:lnTo>
                <a:close/>
              </a:path>
              <a:path w="189229" h="800100">
                <a:moveTo>
                  <a:pt x="143256" y="57912"/>
                </a:moveTo>
                <a:lnTo>
                  <a:pt x="137160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29" h="800100">
                <a:moveTo>
                  <a:pt x="174662" y="743712"/>
                </a:moveTo>
                <a:lnTo>
                  <a:pt x="53340" y="743712"/>
                </a:lnTo>
                <a:lnTo>
                  <a:pt x="60459" y="742259"/>
                </a:lnTo>
                <a:lnTo>
                  <a:pt x="65722" y="737806"/>
                </a:lnTo>
                <a:lnTo>
                  <a:pt x="68984" y="730210"/>
                </a:lnTo>
                <a:lnTo>
                  <a:pt x="70104" y="719328"/>
                </a:lnTo>
                <a:lnTo>
                  <a:pt x="69579" y="683873"/>
                </a:lnTo>
                <a:lnTo>
                  <a:pt x="68104" y="641616"/>
                </a:lnTo>
                <a:lnTo>
                  <a:pt x="65824" y="592701"/>
                </a:lnTo>
                <a:lnTo>
                  <a:pt x="62886" y="537277"/>
                </a:lnTo>
                <a:lnTo>
                  <a:pt x="59436" y="475488"/>
                </a:lnTo>
                <a:lnTo>
                  <a:pt x="56144" y="413698"/>
                </a:lnTo>
                <a:lnTo>
                  <a:pt x="53583" y="358274"/>
                </a:lnTo>
                <a:lnTo>
                  <a:pt x="51755" y="309359"/>
                </a:lnTo>
                <a:lnTo>
                  <a:pt x="50657" y="267102"/>
                </a:lnTo>
                <a:lnTo>
                  <a:pt x="50292" y="231648"/>
                </a:lnTo>
                <a:lnTo>
                  <a:pt x="51816" y="123444"/>
                </a:lnTo>
                <a:lnTo>
                  <a:pt x="51554" y="106894"/>
                </a:lnTo>
                <a:lnTo>
                  <a:pt x="50863" y="91630"/>
                </a:lnTo>
                <a:lnTo>
                  <a:pt x="49887" y="77795"/>
                </a:lnTo>
                <a:lnTo>
                  <a:pt x="48768" y="65532"/>
                </a:lnTo>
                <a:lnTo>
                  <a:pt x="98679" y="65532"/>
                </a:lnTo>
                <a:lnTo>
                  <a:pt x="97536" y="70104"/>
                </a:lnTo>
                <a:lnTo>
                  <a:pt x="97536" y="79248"/>
                </a:lnTo>
                <a:lnTo>
                  <a:pt x="99060" y="159060"/>
                </a:lnTo>
                <a:lnTo>
                  <a:pt x="100965" y="207454"/>
                </a:lnTo>
                <a:lnTo>
                  <a:pt x="103632" y="261563"/>
                </a:lnTo>
                <a:lnTo>
                  <a:pt x="107061" y="321429"/>
                </a:lnTo>
                <a:lnTo>
                  <a:pt x="111252" y="387096"/>
                </a:lnTo>
                <a:lnTo>
                  <a:pt x="114800" y="452874"/>
                </a:lnTo>
                <a:lnTo>
                  <a:pt x="117799" y="513023"/>
                </a:lnTo>
                <a:lnTo>
                  <a:pt x="120205" y="567499"/>
                </a:lnTo>
                <a:lnTo>
                  <a:pt x="121976" y="616260"/>
                </a:lnTo>
                <a:lnTo>
                  <a:pt x="123070" y="659264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4662" y="743712"/>
                </a:lnTo>
                <a:close/>
              </a:path>
              <a:path w="189229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29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3712"/>
                </a:lnTo>
                <a:lnTo>
                  <a:pt x="174662" y="743712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1180" y="559181"/>
            <a:ext cx="403292" cy="599315"/>
          </a:xfrm>
          <a:custGeom>
            <a:avLst/>
            <a:gdLst/>
            <a:ahLst/>
            <a:cxnLst/>
            <a:rect l="l" t="t" r="r" b="b"/>
            <a:pathLst>
              <a:path w="285114" h="847725">
                <a:moveTo>
                  <a:pt x="131064" y="330708"/>
                </a:moveTo>
                <a:lnTo>
                  <a:pt x="65532" y="330708"/>
                </a:lnTo>
                <a:lnTo>
                  <a:pt x="67770" y="324111"/>
                </a:lnTo>
                <a:lnTo>
                  <a:pt x="77962" y="298346"/>
                </a:lnTo>
                <a:lnTo>
                  <a:pt x="85344" y="278892"/>
                </a:lnTo>
                <a:lnTo>
                  <a:pt x="93583" y="257413"/>
                </a:lnTo>
                <a:lnTo>
                  <a:pt x="110632" y="215026"/>
                </a:lnTo>
                <a:lnTo>
                  <a:pt x="118922" y="193428"/>
                </a:lnTo>
                <a:lnTo>
                  <a:pt x="128254" y="171569"/>
                </a:lnTo>
                <a:lnTo>
                  <a:pt x="137922" y="149161"/>
                </a:lnTo>
                <a:lnTo>
                  <a:pt x="147589" y="126468"/>
                </a:lnTo>
                <a:lnTo>
                  <a:pt x="178379" y="57864"/>
                </a:lnTo>
                <a:lnTo>
                  <a:pt x="212050" y="6334"/>
                </a:lnTo>
                <a:lnTo>
                  <a:pt x="224028" y="0"/>
                </a:lnTo>
                <a:lnTo>
                  <a:pt x="231648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39077" y="64770"/>
                </a:lnTo>
                <a:lnTo>
                  <a:pt x="221480" y="104775"/>
                </a:lnTo>
                <a:lnTo>
                  <a:pt x="196596" y="158496"/>
                </a:lnTo>
                <a:lnTo>
                  <a:pt x="170283" y="213383"/>
                </a:lnTo>
                <a:lnTo>
                  <a:pt x="150685" y="256984"/>
                </a:lnTo>
                <a:lnTo>
                  <a:pt x="137660" y="289440"/>
                </a:lnTo>
                <a:lnTo>
                  <a:pt x="131064" y="310896"/>
                </a:lnTo>
                <a:lnTo>
                  <a:pt x="131064" y="330708"/>
                </a:lnTo>
                <a:close/>
              </a:path>
              <a:path w="285114" h="847725">
                <a:moveTo>
                  <a:pt x="32004" y="826008"/>
                </a:moveTo>
                <a:lnTo>
                  <a:pt x="2000" y="795789"/>
                </a:lnTo>
                <a:lnTo>
                  <a:pt x="57" y="769620"/>
                </a:lnTo>
                <a:lnTo>
                  <a:pt x="547" y="743569"/>
                </a:lnTo>
                <a:lnTo>
                  <a:pt x="2095" y="709041"/>
                </a:lnTo>
                <a:lnTo>
                  <a:pt x="4500" y="669369"/>
                </a:lnTo>
                <a:lnTo>
                  <a:pt x="10739" y="579953"/>
                </a:lnTo>
                <a:lnTo>
                  <a:pt x="13144" y="541210"/>
                </a:lnTo>
                <a:lnTo>
                  <a:pt x="14692" y="508468"/>
                </a:lnTo>
                <a:lnTo>
                  <a:pt x="15240" y="481584"/>
                </a:lnTo>
                <a:lnTo>
                  <a:pt x="16638" y="298346"/>
                </a:lnTo>
                <a:lnTo>
                  <a:pt x="16703" y="278892"/>
                </a:lnTo>
                <a:lnTo>
                  <a:pt x="16216" y="254531"/>
                </a:lnTo>
                <a:lnTo>
                  <a:pt x="14668" y="224980"/>
                </a:lnTo>
                <a:lnTo>
                  <a:pt x="12263" y="193428"/>
                </a:lnTo>
                <a:lnTo>
                  <a:pt x="9144" y="160020"/>
                </a:lnTo>
                <a:lnTo>
                  <a:pt x="5143" y="128611"/>
                </a:lnTo>
                <a:lnTo>
                  <a:pt x="2286" y="103060"/>
                </a:lnTo>
                <a:lnTo>
                  <a:pt x="571" y="83510"/>
                </a:lnTo>
                <a:lnTo>
                  <a:pt x="0" y="70104"/>
                </a:lnTo>
                <a:lnTo>
                  <a:pt x="571" y="59531"/>
                </a:lnTo>
                <a:lnTo>
                  <a:pt x="21336" y="27432"/>
                </a:lnTo>
                <a:lnTo>
                  <a:pt x="30480" y="27432"/>
                </a:lnTo>
                <a:lnTo>
                  <a:pt x="47601" y="32837"/>
                </a:lnTo>
                <a:lnTo>
                  <a:pt x="60007" y="48958"/>
                </a:lnTo>
                <a:lnTo>
                  <a:pt x="67556" y="75652"/>
                </a:lnTo>
                <a:lnTo>
                  <a:pt x="70104" y="112776"/>
                </a:lnTo>
                <a:lnTo>
                  <a:pt x="65532" y="330708"/>
                </a:lnTo>
                <a:lnTo>
                  <a:pt x="131064" y="330708"/>
                </a:lnTo>
                <a:lnTo>
                  <a:pt x="139488" y="353385"/>
                </a:lnTo>
                <a:lnTo>
                  <a:pt x="144716" y="368808"/>
                </a:lnTo>
                <a:lnTo>
                  <a:pt x="97536" y="368808"/>
                </a:lnTo>
                <a:lnTo>
                  <a:pt x="83510" y="394311"/>
                </a:lnTo>
                <a:lnTo>
                  <a:pt x="64008" y="437388"/>
                </a:lnTo>
                <a:lnTo>
                  <a:pt x="61221" y="477678"/>
                </a:lnTo>
                <a:lnTo>
                  <a:pt x="60960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5008" y="794504"/>
                </a:lnTo>
                <a:lnTo>
                  <a:pt x="58674" y="812101"/>
                </a:lnTo>
                <a:lnTo>
                  <a:pt x="47767" y="822555"/>
                </a:lnTo>
                <a:lnTo>
                  <a:pt x="32004" y="826008"/>
                </a:lnTo>
                <a:close/>
              </a:path>
              <a:path w="285114" h="847725">
                <a:moveTo>
                  <a:pt x="259080" y="847344"/>
                </a:moveTo>
                <a:lnTo>
                  <a:pt x="251460" y="847344"/>
                </a:lnTo>
                <a:lnTo>
                  <a:pt x="225552" y="842772"/>
                </a:lnTo>
                <a:lnTo>
                  <a:pt x="215310" y="784652"/>
                </a:lnTo>
                <a:lnTo>
                  <a:pt x="204703" y="729313"/>
                </a:lnTo>
                <a:lnTo>
                  <a:pt x="193730" y="676973"/>
                </a:lnTo>
                <a:lnTo>
                  <a:pt x="182392" y="627851"/>
                </a:lnTo>
                <a:lnTo>
                  <a:pt x="170688" y="582168"/>
                </a:lnTo>
                <a:lnTo>
                  <a:pt x="155829" y="526756"/>
                </a:lnTo>
                <a:lnTo>
                  <a:pt x="138684" y="472630"/>
                </a:lnTo>
                <a:lnTo>
                  <a:pt x="119253" y="419933"/>
                </a:lnTo>
                <a:lnTo>
                  <a:pt x="97536" y="368808"/>
                </a:lnTo>
                <a:lnTo>
                  <a:pt x="144716" y="368808"/>
                </a:lnTo>
                <a:lnTo>
                  <a:pt x="168700" y="441533"/>
                </a:lnTo>
                <a:lnTo>
                  <a:pt x="189634" y="507004"/>
                </a:lnTo>
                <a:lnTo>
                  <a:pt x="239731" y="665390"/>
                </a:lnTo>
                <a:lnTo>
                  <a:pt x="259311" y="727655"/>
                </a:lnTo>
                <a:lnTo>
                  <a:pt x="273478" y="773606"/>
                </a:lnTo>
                <a:lnTo>
                  <a:pt x="284988" y="816864"/>
                </a:lnTo>
                <a:lnTo>
                  <a:pt x="284988" y="826008"/>
                </a:lnTo>
                <a:lnTo>
                  <a:pt x="280416" y="832104"/>
                </a:lnTo>
                <a:lnTo>
                  <a:pt x="274320" y="838200"/>
                </a:lnTo>
                <a:lnTo>
                  <a:pt x="266700" y="844296"/>
                </a:lnTo>
                <a:lnTo>
                  <a:pt x="259080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93166" y="1825150"/>
            <a:ext cx="381735" cy="298535"/>
          </a:xfrm>
          <a:custGeom>
            <a:avLst/>
            <a:gdLst/>
            <a:ahLst/>
            <a:cxnLst/>
            <a:rect l="l" t="t" r="r" b="b"/>
            <a:pathLst>
              <a:path w="269875" h="422275">
                <a:moveTo>
                  <a:pt x="153924" y="422148"/>
                </a:moveTo>
                <a:lnTo>
                  <a:pt x="32004" y="422148"/>
                </a:lnTo>
                <a:lnTo>
                  <a:pt x="18645" y="420076"/>
                </a:lnTo>
                <a:lnTo>
                  <a:pt x="8572" y="414718"/>
                </a:lnTo>
                <a:lnTo>
                  <a:pt x="2214" y="407360"/>
                </a:lnTo>
                <a:lnTo>
                  <a:pt x="0" y="399288"/>
                </a:lnTo>
                <a:lnTo>
                  <a:pt x="0" y="22860"/>
                </a:lnTo>
                <a:lnTo>
                  <a:pt x="2643" y="12858"/>
                </a:lnTo>
                <a:lnTo>
                  <a:pt x="9715" y="5715"/>
                </a:lnTo>
                <a:lnTo>
                  <a:pt x="19931" y="1428"/>
                </a:lnTo>
                <a:lnTo>
                  <a:pt x="32004" y="0"/>
                </a:lnTo>
                <a:lnTo>
                  <a:pt x="143256" y="0"/>
                </a:lnTo>
                <a:lnTo>
                  <a:pt x="186428" y="4357"/>
                </a:lnTo>
                <a:lnTo>
                  <a:pt x="223456" y="20002"/>
                </a:lnTo>
                <a:lnTo>
                  <a:pt x="249340" y="50792"/>
                </a:lnTo>
                <a:lnTo>
                  <a:pt x="252223" y="65532"/>
                </a:lnTo>
                <a:lnTo>
                  <a:pt x="74676" y="65532"/>
                </a:lnTo>
                <a:lnTo>
                  <a:pt x="74676" y="164592"/>
                </a:lnTo>
                <a:lnTo>
                  <a:pt x="242746" y="164592"/>
                </a:lnTo>
                <a:lnTo>
                  <a:pt x="230790" y="180093"/>
                </a:lnTo>
                <a:lnTo>
                  <a:pt x="210312" y="193548"/>
                </a:lnTo>
                <a:lnTo>
                  <a:pt x="234386" y="205954"/>
                </a:lnTo>
                <a:lnTo>
                  <a:pt x="252978" y="224028"/>
                </a:lnTo>
                <a:lnTo>
                  <a:pt x="74676" y="224028"/>
                </a:lnTo>
                <a:lnTo>
                  <a:pt x="74676" y="356616"/>
                </a:lnTo>
                <a:lnTo>
                  <a:pt x="260958" y="356616"/>
                </a:lnTo>
                <a:lnTo>
                  <a:pt x="260865" y="357211"/>
                </a:lnTo>
                <a:lnTo>
                  <a:pt x="236410" y="394906"/>
                </a:lnTo>
                <a:lnTo>
                  <a:pt x="199667" y="415742"/>
                </a:lnTo>
                <a:lnTo>
                  <a:pt x="153924" y="422148"/>
                </a:lnTo>
                <a:close/>
              </a:path>
              <a:path w="269875" h="422275">
                <a:moveTo>
                  <a:pt x="242746" y="164592"/>
                </a:moveTo>
                <a:lnTo>
                  <a:pt x="138684" y="164592"/>
                </a:lnTo>
                <a:lnTo>
                  <a:pt x="158686" y="160805"/>
                </a:lnTo>
                <a:lnTo>
                  <a:pt x="172974" y="150304"/>
                </a:lnTo>
                <a:lnTo>
                  <a:pt x="181546" y="134373"/>
                </a:lnTo>
                <a:lnTo>
                  <a:pt x="184404" y="114300"/>
                </a:lnTo>
                <a:lnTo>
                  <a:pt x="181094" y="93821"/>
                </a:lnTo>
                <a:lnTo>
                  <a:pt x="171640" y="78486"/>
                </a:lnTo>
                <a:lnTo>
                  <a:pt x="156757" y="68865"/>
                </a:lnTo>
                <a:lnTo>
                  <a:pt x="137160" y="65532"/>
                </a:lnTo>
                <a:lnTo>
                  <a:pt x="252223" y="65532"/>
                </a:lnTo>
                <a:lnTo>
                  <a:pt x="259080" y="100584"/>
                </a:lnTo>
                <a:lnTo>
                  <a:pt x="255746" y="133754"/>
                </a:lnTo>
                <a:lnTo>
                  <a:pt x="246126" y="160210"/>
                </a:lnTo>
                <a:lnTo>
                  <a:pt x="242746" y="164592"/>
                </a:lnTo>
                <a:close/>
              </a:path>
              <a:path w="269875" h="422275">
                <a:moveTo>
                  <a:pt x="260958" y="356616"/>
                </a:moveTo>
                <a:lnTo>
                  <a:pt x="138684" y="356616"/>
                </a:lnTo>
                <a:lnTo>
                  <a:pt x="162282" y="352853"/>
                </a:lnTo>
                <a:lnTo>
                  <a:pt x="180022" y="341376"/>
                </a:lnTo>
                <a:lnTo>
                  <a:pt x="191190" y="321897"/>
                </a:lnTo>
                <a:lnTo>
                  <a:pt x="195072" y="294132"/>
                </a:lnTo>
                <a:lnTo>
                  <a:pt x="195072" y="284988"/>
                </a:lnTo>
                <a:lnTo>
                  <a:pt x="191190" y="256174"/>
                </a:lnTo>
                <a:lnTo>
                  <a:pt x="180022" y="237363"/>
                </a:lnTo>
                <a:lnTo>
                  <a:pt x="162282" y="227123"/>
                </a:lnTo>
                <a:lnTo>
                  <a:pt x="138684" y="224028"/>
                </a:lnTo>
                <a:lnTo>
                  <a:pt x="252978" y="224028"/>
                </a:lnTo>
                <a:lnTo>
                  <a:pt x="253174" y="224218"/>
                </a:lnTo>
                <a:lnTo>
                  <a:pt x="265390" y="250769"/>
                </a:lnTo>
                <a:lnTo>
                  <a:pt x="269748" y="288036"/>
                </a:lnTo>
                <a:lnTo>
                  <a:pt x="269748" y="300228"/>
                </a:lnTo>
                <a:lnTo>
                  <a:pt x="260958" y="3566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37237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35559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925259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5559" y="192750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19" h="402589">
                <a:moveTo>
                  <a:pt x="205593" y="225552"/>
                </a:moveTo>
                <a:lnTo>
                  <a:pt x="103632" y="225552"/>
                </a:lnTo>
                <a:lnTo>
                  <a:pt x="124206" y="223242"/>
                </a:lnTo>
                <a:lnTo>
                  <a:pt x="136779" y="217360"/>
                </a:lnTo>
                <a:lnTo>
                  <a:pt x="143065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593" y="225552"/>
                </a:lnTo>
                <a:close/>
              </a:path>
              <a:path w="210819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19" h="402589">
                <a:moveTo>
                  <a:pt x="169952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2964" y="281940"/>
                </a:lnTo>
                <a:lnTo>
                  <a:pt x="55935" y="276225"/>
                </a:lnTo>
                <a:lnTo>
                  <a:pt x="26479" y="264795"/>
                </a:lnTo>
                <a:lnTo>
                  <a:pt x="7024" y="249364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5593" y="225552"/>
                </a:lnTo>
                <a:lnTo>
                  <a:pt x="204930" y="229409"/>
                </a:lnTo>
                <a:lnTo>
                  <a:pt x="188976" y="254127"/>
                </a:lnTo>
                <a:lnTo>
                  <a:pt x="162734" y="271414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2158"/>
                </a:lnTo>
                <a:lnTo>
                  <a:pt x="161925" y="321754"/>
                </a:lnTo>
                <a:lnTo>
                  <a:pt x="172021" y="335065"/>
                </a:lnTo>
                <a:lnTo>
                  <a:pt x="175260" y="350520"/>
                </a:lnTo>
                <a:lnTo>
                  <a:pt x="172402" y="367617"/>
                </a:lnTo>
                <a:lnTo>
                  <a:pt x="169952" y="371856"/>
                </a:lnTo>
                <a:close/>
              </a:path>
              <a:path w="210819" h="402589">
                <a:moveTo>
                  <a:pt x="115824" y="402336"/>
                </a:moveTo>
                <a:lnTo>
                  <a:pt x="99607" y="401216"/>
                </a:lnTo>
                <a:lnTo>
                  <a:pt x="83248" y="397954"/>
                </a:lnTo>
                <a:lnTo>
                  <a:pt x="70604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69952" y="371856"/>
                </a:lnTo>
                <a:lnTo>
                  <a:pt x="162687" y="384429"/>
                </a:lnTo>
                <a:lnTo>
                  <a:pt x="144399" y="397240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49091" y="183484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643102" y="192750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4">
                <a:moveTo>
                  <a:pt x="210846" y="42672"/>
                </a:moveTo>
                <a:lnTo>
                  <a:pt x="70104" y="42672"/>
                </a:lnTo>
                <a:lnTo>
                  <a:pt x="81557" y="27003"/>
                </a:lnTo>
                <a:lnTo>
                  <a:pt x="97726" y="13335"/>
                </a:lnTo>
                <a:lnTo>
                  <a:pt x="118752" y="3667"/>
                </a:lnTo>
                <a:lnTo>
                  <a:pt x="144780" y="0"/>
                </a:lnTo>
                <a:lnTo>
                  <a:pt x="168640" y="4095"/>
                </a:lnTo>
                <a:lnTo>
                  <a:pt x="189357" y="15621"/>
                </a:lnTo>
                <a:lnTo>
                  <a:pt x="206073" y="33432"/>
                </a:lnTo>
                <a:lnTo>
                  <a:pt x="210846" y="42672"/>
                </a:lnTo>
                <a:close/>
              </a:path>
              <a:path w="407035" h="277494">
                <a:moveTo>
                  <a:pt x="391954" y="56388"/>
                </a:moveTo>
                <a:lnTo>
                  <a:pt x="217932" y="56388"/>
                </a:lnTo>
                <a:lnTo>
                  <a:pt x="235124" y="31503"/>
                </a:lnTo>
                <a:lnTo>
                  <a:pt x="256032" y="13906"/>
                </a:lnTo>
                <a:lnTo>
                  <a:pt x="279225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46" y="42672"/>
                </a:lnTo>
                <a:lnTo>
                  <a:pt x="217932" y="56388"/>
                </a:lnTo>
                <a:lnTo>
                  <a:pt x="391954" y="56388"/>
                </a:lnTo>
                <a:lnTo>
                  <a:pt x="396806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407035" h="277494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866"/>
                </a:lnTo>
                <a:lnTo>
                  <a:pt x="228600" y="271462"/>
                </a:lnTo>
                <a:lnTo>
                  <a:pt x="216360" y="275915"/>
                </a:lnTo>
                <a:lnTo>
                  <a:pt x="202692" y="277368"/>
                </a:lnTo>
                <a:close/>
              </a:path>
              <a:path w="407035" h="277494">
                <a:moveTo>
                  <a:pt x="368808" y="277368"/>
                </a:moveTo>
                <a:lnTo>
                  <a:pt x="354734" y="275272"/>
                </a:lnTo>
                <a:lnTo>
                  <a:pt x="343090" y="269748"/>
                </a:lnTo>
                <a:lnTo>
                  <a:pt x="335160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3583"/>
                </a:lnTo>
                <a:lnTo>
                  <a:pt x="317182" y="77343"/>
                </a:lnTo>
                <a:lnTo>
                  <a:pt x="302013" y="67389"/>
                </a:lnTo>
                <a:lnTo>
                  <a:pt x="284988" y="64008"/>
                </a:lnTo>
                <a:lnTo>
                  <a:pt x="396806" y="64008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937"/>
                </a:lnTo>
                <a:lnTo>
                  <a:pt x="395287" y="269748"/>
                </a:lnTo>
                <a:lnTo>
                  <a:pt x="383119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460105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8016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3152" y="176784"/>
                </a:lnTo>
                <a:lnTo>
                  <a:pt x="73152" y="303276"/>
                </a:lnTo>
                <a:lnTo>
                  <a:pt x="74961" y="317039"/>
                </a:lnTo>
                <a:lnTo>
                  <a:pt x="80772" y="326517"/>
                </a:lnTo>
                <a:lnTo>
                  <a:pt x="91154" y="331993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017" y="336375"/>
                </a:lnTo>
                <a:lnTo>
                  <a:pt x="152019" y="343281"/>
                </a:lnTo>
                <a:lnTo>
                  <a:pt x="158019" y="353044"/>
                </a:lnTo>
                <a:lnTo>
                  <a:pt x="160020" y="364236"/>
                </a:lnTo>
                <a:lnTo>
                  <a:pt x="158019" y="375666"/>
                </a:lnTo>
                <a:lnTo>
                  <a:pt x="152019" y="385953"/>
                </a:lnTo>
                <a:lnTo>
                  <a:pt x="142017" y="393382"/>
                </a:lnTo>
                <a:lnTo>
                  <a:pt x="128016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725255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134832" y="1816531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1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8920" h="439419">
                <a:moveTo>
                  <a:pt x="163365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48920" h="439419">
                <a:moveTo>
                  <a:pt x="207264" y="438912"/>
                </a:moveTo>
                <a:lnTo>
                  <a:pt x="199644" y="438912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8412" y="400812"/>
                </a:lnTo>
                <a:lnTo>
                  <a:pt x="244554" y="414480"/>
                </a:lnTo>
                <a:lnTo>
                  <a:pt x="234696" y="426720"/>
                </a:lnTo>
                <a:lnTo>
                  <a:pt x="221408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7945" y="1927505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4">
                <a:moveTo>
                  <a:pt x="220454" y="42672"/>
                </a:moveTo>
                <a:lnTo>
                  <a:pt x="68580" y="42672"/>
                </a:lnTo>
                <a:lnTo>
                  <a:pt x="80510" y="27003"/>
                </a:lnTo>
                <a:lnTo>
                  <a:pt x="97726" y="13335"/>
                </a:lnTo>
                <a:lnTo>
                  <a:pt x="119800" y="3667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0454" y="42672"/>
                </a:lnTo>
                <a:close/>
              </a:path>
              <a:path w="245745" h="277494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8648" y="4691"/>
                </a:lnTo>
                <a:lnTo>
                  <a:pt x="58864" y="9334"/>
                </a:lnTo>
                <a:lnTo>
                  <a:pt x="65936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20454" y="42672"/>
                </a:lnTo>
                <a:lnTo>
                  <a:pt x="232768" y="64008"/>
                </a:lnTo>
                <a:lnTo>
                  <a:pt x="120396" y="64008"/>
                </a:lnTo>
                <a:lnTo>
                  <a:pt x="103370" y="67627"/>
                </a:lnTo>
                <a:lnTo>
                  <a:pt x="88201" y="78105"/>
                </a:lnTo>
                <a:lnTo>
                  <a:pt x="77319" y="94869"/>
                </a:lnTo>
                <a:lnTo>
                  <a:pt x="73152" y="117348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5" h="277494">
                <a:moveTo>
                  <a:pt x="208788" y="277368"/>
                </a:moveTo>
                <a:lnTo>
                  <a:pt x="195357" y="275701"/>
                </a:lnTo>
                <a:lnTo>
                  <a:pt x="183642" y="270891"/>
                </a:lnTo>
                <a:lnTo>
                  <a:pt x="175355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187" y="98083"/>
                </a:lnTo>
                <a:lnTo>
                  <a:pt x="157162" y="80962"/>
                </a:lnTo>
                <a:lnTo>
                  <a:pt x="140708" y="68699"/>
                </a:lnTo>
                <a:lnTo>
                  <a:pt x="120396" y="64008"/>
                </a:lnTo>
                <a:lnTo>
                  <a:pt x="232768" y="64008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2984"/>
                </a:lnTo>
                <a:lnTo>
                  <a:pt x="242220" y="263223"/>
                </a:lnTo>
                <a:lnTo>
                  <a:pt x="233934" y="270891"/>
                </a:lnTo>
                <a:lnTo>
                  <a:pt x="222218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949682" y="1927505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4">
                <a:moveTo>
                  <a:pt x="124968" y="283464"/>
                </a:moveTo>
                <a:lnTo>
                  <a:pt x="76509" y="273677"/>
                </a:lnTo>
                <a:lnTo>
                  <a:pt x="36766" y="247459"/>
                </a:lnTo>
                <a:lnTo>
                  <a:pt x="9882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4002" y="64008"/>
                </a:lnTo>
                <a:lnTo>
                  <a:pt x="124968" y="64008"/>
                </a:lnTo>
                <a:lnTo>
                  <a:pt x="104655" y="68699"/>
                </a:lnTo>
                <a:lnTo>
                  <a:pt x="88201" y="80962"/>
                </a:lnTo>
                <a:lnTo>
                  <a:pt x="77176" y="98083"/>
                </a:lnTo>
                <a:lnTo>
                  <a:pt x="73152" y="117348"/>
                </a:lnTo>
                <a:lnTo>
                  <a:pt x="73152" y="164592"/>
                </a:lnTo>
                <a:lnTo>
                  <a:pt x="77176" y="184499"/>
                </a:lnTo>
                <a:lnTo>
                  <a:pt x="88201" y="201549"/>
                </a:lnTo>
                <a:lnTo>
                  <a:pt x="104655" y="213455"/>
                </a:lnTo>
                <a:lnTo>
                  <a:pt x="124968" y="217932"/>
                </a:lnTo>
                <a:lnTo>
                  <a:pt x="233353" y="217932"/>
                </a:lnTo>
                <a:lnTo>
                  <a:pt x="212598" y="246888"/>
                </a:lnTo>
                <a:lnTo>
                  <a:pt x="172783" y="273462"/>
                </a:lnTo>
                <a:lnTo>
                  <a:pt x="124968" y="283464"/>
                </a:lnTo>
                <a:close/>
              </a:path>
              <a:path w="250189" h="283844">
                <a:moveTo>
                  <a:pt x="233353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083"/>
                </a:lnTo>
                <a:lnTo>
                  <a:pt x="161163" y="80962"/>
                </a:lnTo>
                <a:lnTo>
                  <a:pt x="144637" y="68699"/>
                </a:lnTo>
                <a:lnTo>
                  <a:pt x="124968" y="64008"/>
                </a:lnTo>
                <a:lnTo>
                  <a:pt x="234002" y="64008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4592"/>
                </a:lnTo>
                <a:lnTo>
                  <a:pt x="239839" y="208883"/>
                </a:lnTo>
                <a:lnTo>
                  <a:pt x="233353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376505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57584" y="1927505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4">
                <a:moveTo>
                  <a:pt x="124968" y="283464"/>
                </a:moveTo>
                <a:lnTo>
                  <a:pt x="76509" y="273677"/>
                </a:lnTo>
                <a:lnTo>
                  <a:pt x="36766" y="247459"/>
                </a:lnTo>
                <a:lnTo>
                  <a:pt x="9882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4002" y="64008"/>
                </a:lnTo>
                <a:lnTo>
                  <a:pt x="124968" y="64008"/>
                </a:lnTo>
                <a:lnTo>
                  <a:pt x="104655" y="68699"/>
                </a:lnTo>
                <a:lnTo>
                  <a:pt x="88201" y="80962"/>
                </a:lnTo>
                <a:lnTo>
                  <a:pt x="77176" y="98083"/>
                </a:lnTo>
                <a:lnTo>
                  <a:pt x="73152" y="117348"/>
                </a:lnTo>
                <a:lnTo>
                  <a:pt x="73152" y="164592"/>
                </a:lnTo>
                <a:lnTo>
                  <a:pt x="77176" y="184499"/>
                </a:lnTo>
                <a:lnTo>
                  <a:pt x="88201" y="201549"/>
                </a:lnTo>
                <a:lnTo>
                  <a:pt x="104655" y="213455"/>
                </a:lnTo>
                <a:lnTo>
                  <a:pt x="124968" y="217932"/>
                </a:lnTo>
                <a:lnTo>
                  <a:pt x="233353" y="217932"/>
                </a:lnTo>
                <a:lnTo>
                  <a:pt x="212598" y="246888"/>
                </a:lnTo>
                <a:lnTo>
                  <a:pt x="172783" y="273462"/>
                </a:lnTo>
                <a:lnTo>
                  <a:pt x="124968" y="283464"/>
                </a:lnTo>
                <a:close/>
              </a:path>
              <a:path w="250189" h="283844">
                <a:moveTo>
                  <a:pt x="233353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083"/>
                </a:lnTo>
                <a:lnTo>
                  <a:pt x="161163" y="80962"/>
                </a:lnTo>
                <a:lnTo>
                  <a:pt x="144637" y="68699"/>
                </a:lnTo>
                <a:lnTo>
                  <a:pt x="124968" y="64008"/>
                </a:lnTo>
                <a:lnTo>
                  <a:pt x="234002" y="64008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4592"/>
                </a:lnTo>
                <a:lnTo>
                  <a:pt x="239839" y="208883"/>
                </a:lnTo>
                <a:lnTo>
                  <a:pt x="233353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904648" y="1834848"/>
            <a:ext cx="183232" cy="379342"/>
          </a:xfrm>
          <a:custGeom>
            <a:avLst/>
            <a:gdLst/>
            <a:ahLst/>
            <a:cxnLst/>
            <a:rect l="l" t="t" r="r" b="b"/>
            <a:pathLst>
              <a:path w="129539" h="536575">
                <a:moveTo>
                  <a:pt x="88392" y="73152"/>
                </a:moveTo>
                <a:lnTo>
                  <a:pt x="72318" y="70008"/>
                </a:lnTo>
                <a:lnTo>
                  <a:pt x="59245" y="61722"/>
                </a:lnTo>
                <a:lnTo>
                  <a:pt x="50458" y="50006"/>
                </a:lnTo>
                <a:lnTo>
                  <a:pt x="47244" y="36576"/>
                </a:lnTo>
                <a:lnTo>
                  <a:pt x="50458" y="22502"/>
                </a:lnTo>
                <a:lnTo>
                  <a:pt x="59245" y="10858"/>
                </a:lnTo>
                <a:lnTo>
                  <a:pt x="72318" y="2928"/>
                </a:lnTo>
                <a:lnTo>
                  <a:pt x="88392" y="0"/>
                </a:lnTo>
                <a:lnTo>
                  <a:pt x="104465" y="2928"/>
                </a:lnTo>
                <a:lnTo>
                  <a:pt x="117538" y="10858"/>
                </a:lnTo>
                <a:lnTo>
                  <a:pt x="126325" y="22502"/>
                </a:lnTo>
                <a:lnTo>
                  <a:pt x="129540" y="36576"/>
                </a:lnTo>
                <a:lnTo>
                  <a:pt x="126325" y="50006"/>
                </a:lnTo>
                <a:lnTo>
                  <a:pt x="117538" y="61722"/>
                </a:lnTo>
                <a:lnTo>
                  <a:pt x="104465" y="70008"/>
                </a:lnTo>
                <a:lnTo>
                  <a:pt x="88392" y="73152"/>
                </a:lnTo>
                <a:close/>
              </a:path>
              <a:path w="129539" h="536575">
                <a:moveTo>
                  <a:pt x="39624" y="536448"/>
                </a:moveTo>
                <a:lnTo>
                  <a:pt x="19931" y="533614"/>
                </a:lnTo>
                <a:lnTo>
                  <a:pt x="7810" y="526351"/>
                </a:lnTo>
                <a:lnTo>
                  <a:pt x="1690" y="516516"/>
                </a:lnTo>
                <a:lnTo>
                  <a:pt x="0" y="505968"/>
                </a:lnTo>
                <a:lnTo>
                  <a:pt x="2381" y="492609"/>
                </a:lnTo>
                <a:lnTo>
                  <a:pt x="8763" y="482536"/>
                </a:lnTo>
                <a:lnTo>
                  <a:pt x="18002" y="476178"/>
                </a:lnTo>
                <a:lnTo>
                  <a:pt x="28956" y="473964"/>
                </a:lnTo>
                <a:lnTo>
                  <a:pt x="41529" y="470439"/>
                </a:lnTo>
                <a:lnTo>
                  <a:pt x="48387" y="460629"/>
                </a:lnTo>
                <a:lnTo>
                  <a:pt x="51244" y="445674"/>
                </a:lnTo>
                <a:lnTo>
                  <a:pt x="51816" y="426720"/>
                </a:lnTo>
                <a:lnTo>
                  <a:pt x="51816" y="156972"/>
                </a:lnTo>
                <a:lnTo>
                  <a:pt x="54530" y="147613"/>
                </a:lnTo>
                <a:lnTo>
                  <a:pt x="62103" y="140398"/>
                </a:lnTo>
                <a:lnTo>
                  <a:pt x="73675" y="135755"/>
                </a:lnTo>
                <a:lnTo>
                  <a:pt x="88392" y="134112"/>
                </a:lnTo>
                <a:lnTo>
                  <a:pt x="103346" y="135755"/>
                </a:lnTo>
                <a:lnTo>
                  <a:pt x="115443" y="140398"/>
                </a:lnTo>
                <a:lnTo>
                  <a:pt x="123539" y="147613"/>
                </a:lnTo>
                <a:lnTo>
                  <a:pt x="126492" y="156972"/>
                </a:lnTo>
                <a:lnTo>
                  <a:pt x="126492" y="426720"/>
                </a:lnTo>
                <a:lnTo>
                  <a:pt x="121062" y="470868"/>
                </a:lnTo>
                <a:lnTo>
                  <a:pt x="104775" y="505587"/>
                </a:lnTo>
                <a:lnTo>
                  <a:pt x="77628" y="528304"/>
                </a:lnTo>
                <a:lnTo>
                  <a:pt x="39624" y="53644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161174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359496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40575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91" y="70080"/>
                </a:lnTo>
                <a:lnTo>
                  <a:pt x="36385" y="33718"/>
                </a:lnTo>
                <a:lnTo>
                  <a:pt x="76509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5537" y="57912"/>
                </a:lnTo>
                <a:lnTo>
                  <a:pt x="89535" y="66675"/>
                </a:lnTo>
                <a:lnTo>
                  <a:pt x="78676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367" y="189952"/>
                </a:lnTo>
                <a:lnTo>
                  <a:pt x="92773" y="208216"/>
                </a:lnTo>
                <a:lnTo>
                  <a:pt x="113895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50153" y="192750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4">
                <a:moveTo>
                  <a:pt x="180156" y="50292"/>
                </a:moveTo>
                <a:lnTo>
                  <a:pt x="70104" y="50292"/>
                </a:lnTo>
                <a:lnTo>
                  <a:pt x="81272" y="31503"/>
                </a:lnTo>
                <a:lnTo>
                  <a:pt x="97726" y="15430"/>
                </a:lnTo>
                <a:lnTo>
                  <a:pt x="117895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51948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443806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978" y="42672"/>
                </a:moveTo>
                <a:lnTo>
                  <a:pt x="70104" y="42672"/>
                </a:lnTo>
                <a:lnTo>
                  <a:pt x="81391" y="27003"/>
                </a:lnTo>
                <a:lnTo>
                  <a:pt x="98679" y="13335"/>
                </a:lnTo>
                <a:lnTo>
                  <a:pt x="121110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4" h="277494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4" h="277494">
                <a:moveTo>
                  <a:pt x="210312" y="277368"/>
                </a:moveTo>
                <a:lnTo>
                  <a:pt x="196643" y="275701"/>
                </a:lnTo>
                <a:lnTo>
                  <a:pt x="184404" y="270891"/>
                </a:lnTo>
                <a:lnTo>
                  <a:pt x="175593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425" y="98083"/>
                </a:lnTo>
                <a:lnTo>
                  <a:pt x="157924" y="80962"/>
                </a:lnTo>
                <a:lnTo>
                  <a:pt x="141993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223"/>
                </a:lnTo>
                <a:lnTo>
                  <a:pt x="235458" y="270891"/>
                </a:lnTo>
                <a:lnTo>
                  <a:pt x="223742" y="275701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866317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185360" y="1927505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79" h="283844">
                <a:moveTo>
                  <a:pt x="135636" y="283464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3528"/>
                </a:lnTo>
                <a:lnTo>
                  <a:pt x="0" y="32004"/>
                </a:lnTo>
                <a:lnTo>
                  <a:pt x="5072" y="19288"/>
                </a:lnTo>
                <a:lnTo>
                  <a:pt x="17716" y="9144"/>
                </a:lnTo>
                <a:lnTo>
                  <a:pt x="34075" y="24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127" y="179832"/>
                </a:lnTo>
                <a:lnTo>
                  <a:pt x="169164" y="269748"/>
                </a:lnTo>
                <a:lnTo>
                  <a:pt x="164568" y="275748"/>
                </a:lnTo>
                <a:lnTo>
                  <a:pt x="156400" y="280035"/>
                </a:lnTo>
                <a:lnTo>
                  <a:pt x="146232" y="282606"/>
                </a:lnTo>
                <a:lnTo>
                  <a:pt x="135636" y="283464"/>
                </a:lnTo>
                <a:close/>
              </a:path>
              <a:path w="271779" h="283844">
                <a:moveTo>
                  <a:pt x="208127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8127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594938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164038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008"/>
                </a:lnTo>
                <a:lnTo>
                  <a:pt x="11430" y="61722"/>
                </a:lnTo>
                <a:lnTo>
                  <a:pt x="3000" y="50006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55894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978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083"/>
                </a:lnTo>
                <a:lnTo>
                  <a:pt x="157353" y="80962"/>
                </a:lnTo>
                <a:lnTo>
                  <a:pt x="141351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780564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5666"/>
                </a:lnTo>
                <a:lnTo>
                  <a:pt x="153543" y="385953"/>
                </a:lnTo>
                <a:lnTo>
                  <a:pt x="143541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047869" y="192750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40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457447" y="192750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4">
                <a:moveTo>
                  <a:pt x="180156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824" y="70056"/>
                </a:lnTo>
                <a:lnTo>
                  <a:pt x="94869" y="87249"/>
                </a:lnTo>
                <a:lnTo>
                  <a:pt x="80200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763556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978" y="42672"/>
                </a:moveTo>
                <a:lnTo>
                  <a:pt x="70104" y="42672"/>
                </a:lnTo>
                <a:lnTo>
                  <a:pt x="82034" y="27003"/>
                </a:lnTo>
                <a:lnTo>
                  <a:pt x="99250" y="13335"/>
                </a:lnTo>
                <a:lnTo>
                  <a:pt x="121324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5" h="277494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5" h="277494">
                <a:moveTo>
                  <a:pt x="210312" y="277368"/>
                </a:moveTo>
                <a:lnTo>
                  <a:pt x="196643" y="275701"/>
                </a:lnTo>
                <a:lnTo>
                  <a:pt x="184404" y="270891"/>
                </a:lnTo>
                <a:lnTo>
                  <a:pt x="175593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425" y="98083"/>
                </a:lnTo>
                <a:lnTo>
                  <a:pt x="157924" y="80962"/>
                </a:lnTo>
                <a:lnTo>
                  <a:pt x="141993" y="68699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223"/>
                </a:lnTo>
                <a:lnTo>
                  <a:pt x="235458" y="270891"/>
                </a:lnTo>
                <a:lnTo>
                  <a:pt x="223742" y="275701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177446" y="192750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706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53" y="115824"/>
                </a:moveTo>
                <a:lnTo>
                  <a:pt x="169164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40" h="281939">
                <a:moveTo>
                  <a:pt x="238706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3432" y="204668"/>
                </a:lnTo>
                <a:lnTo>
                  <a:pt x="232600" y="213169"/>
                </a:lnTo>
                <a:lnTo>
                  <a:pt x="238625" y="223670"/>
                </a:lnTo>
                <a:lnTo>
                  <a:pt x="238706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584869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5666"/>
                </a:lnTo>
                <a:lnTo>
                  <a:pt x="152781" y="385953"/>
                </a:lnTo>
                <a:lnTo>
                  <a:pt x="143303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862951" y="183484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36397" y="2305680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50189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50189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2336"/>
                </a:lnTo>
                <a:lnTo>
                  <a:pt x="245840" y="415123"/>
                </a:lnTo>
                <a:lnTo>
                  <a:pt x="235458" y="426910"/>
                </a:lnTo>
                <a:lnTo>
                  <a:pt x="221646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30889" y="2418809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52" y="15430"/>
                </a:lnTo>
                <a:lnTo>
                  <a:pt x="11049" y="7620"/>
                </a:lnTo>
                <a:lnTo>
                  <a:pt x="23145" y="2095"/>
                </a:lnTo>
                <a:lnTo>
                  <a:pt x="38100" y="0"/>
                </a:lnTo>
                <a:lnTo>
                  <a:pt x="52173" y="2095"/>
                </a:lnTo>
                <a:lnTo>
                  <a:pt x="63817" y="7620"/>
                </a:lnTo>
                <a:lnTo>
                  <a:pt x="71747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676" y="182094"/>
                </a:lnTo>
                <a:lnTo>
                  <a:pt x="89535" y="198691"/>
                </a:lnTo>
                <a:lnTo>
                  <a:pt x="105537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937" y="214884"/>
                </a:moveTo>
                <a:lnTo>
                  <a:pt x="124968" y="214884"/>
                </a:lnTo>
                <a:lnTo>
                  <a:pt x="145041" y="210431"/>
                </a:lnTo>
                <a:lnTo>
                  <a:pt x="160972" y="198691"/>
                </a:lnTo>
                <a:lnTo>
                  <a:pt x="171473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427" y="14144"/>
                </a:lnTo>
                <a:lnTo>
                  <a:pt x="186880" y="6858"/>
                </a:lnTo>
                <a:lnTo>
                  <a:pt x="199048" y="1857"/>
                </a:lnTo>
                <a:lnTo>
                  <a:pt x="213360" y="0"/>
                </a:lnTo>
                <a:lnTo>
                  <a:pt x="228076" y="1857"/>
                </a:lnTo>
                <a:lnTo>
                  <a:pt x="239649" y="6858"/>
                </a:lnTo>
                <a:lnTo>
                  <a:pt x="247221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70646" y="2305679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671126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843581" y="2416654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9590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19590" y="60960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1234"/>
                </a:lnTo>
                <a:lnTo>
                  <a:pt x="96393" y="166306"/>
                </a:lnTo>
                <a:lnTo>
                  <a:pt x="79486" y="177379"/>
                </a:lnTo>
                <a:lnTo>
                  <a:pt x="73152" y="196596"/>
                </a:lnTo>
                <a:lnTo>
                  <a:pt x="75580" y="210359"/>
                </a:lnTo>
                <a:lnTo>
                  <a:pt x="82296" y="219837"/>
                </a:lnTo>
                <a:lnTo>
                  <a:pt x="92440" y="225313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580"/>
                </a:lnTo>
                <a:lnTo>
                  <a:pt x="221551" y="270319"/>
                </a:lnTo>
                <a:lnTo>
                  <a:pt x="210431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251004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377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2377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377" y="44196"/>
                </a:lnTo>
                <a:lnTo>
                  <a:pt x="234896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96" y="65532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866"/>
                </a:lnTo>
                <a:lnTo>
                  <a:pt x="234696" y="271462"/>
                </a:lnTo>
                <a:lnTo>
                  <a:pt x="222456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77828" y="2418809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5373" y="2416655"/>
            <a:ext cx="261376" cy="196180"/>
          </a:xfrm>
          <a:custGeom>
            <a:avLst/>
            <a:gdLst/>
            <a:ahLst/>
            <a:cxnLst/>
            <a:rect l="l" t="t" r="r" b="b"/>
            <a:pathLst>
              <a:path w="184785" h="277495">
                <a:moveTo>
                  <a:pt x="179439" y="50292"/>
                </a:moveTo>
                <a:lnTo>
                  <a:pt x="68580" y="50292"/>
                </a:lnTo>
                <a:lnTo>
                  <a:pt x="80414" y="32146"/>
                </a:lnTo>
                <a:lnTo>
                  <a:pt x="96964" y="16002"/>
                </a:lnTo>
                <a:lnTo>
                  <a:pt x="117228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330" y="2643"/>
                </a:lnTo>
                <a:lnTo>
                  <a:pt x="176593" y="9715"/>
                </a:lnTo>
                <a:lnTo>
                  <a:pt x="182284" y="19931"/>
                </a:lnTo>
                <a:lnTo>
                  <a:pt x="184404" y="32004"/>
                </a:lnTo>
                <a:lnTo>
                  <a:pt x="182284" y="44958"/>
                </a:lnTo>
                <a:lnTo>
                  <a:pt x="179439" y="50292"/>
                </a:lnTo>
                <a:close/>
              </a:path>
              <a:path w="184785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79439" y="50292"/>
                </a:lnTo>
                <a:lnTo>
                  <a:pt x="176593" y="55626"/>
                </a:lnTo>
                <a:lnTo>
                  <a:pt x="168330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585" y="71366"/>
                </a:lnTo>
                <a:lnTo>
                  <a:pt x="94107" y="88201"/>
                </a:lnTo>
                <a:lnTo>
                  <a:pt x="78914" y="115038"/>
                </a:lnTo>
                <a:lnTo>
                  <a:pt x="73152" y="150876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171480" y="230568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33172" y="202692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3192"/>
                </a:lnTo>
                <a:lnTo>
                  <a:pt x="248412" y="402336"/>
                </a:lnTo>
                <a:lnTo>
                  <a:pt x="244554" y="415123"/>
                </a:lnTo>
                <a:lnTo>
                  <a:pt x="234696" y="426910"/>
                </a:lnTo>
                <a:lnTo>
                  <a:pt x="221408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553035" y="241665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49793"/>
                </a:lnTo>
                <a:lnTo>
                  <a:pt x="213169" y="265176"/>
                </a:lnTo>
                <a:lnTo>
                  <a:pt x="180998" y="277129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62616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866"/>
                </a:lnTo>
                <a:lnTo>
                  <a:pt x="234696" y="271462"/>
                </a:lnTo>
                <a:lnTo>
                  <a:pt x="222456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553271" y="2305679"/>
            <a:ext cx="230838" cy="307065"/>
          </a:xfrm>
          <a:custGeom>
            <a:avLst/>
            <a:gdLst/>
            <a:ahLst/>
            <a:cxnLst/>
            <a:rect l="l" t="t" r="r" b="b"/>
            <a:pathLst>
              <a:path w="163195" h="434339">
                <a:moveTo>
                  <a:pt x="35052" y="434340"/>
                </a:moveTo>
                <a:lnTo>
                  <a:pt x="21216" y="432696"/>
                </a:lnTo>
                <a:lnTo>
                  <a:pt x="10096" y="428053"/>
                </a:lnTo>
                <a:lnTo>
                  <a:pt x="2690" y="420838"/>
                </a:lnTo>
                <a:lnTo>
                  <a:pt x="0" y="411480"/>
                </a:lnTo>
                <a:lnTo>
                  <a:pt x="0" y="112776"/>
                </a:lnTo>
                <a:lnTo>
                  <a:pt x="8001" y="68151"/>
                </a:lnTo>
                <a:lnTo>
                  <a:pt x="29718" y="32385"/>
                </a:lnTo>
                <a:lnTo>
                  <a:pt x="61722" y="8620"/>
                </a:lnTo>
                <a:lnTo>
                  <a:pt x="100584" y="0"/>
                </a:lnTo>
                <a:lnTo>
                  <a:pt x="134112" y="0"/>
                </a:lnTo>
                <a:lnTo>
                  <a:pt x="146994" y="2619"/>
                </a:lnTo>
                <a:lnTo>
                  <a:pt x="156019" y="9525"/>
                </a:lnTo>
                <a:lnTo>
                  <a:pt x="161329" y="19288"/>
                </a:lnTo>
                <a:lnTo>
                  <a:pt x="163068" y="30480"/>
                </a:lnTo>
                <a:lnTo>
                  <a:pt x="161329" y="42552"/>
                </a:lnTo>
                <a:lnTo>
                  <a:pt x="156019" y="52768"/>
                </a:lnTo>
                <a:lnTo>
                  <a:pt x="146994" y="59840"/>
                </a:lnTo>
                <a:lnTo>
                  <a:pt x="134112" y="62484"/>
                </a:lnTo>
                <a:lnTo>
                  <a:pt x="115824" y="62484"/>
                </a:lnTo>
                <a:lnTo>
                  <a:pt x="98869" y="65508"/>
                </a:lnTo>
                <a:lnTo>
                  <a:pt x="85344" y="74104"/>
                </a:lnTo>
                <a:lnTo>
                  <a:pt x="76390" y="87558"/>
                </a:lnTo>
                <a:lnTo>
                  <a:pt x="73152" y="105156"/>
                </a:lnTo>
                <a:lnTo>
                  <a:pt x="73152" y="160020"/>
                </a:lnTo>
                <a:lnTo>
                  <a:pt x="144780" y="160020"/>
                </a:lnTo>
                <a:lnTo>
                  <a:pt x="152138" y="162377"/>
                </a:lnTo>
                <a:lnTo>
                  <a:pt x="157924" y="168592"/>
                </a:lnTo>
                <a:lnTo>
                  <a:pt x="161710" y="177379"/>
                </a:lnTo>
                <a:lnTo>
                  <a:pt x="163068" y="187452"/>
                </a:lnTo>
                <a:lnTo>
                  <a:pt x="161710" y="197524"/>
                </a:lnTo>
                <a:lnTo>
                  <a:pt x="157924" y="206311"/>
                </a:lnTo>
                <a:lnTo>
                  <a:pt x="152138" y="212526"/>
                </a:lnTo>
                <a:lnTo>
                  <a:pt x="144780" y="214884"/>
                </a:lnTo>
                <a:lnTo>
                  <a:pt x="73152" y="214884"/>
                </a:lnTo>
                <a:lnTo>
                  <a:pt x="73152" y="411480"/>
                </a:lnTo>
                <a:lnTo>
                  <a:pt x="70199" y="420838"/>
                </a:lnTo>
                <a:lnTo>
                  <a:pt x="62103" y="428053"/>
                </a:lnTo>
                <a:lnTo>
                  <a:pt x="50006" y="432696"/>
                </a:lnTo>
                <a:lnTo>
                  <a:pt x="35052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969318" y="2418809"/>
            <a:ext cx="323352" cy="193936"/>
          </a:xfrm>
          <a:custGeom>
            <a:avLst/>
            <a:gdLst/>
            <a:ahLst/>
            <a:cxnLst/>
            <a:rect l="l" t="t" r="r" b="b"/>
            <a:pathLst>
              <a:path w="228600" h="274320">
                <a:moveTo>
                  <a:pt x="207264" y="274320"/>
                </a:moveTo>
                <a:lnTo>
                  <a:pt x="24384" y="274320"/>
                </a:lnTo>
                <a:lnTo>
                  <a:pt x="12858" y="271986"/>
                </a:lnTo>
                <a:lnTo>
                  <a:pt x="5334" y="265938"/>
                </a:lnTo>
                <a:lnTo>
                  <a:pt x="1238" y="257603"/>
                </a:lnTo>
                <a:lnTo>
                  <a:pt x="0" y="248412"/>
                </a:lnTo>
                <a:lnTo>
                  <a:pt x="1047" y="239577"/>
                </a:lnTo>
                <a:lnTo>
                  <a:pt x="3810" y="231457"/>
                </a:lnTo>
                <a:lnTo>
                  <a:pt x="7715" y="224194"/>
                </a:lnTo>
                <a:lnTo>
                  <a:pt x="12192" y="217932"/>
                </a:lnTo>
                <a:lnTo>
                  <a:pt x="126492" y="60960"/>
                </a:lnTo>
                <a:lnTo>
                  <a:pt x="25908" y="60960"/>
                </a:lnTo>
                <a:lnTo>
                  <a:pt x="17430" y="58554"/>
                </a:lnTo>
                <a:lnTo>
                  <a:pt x="10668" y="52006"/>
                </a:lnTo>
                <a:lnTo>
                  <a:pt x="6191" y="42314"/>
                </a:lnTo>
                <a:lnTo>
                  <a:pt x="4572" y="30480"/>
                </a:lnTo>
                <a:lnTo>
                  <a:pt x="6191" y="18645"/>
                </a:lnTo>
                <a:lnTo>
                  <a:pt x="10668" y="8953"/>
                </a:lnTo>
                <a:lnTo>
                  <a:pt x="17430" y="2405"/>
                </a:lnTo>
                <a:lnTo>
                  <a:pt x="25908" y="0"/>
                </a:lnTo>
                <a:lnTo>
                  <a:pt x="196596" y="0"/>
                </a:lnTo>
                <a:lnTo>
                  <a:pt x="205311" y="1476"/>
                </a:lnTo>
                <a:lnTo>
                  <a:pt x="212598" y="6096"/>
                </a:lnTo>
                <a:lnTo>
                  <a:pt x="217598" y="14144"/>
                </a:lnTo>
                <a:lnTo>
                  <a:pt x="219456" y="25908"/>
                </a:lnTo>
                <a:lnTo>
                  <a:pt x="218860" y="33885"/>
                </a:lnTo>
                <a:lnTo>
                  <a:pt x="216979" y="41719"/>
                </a:lnTo>
                <a:lnTo>
                  <a:pt x="213669" y="49268"/>
                </a:lnTo>
                <a:lnTo>
                  <a:pt x="208788" y="56388"/>
                </a:lnTo>
                <a:lnTo>
                  <a:pt x="94488" y="213360"/>
                </a:lnTo>
                <a:lnTo>
                  <a:pt x="207264" y="213360"/>
                </a:lnTo>
                <a:lnTo>
                  <a:pt x="215741" y="215765"/>
                </a:lnTo>
                <a:lnTo>
                  <a:pt x="222504" y="222313"/>
                </a:lnTo>
                <a:lnTo>
                  <a:pt x="226980" y="232005"/>
                </a:lnTo>
                <a:lnTo>
                  <a:pt x="228600" y="243840"/>
                </a:lnTo>
                <a:lnTo>
                  <a:pt x="227195" y="255674"/>
                </a:lnTo>
                <a:lnTo>
                  <a:pt x="223075" y="265366"/>
                </a:lnTo>
                <a:lnTo>
                  <a:pt x="216384" y="271914"/>
                </a:lnTo>
                <a:lnTo>
                  <a:pt x="207264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344406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223"/>
                </a:lnTo>
                <a:lnTo>
                  <a:pt x="11430" y="62293"/>
                </a:lnTo>
                <a:lnTo>
                  <a:pt x="3000" y="50649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536262" y="230568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09728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09728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3192"/>
                </a:lnTo>
                <a:lnTo>
                  <a:pt x="248412" y="402336"/>
                </a:lnTo>
                <a:lnTo>
                  <a:pt x="244340" y="415123"/>
                </a:lnTo>
                <a:lnTo>
                  <a:pt x="234124" y="426910"/>
                </a:lnTo>
                <a:lnTo>
                  <a:pt x="220765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15663" y="2416654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715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793"/>
                </a:lnTo>
                <a:lnTo>
                  <a:pt x="109220" y="170123"/>
                </a:lnTo>
                <a:lnTo>
                  <a:pt x="76200" y="160401"/>
                </a:lnTo>
                <a:lnTo>
                  <a:pt x="43180" y="146868"/>
                </a:lnTo>
                <a:lnTo>
                  <a:pt x="17780" y="123768"/>
                </a:lnTo>
                <a:lnTo>
                  <a:pt x="7620" y="85344"/>
                </a:lnTo>
                <a:lnTo>
                  <a:pt x="12882" y="55292"/>
                </a:lnTo>
                <a:lnTo>
                  <a:pt x="30289" y="27813"/>
                </a:lnTo>
                <a:lnTo>
                  <a:pt x="62269" y="7762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7434"/>
                </a:lnTo>
                <a:lnTo>
                  <a:pt x="197166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715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166" y="56388"/>
                </a:lnTo>
                <a:lnTo>
                  <a:pt x="196024" y="59055"/>
                </a:lnTo>
                <a:lnTo>
                  <a:pt x="187904" y="68961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957" y="203692"/>
                </a:lnTo>
                <a:lnTo>
                  <a:pt x="51816" y="212598"/>
                </a:lnTo>
                <a:lnTo>
                  <a:pt x="72390" y="221503"/>
                </a:lnTo>
                <a:lnTo>
                  <a:pt x="102108" y="225552"/>
                </a:lnTo>
                <a:lnTo>
                  <a:pt x="204715" y="225552"/>
                </a:lnTo>
                <a:lnTo>
                  <a:pt x="203311" y="232433"/>
                </a:lnTo>
                <a:lnTo>
                  <a:pt x="182880" y="258889"/>
                </a:lnTo>
                <a:lnTo>
                  <a:pt x="149875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60571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49793"/>
                </a:lnTo>
                <a:lnTo>
                  <a:pt x="213360" y="265176"/>
                </a:lnTo>
                <a:lnTo>
                  <a:pt x="181641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76619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99972" y="2416655"/>
            <a:ext cx="381735" cy="200670"/>
          </a:xfrm>
          <a:custGeom>
            <a:avLst/>
            <a:gdLst/>
            <a:ahLst/>
            <a:cxnLst/>
            <a:rect l="l" t="t" r="r" b="b"/>
            <a:pathLst>
              <a:path w="269875" h="283845">
                <a:moveTo>
                  <a:pt x="135636" y="283464"/>
                </a:moveTo>
                <a:lnTo>
                  <a:pt x="3048" y="42672"/>
                </a:lnTo>
                <a:lnTo>
                  <a:pt x="1524" y="39624"/>
                </a:lnTo>
                <a:lnTo>
                  <a:pt x="0" y="35052"/>
                </a:lnTo>
                <a:lnTo>
                  <a:pt x="0" y="32004"/>
                </a:lnTo>
                <a:lnTo>
                  <a:pt x="5048" y="19931"/>
                </a:lnTo>
                <a:lnTo>
                  <a:pt x="17526" y="9715"/>
                </a:lnTo>
                <a:lnTo>
                  <a:pt x="33432" y="2643"/>
                </a:lnTo>
                <a:lnTo>
                  <a:pt x="48768" y="0"/>
                </a:lnTo>
                <a:lnTo>
                  <a:pt x="56197" y="833"/>
                </a:lnTo>
                <a:lnTo>
                  <a:pt x="62484" y="3238"/>
                </a:lnTo>
                <a:lnTo>
                  <a:pt x="67627" y="7072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389" y="179832"/>
                </a:lnTo>
                <a:lnTo>
                  <a:pt x="169164" y="269748"/>
                </a:lnTo>
                <a:lnTo>
                  <a:pt x="163925" y="275748"/>
                </a:lnTo>
                <a:lnTo>
                  <a:pt x="155829" y="280035"/>
                </a:lnTo>
                <a:lnTo>
                  <a:pt x="146018" y="282606"/>
                </a:lnTo>
                <a:lnTo>
                  <a:pt x="135636" y="283464"/>
                </a:lnTo>
                <a:close/>
              </a:path>
              <a:path w="269875" h="283845">
                <a:moveTo>
                  <a:pt x="208389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029" y="2643"/>
                </a:lnTo>
                <a:lnTo>
                  <a:pt x="251079" y="9715"/>
                </a:lnTo>
                <a:lnTo>
                  <a:pt x="264271" y="19931"/>
                </a:lnTo>
                <a:lnTo>
                  <a:pt x="269748" y="32004"/>
                </a:lnTo>
                <a:lnTo>
                  <a:pt x="269748" y="38100"/>
                </a:lnTo>
                <a:lnTo>
                  <a:pt x="268224" y="42672"/>
                </a:lnTo>
                <a:lnTo>
                  <a:pt x="208389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409550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49793"/>
                </a:lnTo>
                <a:lnTo>
                  <a:pt x="213360" y="265176"/>
                </a:lnTo>
                <a:lnTo>
                  <a:pt x="181641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959250" y="2418809"/>
            <a:ext cx="326045" cy="193936"/>
          </a:xfrm>
          <a:custGeom>
            <a:avLst/>
            <a:gdLst/>
            <a:ahLst/>
            <a:cxnLst/>
            <a:rect l="l" t="t" r="r" b="b"/>
            <a:pathLst>
              <a:path w="230504" h="274320">
                <a:moveTo>
                  <a:pt x="207264" y="274320"/>
                </a:moveTo>
                <a:lnTo>
                  <a:pt x="25908" y="274320"/>
                </a:lnTo>
                <a:lnTo>
                  <a:pt x="14144" y="271986"/>
                </a:lnTo>
                <a:lnTo>
                  <a:pt x="6096" y="265938"/>
                </a:lnTo>
                <a:lnTo>
                  <a:pt x="1476" y="257603"/>
                </a:lnTo>
                <a:lnTo>
                  <a:pt x="0" y="248412"/>
                </a:lnTo>
                <a:lnTo>
                  <a:pt x="1047" y="239577"/>
                </a:lnTo>
                <a:lnTo>
                  <a:pt x="3810" y="231457"/>
                </a:lnTo>
                <a:lnTo>
                  <a:pt x="7715" y="224194"/>
                </a:lnTo>
                <a:lnTo>
                  <a:pt x="12192" y="217932"/>
                </a:lnTo>
                <a:lnTo>
                  <a:pt x="126492" y="60960"/>
                </a:lnTo>
                <a:lnTo>
                  <a:pt x="25908" y="60960"/>
                </a:lnTo>
                <a:lnTo>
                  <a:pt x="17430" y="58554"/>
                </a:lnTo>
                <a:lnTo>
                  <a:pt x="10668" y="52006"/>
                </a:lnTo>
                <a:lnTo>
                  <a:pt x="6191" y="42314"/>
                </a:lnTo>
                <a:lnTo>
                  <a:pt x="4572" y="30480"/>
                </a:lnTo>
                <a:lnTo>
                  <a:pt x="6191" y="18645"/>
                </a:lnTo>
                <a:lnTo>
                  <a:pt x="10668" y="8953"/>
                </a:lnTo>
                <a:lnTo>
                  <a:pt x="17430" y="2405"/>
                </a:lnTo>
                <a:lnTo>
                  <a:pt x="25908" y="0"/>
                </a:lnTo>
                <a:lnTo>
                  <a:pt x="196596" y="0"/>
                </a:lnTo>
                <a:lnTo>
                  <a:pt x="205549" y="1476"/>
                </a:lnTo>
                <a:lnTo>
                  <a:pt x="213360" y="6096"/>
                </a:lnTo>
                <a:lnTo>
                  <a:pt x="218884" y="14144"/>
                </a:lnTo>
                <a:lnTo>
                  <a:pt x="220980" y="25908"/>
                </a:lnTo>
                <a:lnTo>
                  <a:pt x="220146" y="33885"/>
                </a:lnTo>
                <a:lnTo>
                  <a:pt x="217741" y="41719"/>
                </a:lnTo>
                <a:lnTo>
                  <a:pt x="213907" y="49268"/>
                </a:lnTo>
                <a:lnTo>
                  <a:pt x="208788" y="56388"/>
                </a:lnTo>
                <a:lnTo>
                  <a:pt x="94488" y="213360"/>
                </a:lnTo>
                <a:lnTo>
                  <a:pt x="207264" y="213360"/>
                </a:lnTo>
                <a:lnTo>
                  <a:pt x="215979" y="215765"/>
                </a:lnTo>
                <a:lnTo>
                  <a:pt x="223266" y="222313"/>
                </a:lnTo>
                <a:lnTo>
                  <a:pt x="228266" y="232005"/>
                </a:lnTo>
                <a:lnTo>
                  <a:pt x="230124" y="243840"/>
                </a:lnTo>
                <a:lnTo>
                  <a:pt x="228480" y="255674"/>
                </a:lnTo>
                <a:lnTo>
                  <a:pt x="223837" y="265366"/>
                </a:lnTo>
                <a:lnTo>
                  <a:pt x="216622" y="271914"/>
                </a:lnTo>
                <a:lnTo>
                  <a:pt x="207264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334338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26195" y="2305679"/>
            <a:ext cx="349400" cy="307065"/>
          </a:xfrm>
          <a:custGeom>
            <a:avLst/>
            <a:gdLst/>
            <a:ahLst/>
            <a:cxnLst/>
            <a:rect l="l" t="t" r="r" b="b"/>
            <a:pathLst>
              <a:path w="247015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01168"/>
                </a:lnTo>
                <a:lnTo>
                  <a:pt x="222858" y="201168"/>
                </a:lnTo>
                <a:lnTo>
                  <a:pt x="235172" y="222504"/>
                </a:lnTo>
                <a:lnTo>
                  <a:pt x="121920" y="222504"/>
                </a:lnTo>
                <a:lnTo>
                  <a:pt x="104894" y="226099"/>
                </a:lnTo>
                <a:lnTo>
                  <a:pt x="89725" y="236410"/>
                </a:lnTo>
                <a:lnTo>
                  <a:pt x="78843" y="252722"/>
                </a:lnTo>
                <a:lnTo>
                  <a:pt x="74676" y="27432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7015" h="434339">
                <a:moveTo>
                  <a:pt x="222858" y="201168"/>
                </a:moveTo>
                <a:lnTo>
                  <a:pt x="74676" y="201168"/>
                </a:lnTo>
                <a:lnTo>
                  <a:pt x="85463" y="184618"/>
                </a:lnTo>
                <a:lnTo>
                  <a:pt x="101536" y="170497"/>
                </a:lnTo>
                <a:lnTo>
                  <a:pt x="122467" y="160662"/>
                </a:lnTo>
                <a:lnTo>
                  <a:pt x="147828" y="156972"/>
                </a:lnTo>
                <a:lnTo>
                  <a:pt x="185808" y="166306"/>
                </a:lnTo>
                <a:lnTo>
                  <a:pt x="217360" y="191643"/>
                </a:lnTo>
                <a:lnTo>
                  <a:pt x="222858" y="201168"/>
                </a:lnTo>
                <a:close/>
              </a:path>
              <a:path w="247015" h="434339">
                <a:moveTo>
                  <a:pt x="208788" y="434340"/>
                </a:moveTo>
                <a:lnTo>
                  <a:pt x="196000" y="432887"/>
                </a:lnTo>
                <a:lnTo>
                  <a:pt x="184213" y="428434"/>
                </a:lnTo>
                <a:lnTo>
                  <a:pt x="175569" y="420838"/>
                </a:lnTo>
                <a:lnTo>
                  <a:pt x="172212" y="409956"/>
                </a:lnTo>
                <a:lnTo>
                  <a:pt x="172212" y="274320"/>
                </a:lnTo>
                <a:lnTo>
                  <a:pt x="168211" y="255293"/>
                </a:lnTo>
                <a:lnTo>
                  <a:pt x="157353" y="238696"/>
                </a:lnTo>
                <a:lnTo>
                  <a:pt x="141351" y="226956"/>
                </a:lnTo>
                <a:lnTo>
                  <a:pt x="121920" y="222504"/>
                </a:lnTo>
                <a:lnTo>
                  <a:pt x="235172" y="222504"/>
                </a:lnTo>
                <a:lnTo>
                  <a:pt x="238910" y="228981"/>
                </a:lnTo>
                <a:lnTo>
                  <a:pt x="246888" y="274320"/>
                </a:lnTo>
                <a:lnTo>
                  <a:pt x="246888" y="409956"/>
                </a:lnTo>
                <a:lnTo>
                  <a:pt x="243720" y="420838"/>
                </a:lnTo>
                <a:lnTo>
                  <a:pt x="235267" y="428434"/>
                </a:lnTo>
                <a:lnTo>
                  <a:pt x="223099" y="432887"/>
                </a:lnTo>
                <a:lnTo>
                  <a:pt x="20878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948706" y="232399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140562" y="241665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5" h="277495">
                <a:moveTo>
                  <a:pt x="210312" y="277368"/>
                </a:moveTo>
                <a:lnTo>
                  <a:pt x="196643" y="275915"/>
                </a:lnTo>
                <a:lnTo>
                  <a:pt x="184404" y="271462"/>
                </a:lnTo>
                <a:lnTo>
                  <a:pt x="175593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44" y="263866"/>
                </a:lnTo>
                <a:lnTo>
                  <a:pt x="235458" y="271462"/>
                </a:lnTo>
                <a:lnTo>
                  <a:pt x="223742" y="275915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545830" y="2416654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20" h="281939">
                <a:moveTo>
                  <a:pt x="204715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793"/>
                </a:lnTo>
                <a:lnTo>
                  <a:pt x="109220" y="170123"/>
                </a:lnTo>
                <a:lnTo>
                  <a:pt x="76200" y="160401"/>
                </a:lnTo>
                <a:lnTo>
                  <a:pt x="43180" y="146868"/>
                </a:lnTo>
                <a:lnTo>
                  <a:pt x="17780" y="123768"/>
                </a:lnTo>
                <a:lnTo>
                  <a:pt x="7620" y="85344"/>
                </a:lnTo>
                <a:lnTo>
                  <a:pt x="12882" y="55292"/>
                </a:lnTo>
                <a:lnTo>
                  <a:pt x="30289" y="27813"/>
                </a:lnTo>
                <a:lnTo>
                  <a:pt x="62269" y="7762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7434"/>
                </a:lnTo>
                <a:lnTo>
                  <a:pt x="197166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715" y="225552"/>
                </a:lnTo>
                <a:close/>
              </a:path>
              <a:path w="210820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166" y="56388"/>
                </a:lnTo>
                <a:lnTo>
                  <a:pt x="196024" y="59055"/>
                </a:lnTo>
                <a:lnTo>
                  <a:pt x="187904" y="68961"/>
                </a:lnTo>
                <a:lnTo>
                  <a:pt x="176784" y="73152"/>
                </a:lnTo>
                <a:close/>
              </a:path>
              <a:path w="210820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715" y="225552"/>
                </a:lnTo>
                <a:lnTo>
                  <a:pt x="203311" y="232433"/>
                </a:lnTo>
                <a:lnTo>
                  <a:pt x="182880" y="258889"/>
                </a:lnTo>
                <a:lnTo>
                  <a:pt x="149875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890739" y="241665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49793"/>
                </a:lnTo>
                <a:lnTo>
                  <a:pt x="213360" y="265176"/>
                </a:lnTo>
                <a:lnTo>
                  <a:pt x="181641" y="277129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2306787" y="230567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877833" y="2905803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19" h="281939">
                <a:moveTo>
                  <a:pt x="204818" y="225552"/>
                </a:moveTo>
                <a:lnTo>
                  <a:pt x="102108" y="225552"/>
                </a:lnTo>
                <a:lnTo>
                  <a:pt x="123563" y="223456"/>
                </a:lnTo>
                <a:lnTo>
                  <a:pt x="136588" y="217932"/>
                </a:lnTo>
                <a:lnTo>
                  <a:pt x="143041" y="210121"/>
                </a:lnTo>
                <a:lnTo>
                  <a:pt x="144780" y="201168"/>
                </a:lnTo>
                <a:lnTo>
                  <a:pt x="134620" y="181906"/>
                </a:lnTo>
                <a:lnTo>
                  <a:pt x="109220" y="170518"/>
                </a:lnTo>
                <a:lnTo>
                  <a:pt x="76200" y="161163"/>
                </a:lnTo>
                <a:lnTo>
                  <a:pt x="43180" y="147997"/>
                </a:lnTo>
                <a:lnTo>
                  <a:pt x="17780" y="125179"/>
                </a:lnTo>
                <a:lnTo>
                  <a:pt x="7620" y="86868"/>
                </a:lnTo>
                <a:lnTo>
                  <a:pt x="12882" y="55935"/>
                </a:lnTo>
                <a:lnTo>
                  <a:pt x="30289" y="28003"/>
                </a:lnTo>
                <a:lnTo>
                  <a:pt x="62269" y="7786"/>
                </a:lnTo>
                <a:lnTo>
                  <a:pt x="111252" y="0"/>
                </a:lnTo>
                <a:lnTo>
                  <a:pt x="145470" y="2952"/>
                </a:lnTo>
                <a:lnTo>
                  <a:pt x="174688" y="11049"/>
                </a:lnTo>
                <a:lnTo>
                  <a:pt x="195048" y="23145"/>
                </a:lnTo>
                <a:lnTo>
                  <a:pt x="202692" y="38100"/>
                </a:lnTo>
                <a:lnTo>
                  <a:pt x="201001" y="48077"/>
                </a:lnTo>
                <a:lnTo>
                  <a:pt x="197420" y="56388"/>
                </a:lnTo>
                <a:lnTo>
                  <a:pt x="112776" y="56388"/>
                </a:lnTo>
                <a:lnTo>
                  <a:pt x="94130" y="58935"/>
                </a:lnTo>
                <a:lnTo>
                  <a:pt x="81343" y="65341"/>
                </a:lnTo>
                <a:lnTo>
                  <a:pt x="73985" y="73747"/>
                </a:lnTo>
                <a:lnTo>
                  <a:pt x="71628" y="82296"/>
                </a:lnTo>
                <a:lnTo>
                  <a:pt x="81900" y="98601"/>
                </a:lnTo>
                <a:lnTo>
                  <a:pt x="107583" y="108599"/>
                </a:lnTo>
                <a:lnTo>
                  <a:pt x="140970" y="117919"/>
                </a:lnTo>
                <a:lnTo>
                  <a:pt x="174356" y="132192"/>
                </a:lnTo>
                <a:lnTo>
                  <a:pt x="200039" y="157049"/>
                </a:lnTo>
                <a:lnTo>
                  <a:pt x="210312" y="198120"/>
                </a:lnTo>
                <a:lnTo>
                  <a:pt x="204818" y="225552"/>
                </a:lnTo>
                <a:close/>
              </a:path>
              <a:path w="210819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420" y="56388"/>
                </a:lnTo>
                <a:lnTo>
                  <a:pt x="196024" y="59626"/>
                </a:lnTo>
                <a:lnTo>
                  <a:pt x="187904" y="69175"/>
                </a:lnTo>
                <a:lnTo>
                  <a:pt x="176784" y="73152"/>
                </a:lnTo>
                <a:close/>
              </a:path>
              <a:path w="210819" h="281939">
                <a:moveTo>
                  <a:pt x="105156" y="281940"/>
                </a:moveTo>
                <a:lnTo>
                  <a:pt x="63650" y="277749"/>
                </a:lnTo>
                <a:lnTo>
                  <a:pt x="30289" y="266700"/>
                </a:lnTo>
                <a:lnTo>
                  <a:pt x="8072" y="251079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818" y="225552"/>
                </a:lnTo>
                <a:lnTo>
                  <a:pt x="203311" y="233076"/>
                </a:lnTo>
                <a:lnTo>
                  <a:pt x="182880" y="259461"/>
                </a:lnTo>
                <a:lnTo>
                  <a:pt x="149875" y="276129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214121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1148" y="77724"/>
                </a:moveTo>
                <a:lnTo>
                  <a:pt x="30265" y="74152"/>
                </a:lnTo>
                <a:lnTo>
                  <a:pt x="22669" y="65151"/>
                </a:lnTo>
                <a:lnTo>
                  <a:pt x="18216" y="53292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80" h="280670">
                <a:moveTo>
                  <a:pt x="74676" y="280416"/>
                </a:moveTo>
                <a:lnTo>
                  <a:pt x="45648" y="276010"/>
                </a:lnTo>
                <a:lnTo>
                  <a:pt x="21907" y="262318"/>
                </a:lnTo>
                <a:lnTo>
                  <a:pt x="5881" y="238625"/>
                </a:lnTo>
                <a:lnTo>
                  <a:pt x="0" y="204216"/>
                </a:lnTo>
                <a:lnTo>
                  <a:pt x="9810" y="163472"/>
                </a:lnTo>
                <a:lnTo>
                  <a:pt x="37338" y="137731"/>
                </a:lnTo>
                <a:lnTo>
                  <a:pt x="79724" y="124277"/>
                </a:lnTo>
                <a:lnTo>
                  <a:pt x="134112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2769"/>
                </a:lnTo>
                <a:lnTo>
                  <a:pt x="126301" y="266890"/>
                </a:lnTo>
                <a:lnTo>
                  <a:pt x="102846" y="276725"/>
                </a:lnTo>
                <a:lnTo>
                  <a:pt x="74676" y="280416"/>
                </a:lnTo>
                <a:close/>
              </a:path>
              <a:path w="233680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593521" y="2807759"/>
            <a:ext cx="360178" cy="384729"/>
          </a:xfrm>
          <a:custGeom>
            <a:avLst/>
            <a:gdLst/>
            <a:ahLst/>
            <a:cxnLst/>
            <a:rect l="l" t="t" r="r" b="b"/>
            <a:pathLst>
              <a:path w="254635" h="544195">
                <a:moveTo>
                  <a:pt x="245364" y="155448"/>
                </a:moveTo>
                <a:lnTo>
                  <a:pt x="190500" y="155448"/>
                </a:lnTo>
                <a:lnTo>
                  <a:pt x="199620" y="136398"/>
                </a:lnTo>
                <a:lnTo>
                  <a:pt x="208597" y="124206"/>
                </a:lnTo>
                <a:lnTo>
                  <a:pt x="217289" y="117729"/>
                </a:lnTo>
                <a:lnTo>
                  <a:pt x="225552" y="115824"/>
                </a:lnTo>
                <a:lnTo>
                  <a:pt x="237791" y="118348"/>
                </a:lnTo>
                <a:lnTo>
                  <a:pt x="246888" y="124587"/>
                </a:lnTo>
                <a:lnTo>
                  <a:pt x="252555" y="132540"/>
                </a:lnTo>
                <a:lnTo>
                  <a:pt x="254404" y="139803"/>
                </a:lnTo>
                <a:lnTo>
                  <a:pt x="254508" y="146304"/>
                </a:lnTo>
                <a:lnTo>
                  <a:pt x="249936" y="152400"/>
                </a:lnTo>
                <a:lnTo>
                  <a:pt x="245364" y="155448"/>
                </a:lnTo>
                <a:close/>
              </a:path>
              <a:path w="254635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38" y="443269"/>
                </a:lnTo>
                <a:lnTo>
                  <a:pt x="12192" y="426529"/>
                </a:lnTo>
                <a:lnTo>
                  <a:pt x="25717" y="412932"/>
                </a:lnTo>
                <a:lnTo>
                  <a:pt x="42672" y="402336"/>
                </a:lnTo>
                <a:lnTo>
                  <a:pt x="32432" y="395978"/>
                </a:lnTo>
                <a:lnTo>
                  <a:pt x="24765" y="388048"/>
                </a:lnTo>
                <a:lnTo>
                  <a:pt x="19954" y="378118"/>
                </a:lnTo>
                <a:lnTo>
                  <a:pt x="18288" y="365760"/>
                </a:lnTo>
                <a:lnTo>
                  <a:pt x="20454" y="351329"/>
                </a:lnTo>
                <a:lnTo>
                  <a:pt x="26479" y="339471"/>
                </a:lnTo>
                <a:lnTo>
                  <a:pt x="35647" y="329326"/>
                </a:lnTo>
                <a:lnTo>
                  <a:pt x="47244" y="320040"/>
                </a:lnTo>
                <a:lnTo>
                  <a:pt x="31884" y="305609"/>
                </a:lnTo>
                <a:lnTo>
                  <a:pt x="20383" y="288036"/>
                </a:lnTo>
                <a:lnTo>
                  <a:pt x="13168" y="268176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883" y="195905"/>
                </a:lnTo>
                <a:lnTo>
                  <a:pt x="42100" y="165544"/>
                </a:lnTo>
                <a:lnTo>
                  <a:pt x="78176" y="145756"/>
                </a:lnTo>
                <a:lnTo>
                  <a:pt x="124968" y="138684"/>
                </a:lnTo>
                <a:lnTo>
                  <a:pt x="142922" y="139803"/>
                </a:lnTo>
                <a:lnTo>
                  <a:pt x="160020" y="143065"/>
                </a:lnTo>
                <a:lnTo>
                  <a:pt x="175974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60091"/>
                </a:lnTo>
                <a:lnTo>
                  <a:pt x="232219" y="165163"/>
                </a:lnTo>
                <a:lnTo>
                  <a:pt x="225004" y="171092"/>
                </a:lnTo>
                <a:lnTo>
                  <a:pt x="217932" y="178308"/>
                </a:lnTo>
                <a:lnTo>
                  <a:pt x="222355" y="184404"/>
                </a:lnTo>
                <a:lnTo>
                  <a:pt x="124968" y="184404"/>
                </a:lnTo>
                <a:lnTo>
                  <a:pt x="106965" y="188404"/>
                </a:lnTo>
                <a:lnTo>
                  <a:pt x="94107" y="199263"/>
                </a:lnTo>
                <a:lnTo>
                  <a:pt x="86391" y="215265"/>
                </a:lnTo>
                <a:lnTo>
                  <a:pt x="83820" y="234696"/>
                </a:lnTo>
                <a:lnTo>
                  <a:pt x="83820" y="245364"/>
                </a:lnTo>
                <a:lnTo>
                  <a:pt x="86606" y="266319"/>
                </a:lnTo>
                <a:lnTo>
                  <a:pt x="94678" y="282702"/>
                </a:lnTo>
                <a:lnTo>
                  <a:pt x="107608" y="293370"/>
                </a:lnTo>
                <a:lnTo>
                  <a:pt x="124968" y="297180"/>
                </a:lnTo>
                <a:lnTo>
                  <a:pt x="219997" y="297180"/>
                </a:lnTo>
                <a:lnTo>
                  <a:pt x="205930" y="315468"/>
                </a:lnTo>
                <a:lnTo>
                  <a:pt x="170235" y="335613"/>
                </a:lnTo>
                <a:lnTo>
                  <a:pt x="153371" y="338328"/>
                </a:lnTo>
                <a:lnTo>
                  <a:pt x="86868" y="338328"/>
                </a:lnTo>
                <a:lnTo>
                  <a:pt x="82296" y="341376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2108" y="416052"/>
                </a:lnTo>
                <a:lnTo>
                  <a:pt x="89392" y="423529"/>
                </a:lnTo>
                <a:lnTo>
                  <a:pt x="79248" y="432435"/>
                </a:lnTo>
                <a:lnTo>
                  <a:pt x="72532" y="443055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836" y="496824"/>
                </a:lnTo>
                <a:lnTo>
                  <a:pt x="214503" y="523113"/>
                </a:lnTo>
                <a:lnTo>
                  <a:pt x="174545" y="539019"/>
                </a:lnTo>
                <a:lnTo>
                  <a:pt x="128016" y="544068"/>
                </a:lnTo>
                <a:close/>
              </a:path>
              <a:path w="254635" h="544195">
                <a:moveTo>
                  <a:pt x="219997" y="297180"/>
                </a:moveTo>
                <a:lnTo>
                  <a:pt x="124968" y="297180"/>
                </a:lnTo>
                <a:lnTo>
                  <a:pt x="142327" y="293393"/>
                </a:lnTo>
                <a:lnTo>
                  <a:pt x="155257" y="282892"/>
                </a:lnTo>
                <a:lnTo>
                  <a:pt x="163329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29" y="215265"/>
                </a:lnTo>
                <a:lnTo>
                  <a:pt x="155257" y="199263"/>
                </a:lnTo>
                <a:lnTo>
                  <a:pt x="142327" y="188404"/>
                </a:lnTo>
                <a:lnTo>
                  <a:pt x="124968" y="184404"/>
                </a:lnTo>
                <a:lnTo>
                  <a:pt x="222355" y="184404"/>
                </a:lnTo>
                <a:lnTo>
                  <a:pt x="226814" y="190547"/>
                </a:lnTo>
                <a:lnTo>
                  <a:pt x="232981" y="204216"/>
                </a:lnTo>
                <a:lnTo>
                  <a:pt x="236577" y="219027"/>
                </a:lnTo>
                <a:lnTo>
                  <a:pt x="237744" y="234696"/>
                </a:lnTo>
                <a:lnTo>
                  <a:pt x="237744" y="246888"/>
                </a:lnTo>
                <a:lnTo>
                  <a:pt x="229338" y="285035"/>
                </a:lnTo>
                <a:lnTo>
                  <a:pt x="219997" y="297180"/>
                </a:lnTo>
                <a:close/>
              </a:path>
              <a:path w="254635" h="544195">
                <a:moveTo>
                  <a:pt x="124968" y="342900"/>
                </a:moveTo>
                <a:lnTo>
                  <a:pt x="114085" y="342614"/>
                </a:lnTo>
                <a:lnTo>
                  <a:pt x="104203" y="341757"/>
                </a:lnTo>
                <a:lnTo>
                  <a:pt x="95178" y="340328"/>
                </a:lnTo>
                <a:lnTo>
                  <a:pt x="86868" y="338328"/>
                </a:lnTo>
                <a:lnTo>
                  <a:pt x="153371" y="338328"/>
                </a:lnTo>
                <a:lnTo>
                  <a:pt x="124968" y="342900"/>
                </a:lnTo>
                <a:close/>
              </a:path>
              <a:path w="254635" h="544195">
                <a:moveTo>
                  <a:pt x="240836" y="496824"/>
                </a:moveTo>
                <a:lnTo>
                  <a:pt x="126492" y="496824"/>
                </a:lnTo>
                <a:lnTo>
                  <a:pt x="147923" y="494061"/>
                </a:lnTo>
                <a:lnTo>
                  <a:pt x="165354" y="486156"/>
                </a:lnTo>
                <a:lnTo>
                  <a:pt x="177069" y="473678"/>
                </a:lnTo>
                <a:lnTo>
                  <a:pt x="181356" y="457200"/>
                </a:lnTo>
                <a:lnTo>
                  <a:pt x="174117" y="437268"/>
                </a:lnTo>
                <a:lnTo>
                  <a:pt x="155448" y="425767"/>
                </a:lnTo>
                <a:lnTo>
                  <a:pt x="129921" y="419695"/>
                </a:lnTo>
                <a:lnTo>
                  <a:pt x="102108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5204"/>
                </a:lnTo>
                <a:lnTo>
                  <a:pt x="240836" y="496824"/>
                </a:lnTo>
                <a:close/>
              </a:path>
              <a:path w="254635" h="544195">
                <a:moveTo>
                  <a:pt x="126492" y="76200"/>
                </a:moveTo>
                <a:lnTo>
                  <a:pt x="97631" y="70080"/>
                </a:lnTo>
                <a:lnTo>
                  <a:pt x="72771" y="53530"/>
                </a:lnTo>
                <a:lnTo>
                  <a:pt x="55340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7811"/>
                </a:lnTo>
                <a:lnTo>
                  <a:pt x="101346" y="31623"/>
                </a:lnTo>
                <a:lnTo>
                  <a:pt x="113061" y="40290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4635" h="544195">
                <a:moveTo>
                  <a:pt x="187016" y="42672"/>
                </a:moveTo>
                <a:lnTo>
                  <a:pt x="126492" y="42672"/>
                </a:lnTo>
                <a:lnTo>
                  <a:pt x="139922" y="39647"/>
                </a:lnTo>
                <a:lnTo>
                  <a:pt x="151638" y="31051"/>
                </a:lnTo>
                <a:lnTo>
                  <a:pt x="159924" y="17597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011724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38" y="14144"/>
                </a:lnTo>
                <a:lnTo>
                  <a:pt x="10477" y="6477"/>
                </a:lnTo>
                <a:lnTo>
                  <a:pt x="22502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207891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3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65256" y="2807759"/>
            <a:ext cx="360178" cy="384729"/>
          </a:xfrm>
          <a:custGeom>
            <a:avLst/>
            <a:gdLst/>
            <a:ahLst/>
            <a:cxnLst/>
            <a:rect l="l" t="t" r="r" b="b"/>
            <a:pathLst>
              <a:path w="254635" h="544195">
                <a:moveTo>
                  <a:pt x="245364" y="155448"/>
                </a:moveTo>
                <a:lnTo>
                  <a:pt x="190500" y="155448"/>
                </a:lnTo>
                <a:lnTo>
                  <a:pt x="199620" y="136398"/>
                </a:lnTo>
                <a:lnTo>
                  <a:pt x="208597" y="124206"/>
                </a:lnTo>
                <a:lnTo>
                  <a:pt x="217289" y="117729"/>
                </a:lnTo>
                <a:lnTo>
                  <a:pt x="225552" y="115824"/>
                </a:lnTo>
                <a:lnTo>
                  <a:pt x="237791" y="118348"/>
                </a:lnTo>
                <a:lnTo>
                  <a:pt x="246888" y="124587"/>
                </a:lnTo>
                <a:lnTo>
                  <a:pt x="252555" y="132540"/>
                </a:lnTo>
                <a:lnTo>
                  <a:pt x="254404" y="139803"/>
                </a:lnTo>
                <a:lnTo>
                  <a:pt x="254508" y="146304"/>
                </a:lnTo>
                <a:lnTo>
                  <a:pt x="249936" y="152400"/>
                </a:lnTo>
                <a:lnTo>
                  <a:pt x="245364" y="155448"/>
                </a:lnTo>
                <a:close/>
              </a:path>
              <a:path w="254635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452" y="443269"/>
                </a:lnTo>
                <a:lnTo>
                  <a:pt x="12763" y="426529"/>
                </a:lnTo>
                <a:lnTo>
                  <a:pt x="26360" y="412932"/>
                </a:lnTo>
                <a:lnTo>
                  <a:pt x="42672" y="402336"/>
                </a:lnTo>
                <a:lnTo>
                  <a:pt x="32432" y="395978"/>
                </a:lnTo>
                <a:lnTo>
                  <a:pt x="24765" y="388048"/>
                </a:lnTo>
                <a:lnTo>
                  <a:pt x="19954" y="378118"/>
                </a:lnTo>
                <a:lnTo>
                  <a:pt x="18288" y="365760"/>
                </a:lnTo>
                <a:lnTo>
                  <a:pt x="20454" y="351329"/>
                </a:lnTo>
                <a:lnTo>
                  <a:pt x="26479" y="339471"/>
                </a:lnTo>
                <a:lnTo>
                  <a:pt x="35647" y="329326"/>
                </a:lnTo>
                <a:lnTo>
                  <a:pt x="47244" y="320040"/>
                </a:lnTo>
                <a:lnTo>
                  <a:pt x="32123" y="305609"/>
                </a:lnTo>
                <a:lnTo>
                  <a:pt x="21145" y="288036"/>
                </a:lnTo>
                <a:lnTo>
                  <a:pt x="14454" y="268176"/>
                </a:lnTo>
                <a:lnTo>
                  <a:pt x="12192" y="246888"/>
                </a:lnTo>
                <a:lnTo>
                  <a:pt x="12192" y="234696"/>
                </a:lnTo>
                <a:lnTo>
                  <a:pt x="20169" y="195905"/>
                </a:lnTo>
                <a:lnTo>
                  <a:pt x="42862" y="165544"/>
                </a:lnTo>
                <a:lnTo>
                  <a:pt x="78414" y="145756"/>
                </a:lnTo>
                <a:lnTo>
                  <a:pt x="124968" y="138684"/>
                </a:lnTo>
                <a:lnTo>
                  <a:pt x="143136" y="139803"/>
                </a:lnTo>
                <a:lnTo>
                  <a:pt x="160591" y="143065"/>
                </a:lnTo>
                <a:lnTo>
                  <a:pt x="176617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60091"/>
                </a:lnTo>
                <a:lnTo>
                  <a:pt x="232219" y="165163"/>
                </a:lnTo>
                <a:lnTo>
                  <a:pt x="225004" y="171092"/>
                </a:lnTo>
                <a:lnTo>
                  <a:pt x="217932" y="178308"/>
                </a:lnTo>
                <a:lnTo>
                  <a:pt x="222355" y="184404"/>
                </a:lnTo>
                <a:lnTo>
                  <a:pt x="124968" y="184404"/>
                </a:lnTo>
                <a:lnTo>
                  <a:pt x="106965" y="188404"/>
                </a:lnTo>
                <a:lnTo>
                  <a:pt x="94107" y="199263"/>
                </a:lnTo>
                <a:lnTo>
                  <a:pt x="86391" y="215265"/>
                </a:lnTo>
                <a:lnTo>
                  <a:pt x="83820" y="234696"/>
                </a:lnTo>
                <a:lnTo>
                  <a:pt x="83820" y="245364"/>
                </a:lnTo>
                <a:lnTo>
                  <a:pt x="86606" y="266319"/>
                </a:lnTo>
                <a:lnTo>
                  <a:pt x="94678" y="282702"/>
                </a:lnTo>
                <a:lnTo>
                  <a:pt x="107608" y="293370"/>
                </a:lnTo>
                <a:lnTo>
                  <a:pt x="124968" y="297180"/>
                </a:lnTo>
                <a:lnTo>
                  <a:pt x="220353" y="297180"/>
                </a:lnTo>
                <a:lnTo>
                  <a:pt x="206502" y="315468"/>
                </a:lnTo>
                <a:lnTo>
                  <a:pt x="170878" y="335613"/>
                </a:lnTo>
                <a:lnTo>
                  <a:pt x="153774" y="338328"/>
                </a:lnTo>
                <a:lnTo>
                  <a:pt x="86868" y="338328"/>
                </a:lnTo>
                <a:lnTo>
                  <a:pt x="82296" y="341376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2108" y="416052"/>
                </a:lnTo>
                <a:lnTo>
                  <a:pt x="89392" y="423529"/>
                </a:lnTo>
                <a:lnTo>
                  <a:pt x="79248" y="432435"/>
                </a:lnTo>
                <a:lnTo>
                  <a:pt x="72532" y="443055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1071" y="496824"/>
                </a:lnTo>
                <a:lnTo>
                  <a:pt x="215074" y="523113"/>
                </a:lnTo>
                <a:lnTo>
                  <a:pt x="175188" y="539019"/>
                </a:lnTo>
                <a:lnTo>
                  <a:pt x="128016" y="544068"/>
                </a:lnTo>
                <a:close/>
              </a:path>
              <a:path w="254635" h="544195">
                <a:moveTo>
                  <a:pt x="220353" y="297180"/>
                </a:moveTo>
                <a:lnTo>
                  <a:pt x="124968" y="297180"/>
                </a:lnTo>
                <a:lnTo>
                  <a:pt x="142327" y="293393"/>
                </a:lnTo>
                <a:lnTo>
                  <a:pt x="155257" y="282892"/>
                </a:lnTo>
                <a:lnTo>
                  <a:pt x="163329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544" y="215265"/>
                </a:lnTo>
                <a:lnTo>
                  <a:pt x="155829" y="199263"/>
                </a:lnTo>
                <a:lnTo>
                  <a:pt x="142970" y="188404"/>
                </a:lnTo>
                <a:lnTo>
                  <a:pt x="124968" y="184404"/>
                </a:lnTo>
                <a:lnTo>
                  <a:pt x="222355" y="184404"/>
                </a:lnTo>
                <a:lnTo>
                  <a:pt x="226814" y="190547"/>
                </a:lnTo>
                <a:lnTo>
                  <a:pt x="232981" y="204216"/>
                </a:lnTo>
                <a:lnTo>
                  <a:pt x="236577" y="219027"/>
                </a:lnTo>
                <a:lnTo>
                  <a:pt x="237744" y="234696"/>
                </a:lnTo>
                <a:lnTo>
                  <a:pt x="237744" y="246888"/>
                </a:lnTo>
                <a:lnTo>
                  <a:pt x="229552" y="285035"/>
                </a:lnTo>
                <a:lnTo>
                  <a:pt x="220353" y="297180"/>
                </a:lnTo>
                <a:close/>
              </a:path>
              <a:path w="254635" h="544195">
                <a:moveTo>
                  <a:pt x="124968" y="342900"/>
                </a:moveTo>
                <a:lnTo>
                  <a:pt x="114085" y="342614"/>
                </a:lnTo>
                <a:lnTo>
                  <a:pt x="104203" y="341757"/>
                </a:lnTo>
                <a:lnTo>
                  <a:pt x="95178" y="340328"/>
                </a:lnTo>
                <a:lnTo>
                  <a:pt x="86868" y="338328"/>
                </a:lnTo>
                <a:lnTo>
                  <a:pt x="153774" y="338328"/>
                </a:lnTo>
                <a:lnTo>
                  <a:pt x="124968" y="342900"/>
                </a:lnTo>
                <a:close/>
              </a:path>
              <a:path w="254635" h="544195">
                <a:moveTo>
                  <a:pt x="241071" y="496824"/>
                </a:moveTo>
                <a:lnTo>
                  <a:pt x="126492" y="496824"/>
                </a:lnTo>
                <a:lnTo>
                  <a:pt x="148566" y="494061"/>
                </a:lnTo>
                <a:lnTo>
                  <a:pt x="165925" y="486156"/>
                </a:lnTo>
                <a:lnTo>
                  <a:pt x="177284" y="473678"/>
                </a:lnTo>
                <a:lnTo>
                  <a:pt x="181356" y="457200"/>
                </a:lnTo>
                <a:lnTo>
                  <a:pt x="174117" y="437268"/>
                </a:lnTo>
                <a:lnTo>
                  <a:pt x="155448" y="425767"/>
                </a:lnTo>
                <a:lnTo>
                  <a:pt x="129921" y="419695"/>
                </a:lnTo>
                <a:lnTo>
                  <a:pt x="102108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673" y="495204"/>
                </a:lnTo>
                <a:lnTo>
                  <a:pt x="241071" y="496824"/>
                </a:lnTo>
                <a:close/>
              </a:path>
              <a:path w="254635" h="544195">
                <a:moveTo>
                  <a:pt x="126492" y="76200"/>
                </a:moveTo>
                <a:lnTo>
                  <a:pt x="97869" y="70080"/>
                </a:lnTo>
                <a:lnTo>
                  <a:pt x="73533" y="53530"/>
                </a:lnTo>
                <a:lnTo>
                  <a:pt x="56626" y="29265"/>
                </a:lnTo>
                <a:lnTo>
                  <a:pt x="50292" y="0"/>
                </a:lnTo>
                <a:lnTo>
                  <a:pt x="89916" y="0"/>
                </a:lnTo>
                <a:lnTo>
                  <a:pt x="93059" y="17811"/>
                </a:lnTo>
                <a:lnTo>
                  <a:pt x="101346" y="31623"/>
                </a:lnTo>
                <a:lnTo>
                  <a:pt x="113061" y="40290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4635" h="544195">
                <a:moveTo>
                  <a:pt x="187016" y="42672"/>
                </a:moveTo>
                <a:lnTo>
                  <a:pt x="126492" y="42672"/>
                </a:lnTo>
                <a:lnTo>
                  <a:pt x="139922" y="39647"/>
                </a:lnTo>
                <a:lnTo>
                  <a:pt x="151638" y="31051"/>
                </a:lnTo>
                <a:lnTo>
                  <a:pt x="159924" y="17597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76991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952" y="14144"/>
                </a:lnTo>
                <a:lnTo>
                  <a:pt x="11049" y="6477"/>
                </a:lnTo>
                <a:lnTo>
                  <a:pt x="23145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964534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20" y="264509"/>
                </a:lnTo>
                <a:lnTo>
                  <a:pt x="235267" y="271653"/>
                </a:lnTo>
                <a:lnTo>
                  <a:pt x="223099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91358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42735" y="2794829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5052" y="434340"/>
                </a:moveTo>
                <a:lnTo>
                  <a:pt x="20574" y="432268"/>
                </a:lnTo>
                <a:lnTo>
                  <a:pt x="9525" y="426910"/>
                </a:lnTo>
                <a:lnTo>
                  <a:pt x="2476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476" y="14144"/>
                </a:lnTo>
                <a:lnTo>
                  <a:pt x="9525" y="6477"/>
                </a:lnTo>
                <a:lnTo>
                  <a:pt x="20574" y="1666"/>
                </a:lnTo>
                <a:lnTo>
                  <a:pt x="35052" y="0"/>
                </a:lnTo>
                <a:lnTo>
                  <a:pt x="50006" y="1666"/>
                </a:lnTo>
                <a:lnTo>
                  <a:pt x="62103" y="6477"/>
                </a:lnTo>
                <a:lnTo>
                  <a:pt x="70199" y="14144"/>
                </a:lnTo>
                <a:lnTo>
                  <a:pt x="73152" y="24384"/>
                </a:lnTo>
                <a:lnTo>
                  <a:pt x="73152" y="265176"/>
                </a:lnTo>
                <a:lnTo>
                  <a:pt x="163514" y="265176"/>
                </a:lnTo>
                <a:lnTo>
                  <a:pt x="158496" y="269748"/>
                </a:lnTo>
                <a:lnTo>
                  <a:pt x="189824" y="313944"/>
                </a:lnTo>
                <a:lnTo>
                  <a:pt x="109728" y="313944"/>
                </a:lnTo>
                <a:lnTo>
                  <a:pt x="73152" y="347472"/>
                </a:lnTo>
                <a:lnTo>
                  <a:pt x="73152" y="411480"/>
                </a:lnTo>
                <a:lnTo>
                  <a:pt x="70199" y="419552"/>
                </a:lnTo>
                <a:lnTo>
                  <a:pt x="62103" y="426910"/>
                </a:lnTo>
                <a:lnTo>
                  <a:pt x="50006" y="432268"/>
                </a:lnTo>
                <a:lnTo>
                  <a:pt x="35052" y="434340"/>
                </a:lnTo>
                <a:close/>
              </a:path>
              <a:path w="248920" h="439420">
                <a:moveTo>
                  <a:pt x="163514" y="265176"/>
                </a:moveTo>
                <a:lnTo>
                  <a:pt x="73152" y="265176"/>
                </a:lnTo>
                <a:lnTo>
                  <a:pt x="182880" y="163068"/>
                </a:lnTo>
                <a:lnTo>
                  <a:pt x="185928" y="160020"/>
                </a:lnTo>
                <a:lnTo>
                  <a:pt x="192024" y="156972"/>
                </a:lnTo>
                <a:lnTo>
                  <a:pt x="196596" y="156972"/>
                </a:lnTo>
                <a:lnTo>
                  <a:pt x="209383" y="160329"/>
                </a:lnTo>
                <a:lnTo>
                  <a:pt x="221170" y="168973"/>
                </a:lnTo>
                <a:lnTo>
                  <a:pt x="229814" y="180760"/>
                </a:lnTo>
                <a:lnTo>
                  <a:pt x="233172" y="193548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3514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9768"/>
                </a:lnTo>
                <a:lnTo>
                  <a:pt x="109728" y="313944"/>
                </a:lnTo>
                <a:lnTo>
                  <a:pt x="189824" y="313944"/>
                </a:lnTo>
                <a:lnTo>
                  <a:pt x="243840" y="390144"/>
                </a:lnTo>
                <a:lnTo>
                  <a:pt x="246888" y="394716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122135" y="2905804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60" h="283845">
                <a:moveTo>
                  <a:pt x="124968" y="283464"/>
                </a:moveTo>
                <a:lnTo>
                  <a:pt x="77152" y="273677"/>
                </a:lnTo>
                <a:lnTo>
                  <a:pt x="37338" y="247459"/>
                </a:lnTo>
                <a:lnTo>
                  <a:pt x="10096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3021" y="9334"/>
                </a:lnTo>
                <a:lnTo>
                  <a:pt x="213360" y="34671"/>
                </a:lnTo>
                <a:lnTo>
                  <a:pt x="236308" y="65532"/>
                </a:lnTo>
                <a:lnTo>
                  <a:pt x="124968" y="65532"/>
                </a:lnTo>
                <a:lnTo>
                  <a:pt x="105537" y="69984"/>
                </a:lnTo>
                <a:lnTo>
                  <a:pt x="89535" y="81724"/>
                </a:lnTo>
                <a:lnTo>
                  <a:pt x="78676" y="98321"/>
                </a:lnTo>
                <a:lnTo>
                  <a:pt x="74676" y="117348"/>
                </a:lnTo>
                <a:lnTo>
                  <a:pt x="74676" y="164592"/>
                </a:lnTo>
                <a:lnTo>
                  <a:pt x="78676" y="184499"/>
                </a:lnTo>
                <a:lnTo>
                  <a:pt x="89535" y="201549"/>
                </a:lnTo>
                <a:lnTo>
                  <a:pt x="105537" y="213455"/>
                </a:lnTo>
                <a:lnTo>
                  <a:pt x="124968" y="217932"/>
                </a:lnTo>
                <a:lnTo>
                  <a:pt x="234972" y="217932"/>
                </a:lnTo>
                <a:lnTo>
                  <a:pt x="213360" y="247459"/>
                </a:lnTo>
                <a:lnTo>
                  <a:pt x="173021" y="273677"/>
                </a:lnTo>
                <a:lnTo>
                  <a:pt x="124968" y="283464"/>
                </a:lnTo>
                <a:close/>
              </a:path>
              <a:path w="251460" h="283845">
                <a:moveTo>
                  <a:pt x="234972" y="217932"/>
                </a:moveTo>
                <a:lnTo>
                  <a:pt x="124968" y="217932"/>
                </a:lnTo>
                <a:lnTo>
                  <a:pt x="145280" y="213455"/>
                </a:lnTo>
                <a:lnTo>
                  <a:pt x="161734" y="201549"/>
                </a:lnTo>
                <a:lnTo>
                  <a:pt x="172759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321"/>
                </a:lnTo>
                <a:lnTo>
                  <a:pt x="161734" y="81724"/>
                </a:lnTo>
                <a:lnTo>
                  <a:pt x="145280" y="69984"/>
                </a:lnTo>
                <a:lnTo>
                  <a:pt x="124968" y="65532"/>
                </a:lnTo>
                <a:lnTo>
                  <a:pt x="236308" y="65532"/>
                </a:lnTo>
                <a:lnTo>
                  <a:pt x="241125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1125" y="209526"/>
                </a:lnTo>
                <a:lnTo>
                  <a:pt x="23497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42495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1094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667"/>
                </a:lnTo>
                <a:lnTo>
                  <a:pt x="177927" y="9906"/>
                </a:lnTo>
                <a:lnTo>
                  <a:pt x="183784" y="20574"/>
                </a:lnTo>
                <a:lnTo>
                  <a:pt x="185928" y="33528"/>
                </a:lnTo>
                <a:lnTo>
                  <a:pt x="183784" y="45600"/>
                </a:lnTo>
                <a:lnTo>
                  <a:pt x="181094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1094" y="50292"/>
                </a:lnTo>
                <a:lnTo>
                  <a:pt x="177927" y="55816"/>
                </a:lnTo>
                <a:lnTo>
                  <a:pt x="169211" y="62888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46444" y="2907958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52" y="15430"/>
                </a:lnTo>
                <a:lnTo>
                  <a:pt x="11049" y="7620"/>
                </a:lnTo>
                <a:lnTo>
                  <a:pt x="23145" y="2095"/>
                </a:lnTo>
                <a:lnTo>
                  <a:pt x="38100" y="0"/>
                </a:lnTo>
                <a:lnTo>
                  <a:pt x="52173" y="2095"/>
                </a:lnTo>
                <a:lnTo>
                  <a:pt x="63817" y="7620"/>
                </a:lnTo>
                <a:lnTo>
                  <a:pt x="71747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676" y="182094"/>
                </a:lnTo>
                <a:lnTo>
                  <a:pt x="89535" y="198691"/>
                </a:lnTo>
                <a:lnTo>
                  <a:pt x="105537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937" y="214884"/>
                </a:moveTo>
                <a:lnTo>
                  <a:pt x="124968" y="214884"/>
                </a:lnTo>
                <a:lnTo>
                  <a:pt x="145041" y="210645"/>
                </a:lnTo>
                <a:lnTo>
                  <a:pt x="160972" y="199263"/>
                </a:lnTo>
                <a:lnTo>
                  <a:pt x="171473" y="182737"/>
                </a:lnTo>
                <a:lnTo>
                  <a:pt x="175260" y="163068"/>
                </a:lnTo>
                <a:lnTo>
                  <a:pt x="175260" y="24384"/>
                </a:lnTo>
                <a:lnTo>
                  <a:pt x="178212" y="15430"/>
                </a:lnTo>
                <a:lnTo>
                  <a:pt x="186309" y="7620"/>
                </a:lnTo>
                <a:lnTo>
                  <a:pt x="198405" y="2095"/>
                </a:lnTo>
                <a:lnTo>
                  <a:pt x="213360" y="0"/>
                </a:lnTo>
                <a:lnTo>
                  <a:pt x="228076" y="2095"/>
                </a:lnTo>
                <a:lnTo>
                  <a:pt x="239649" y="7620"/>
                </a:lnTo>
                <a:lnTo>
                  <a:pt x="247221" y="15430"/>
                </a:lnTo>
                <a:lnTo>
                  <a:pt x="249936" y="24384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277580" y="2906882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60" y="42672"/>
                </a:moveTo>
                <a:lnTo>
                  <a:pt x="70104" y="42672"/>
                </a:lnTo>
                <a:lnTo>
                  <a:pt x="82438" y="26360"/>
                </a:lnTo>
                <a:lnTo>
                  <a:pt x="99060" y="12763"/>
                </a:lnTo>
                <a:lnTo>
                  <a:pt x="120253" y="3452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8100" y="275844"/>
                </a:moveTo>
                <a:lnTo>
                  <a:pt x="22502" y="273772"/>
                </a:lnTo>
                <a:lnTo>
                  <a:pt x="10477" y="268414"/>
                </a:lnTo>
                <a:lnTo>
                  <a:pt x="2738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38" y="15668"/>
                </a:lnTo>
                <a:lnTo>
                  <a:pt x="10477" y="8001"/>
                </a:lnTo>
                <a:lnTo>
                  <a:pt x="22502" y="3190"/>
                </a:lnTo>
                <a:lnTo>
                  <a:pt x="38100" y="1524"/>
                </a:lnTo>
                <a:lnTo>
                  <a:pt x="50172" y="3190"/>
                </a:lnTo>
                <a:lnTo>
                  <a:pt x="60388" y="8001"/>
                </a:lnTo>
                <a:lnTo>
                  <a:pt x="67460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5876" y="62484"/>
                </a:lnTo>
                <a:lnTo>
                  <a:pt x="286512" y="62484"/>
                </a:lnTo>
                <a:lnTo>
                  <a:pt x="279443" y="64008"/>
                </a:lnTo>
                <a:lnTo>
                  <a:pt x="120396" y="64008"/>
                </a:lnTo>
                <a:lnTo>
                  <a:pt x="103608" y="67389"/>
                </a:lnTo>
                <a:lnTo>
                  <a:pt x="88963" y="77343"/>
                </a:lnTo>
                <a:lnTo>
                  <a:pt x="78605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47" y="261056"/>
                </a:lnTo>
                <a:lnTo>
                  <a:pt x="63817" y="268414"/>
                </a:lnTo>
                <a:lnTo>
                  <a:pt x="52173" y="273772"/>
                </a:lnTo>
                <a:lnTo>
                  <a:pt x="38100" y="275844"/>
                </a:lnTo>
                <a:close/>
              </a:path>
              <a:path w="407035" h="276225">
                <a:moveTo>
                  <a:pt x="370332" y="275844"/>
                </a:moveTo>
                <a:lnTo>
                  <a:pt x="356020" y="273772"/>
                </a:lnTo>
                <a:lnTo>
                  <a:pt x="343852" y="268414"/>
                </a:lnTo>
                <a:lnTo>
                  <a:pt x="335399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702"/>
                </a:lnTo>
                <a:lnTo>
                  <a:pt x="317944" y="76009"/>
                </a:lnTo>
                <a:lnTo>
                  <a:pt x="303299" y="65889"/>
                </a:lnTo>
                <a:lnTo>
                  <a:pt x="286512" y="62484"/>
                </a:lnTo>
                <a:lnTo>
                  <a:pt x="395876" y="62484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79" y="261056"/>
                </a:lnTo>
                <a:lnTo>
                  <a:pt x="396049" y="268414"/>
                </a:lnTo>
                <a:lnTo>
                  <a:pt x="384405" y="273772"/>
                </a:lnTo>
                <a:lnTo>
                  <a:pt x="370332" y="275844"/>
                </a:lnTo>
                <a:close/>
              </a:path>
              <a:path w="407035" h="276225">
                <a:moveTo>
                  <a:pt x="204216" y="275844"/>
                </a:moveTo>
                <a:lnTo>
                  <a:pt x="190547" y="274629"/>
                </a:lnTo>
                <a:lnTo>
                  <a:pt x="178308" y="270700"/>
                </a:lnTo>
                <a:lnTo>
                  <a:pt x="169497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86" y="94226"/>
                </a:lnTo>
                <a:lnTo>
                  <a:pt x="151828" y="77914"/>
                </a:lnTo>
                <a:lnTo>
                  <a:pt x="137183" y="67603"/>
                </a:lnTo>
                <a:lnTo>
                  <a:pt x="120396" y="64008"/>
                </a:lnTo>
                <a:lnTo>
                  <a:pt x="279443" y="64008"/>
                </a:lnTo>
                <a:lnTo>
                  <a:pt x="269724" y="66103"/>
                </a:lnTo>
                <a:lnTo>
                  <a:pt x="255079" y="76581"/>
                </a:lnTo>
                <a:lnTo>
                  <a:pt x="244721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48" y="263628"/>
                </a:lnTo>
                <a:lnTo>
                  <a:pt x="229362" y="270700"/>
                </a:lnTo>
                <a:lnTo>
                  <a:pt x="217646" y="274629"/>
                </a:lnTo>
                <a:lnTo>
                  <a:pt x="20421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09196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10"/>
                </a:lnTo>
                <a:lnTo>
                  <a:pt x="22669" y="262318"/>
                </a:lnTo>
                <a:lnTo>
                  <a:pt x="6119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4592" y="236220"/>
                </a:lnTo>
                <a:lnTo>
                  <a:pt x="147351" y="252769"/>
                </a:lnTo>
                <a:lnTo>
                  <a:pt x="127254" y="266890"/>
                </a:lnTo>
                <a:lnTo>
                  <a:pt x="103727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880" y="273986"/>
                </a:lnTo>
                <a:lnTo>
                  <a:pt x="173736" y="268986"/>
                </a:lnTo>
                <a:lnTo>
                  <a:pt x="167020" y="261699"/>
                </a:lnTo>
                <a:lnTo>
                  <a:pt x="164592" y="252984"/>
                </a:lnTo>
                <a:lnTo>
                  <a:pt x="164592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325243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887" y="1666"/>
                </a:lnTo>
                <a:lnTo>
                  <a:pt x="63055" y="6477"/>
                </a:lnTo>
                <a:lnTo>
                  <a:pt x="71508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19253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952" y="14144"/>
                </a:lnTo>
                <a:lnTo>
                  <a:pt x="11049" y="6477"/>
                </a:lnTo>
                <a:lnTo>
                  <a:pt x="23145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89553" y="3049100"/>
            <a:ext cx="109940" cy="9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027994" y="2794829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887" y="1666"/>
                </a:lnTo>
                <a:lnTo>
                  <a:pt x="63055" y="6477"/>
                </a:lnTo>
                <a:lnTo>
                  <a:pt x="71508" y="14144"/>
                </a:lnTo>
                <a:lnTo>
                  <a:pt x="74676" y="24384"/>
                </a:lnTo>
                <a:lnTo>
                  <a:pt x="74676" y="201168"/>
                </a:lnTo>
                <a:lnTo>
                  <a:pt x="226505" y="201168"/>
                </a:lnTo>
                <a:lnTo>
                  <a:pt x="239310" y="222504"/>
                </a:lnTo>
                <a:lnTo>
                  <a:pt x="124968" y="222504"/>
                </a:lnTo>
                <a:lnTo>
                  <a:pt x="106822" y="226099"/>
                </a:lnTo>
                <a:lnTo>
                  <a:pt x="90678" y="236410"/>
                </a:lnTo>
                <a:lnTo>
                  <a:pt x="79105" y="252722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486" y="344043"/>
                </a:lnTo>
                <a:lnTo>
                  <a:pt x="89154" y="358140"/>
                </a:lnTo>
                <a:lnTo>
                  <a:pt x="105537" y="369951"/>
                </a:lnTo>
                <a:lnTo>
                  <a:pt x="126492" y="374904"/>
                </a:lnTo>
                <a:lnTo>
                  <a:pt x="237710" y="374904"/>
                </a:lnTo>
                <a:lnTo>
                  <a:pt x="225953" y="394716"/>
                </a:lnTo>
                <a:lnTo>
                  <a:pt x="70104" y="394716"/>
                </a:lnTo>
                <a:lnTo>
                  <a:pt x="70104" y="411480"/>
                </a:lnTo>
                <a:lnTo>
                  <a:pt x="67437" y="419552"/>
                </a:lnTo>
                <a:lnTo>
                  <a:pt x="60198" y="426910"/>
                </a:lnTo>
                <a:lnTo>
                  <a:pt x="49530" y="432268"/>
                </a:lnTo>
                <a:lnTo>
                  <a:pt x="36576" y="434340"/>
                </a:lnTo>
                <a:close/>
              </a:path>
              <a:path w="251459" h="439420">
                <a:moveTo>
                  <a:pt x="226505" y="201168"/>
                </a:moveTo>
                <a:lnTo>
                  <a:pt x="74676" y="201168"/>
                </a:lnTo>
                <a:lnTo>
                  <a:pt x="86320" y="184618"/>
                </a:lnTo>
                <a:lnTo>
                  <a:pt x="102679" y="170497"/>
                </a:lnTo>
                <a:lnTo>
                  <a:pt x="123324" y="160662"/>
                </a:lnTo>
                <a:lnTo>
                  <a:pt x="147828" y="156972"/>
                </a:lnTo>
                <a:lnTo>
                  <a:pt x="187809" y="166306"/>
                </a:lnTo>
                <a:lnTo>
                  <a:pt x="220789" y="191643"/>
                </a:lnTo>
                <a:lnTo>
                  <a:pt x="226505" y="201168"/>
                </a:lnTo>
                <a:close/>
              </a:path>
              <a:path w="251459" h="439420">
                <a:moveTo>
                  <a:pt x="237710" y="374904"/>
                </a:moveTo>
                <a:lnTo>
                  <a:pt x="126492" y="374904"/>
                </a:lnTo>
                <a:lnTo>
                  <a:pt x="145923" y="370427"/>
                </a:lnTo>
                <a:lnTo>
                  <a:pt x="161925" y="358521"/>
                </a:lnTo>
                <a:lnTo>
                  <a:pt x="172783" y="341471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59" y="255293"/>
                </a:lnTo>
                <a:lnTo>
                  <a:pt x="161734" y="238696"/>
                </a:lnTo>
                <a:lnTo>
                  <a:pt x="145280" y="226956"/>
                </a:lnTo>
                <a:lnTo>
                  <a:pt x="124968" y="222504"/>
                </a:lnTo>
                <a:lnTo>
                  <a:pt x="239310" y="222504"/>
                </a:lnTo>
                <a:lnTo>
                  <a:pt x="243197" y="228981"/>
                </a:lnTo>
                <a:lnTo>
                  <a:pt x="251460" y="274320"/>
                </a:lnTo>
                <a:lnTo>
                  <a:pt x="251460" y="321564"/>
                </a:lnTo>
                <a:lnTo>
                  <a:pt x="243220" y="365617"/>
                </a:lnTo>
                <a:lnTo>
                  <a:pt x="237710" y="374904"/>
                </a:lnTo>
                <a:close/>
              </a:path>
              <a:path w="251459" h="439420">
                <a:moveTo>
                  <a:pt x="149352" y="438912"/>
                </a:moveTo>
                <a:lnTo>
                  <a:pt x="123039" y="435221"/>
                </a:lnTo>
                <a:lnTo>
                  <a:pt x="100012" y="425386"/>
                </a:lnTo>
                <a:lnTo>
                  <a:pt x="81843" y="411265"/>
                </a:lnTo>
                <a:lnTo>
                  <a:pt x="70104" y="394716"/>
                </a:lnTo>
                <a:lnTo>
                  <a:pt x="225953" y="394716"/>
                </a:lnTo>
                <a:lnTo>
                  <a:pt x="220980" y="403098"/>
                </a:lnTo>
                <a:lnTo>
                  <a:pt x="188452" y="429148"/>
                </a:lnTo>
                <a:lnTo>
                  <a:pt x="149352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426797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152"/>
                </a:lnTo>
                <a:lnTo>
                  <a:pt x="23431" y="65151"/>
                </a:lnTo>
                <a:lnTo>
                  <a:pt x="18454" y="53292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6291" y="276010"/>
                </a:lnTo>
                <a:lnTo>
                  <a:pt x="22479" y="262318"/>
                </a:lnTo>
                <a:lnTo>
                  <a:pt x="6096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808353" y="2807759"/>
            <a:ext cx="358382" cy="384729"/>
          </a:xfrm>
          <a:custGeom>
            <a:avLst/>
            <a:gdLst/>
            <a:ahLst/>
            <a:cxnLst/>
            <a:rect l="l" t="t" r="r" b="b"/>
            <a:pathLst>
              <a:path w="253365" h="544195">
                <a:moveTo>
                  <a:pt x="243840" y="155448"/>
                </a:moveTo>
                <a:lnTo>
                  <a:pt x="188976" y="155448"/>
                </a:lnTo>
                <a:lnTo>
                  <a:pt x="198739" y="136398"/>
                </a:lnTo>
                <a:lnTo>
                  <a:pt x="207645" y="124206"/>
                </a:lnTo>
                <a:lnTo>
                  <a:pt x="215979" y="117729"/>
                </a:lnTo>
                <a:lnTo>
                  <a:pt x="224028" y="115824"/>
                </a:lnTo>
                <a:lnTo>
                  <a:pt x="236267" y="118348"/>
                </a:lnTo>
                <a:lnTo>
                  <a:pt x="245364" y="124587"/>
                </a:lnTo>
                <a:lnTo>
                  <a:pt x="251031" y="132540"/>
                </a:lnTo>
                <a:lnTo>
                  <a:pt x="252880" y="139803"/>
                </a:lnTo>
                <a:lnTo>
                  <a:pt x="252984" y="146304"/>
                </a:lnTo>
                <a:lnTo>
                  <a:pt x="248412" y="152400"/>
                </a:lnTo>
                <a:lnTo>
                  <a:pt x="243840" y="155448"/>
                </a:lnTo>
                <a:close/>
              </a:path>
              <a:path w="253365" h="544195">
                <a:moveTo>
                  <a:pt x="126492" y="544068"/>
                </a:moveTo>
                <a:lnTo>
                  <a:pt x="77795" y="538734"/>
                </a:lnTo>
                <a:lnTo>
                  <a:pt x="37528" y="523113"/>
                </a:lnTo>
                <a:lnTo>
                  <a:pt x="10120" y="497776"/>
                </a:lnTo>
                <a:lnTo>
                  <a:pt x="0" y="463296"/>
                </a:lnTo>
                <a:lnTo>
                  <a:pt x="3214" y="443269"/>
                </a:lnTo>
                <a:lnTo>
                  <a:pt x="12001" y="426529"/>
                </a:lnTo>
                <a:lnTo>
                  <a:pt x="25074" y="412932"/>
                </a:lnTo>
                <a:lnTo>
                  <a:pt x="41148" y="402336"/>
                </a:lnTo>
                <a:lnTo>
                  <a:pt x="30908" y="395978"/>
                </a:lnTo>
                <a:lnTo>
                  <a:pt x="23241" y="388048"/>
                </a:lnTo>
                <a:lnTo>
                  <a:pt x="18430" y="378118"/>
                </a:lnTo>
                <a:lnTo>
                  <a:pt x="16764" y="365760"/>
                </a:lnTo>
                <a:lnTo>
                  <a:pt x="18930" y="351329"/>
                </a:lnTo>
                <a:lnTo>
                  <a:pt x="24955" y="339471"/>
                </a:lnTo>
                <a:lnTo>
                  <a:pt x="34123" y="329326"/>
                </a:lnTo>
                <a:lnTo>
                  <a:pt x="45720" y="320040"/>
                </a:lnTo>
                <a:lnTo>
                  <a:pt x="30599" y="305609"/>
                </a:lnTo>
                <a:lnTo>
                  <a:pt x="19621" y="288036"/>
                </a:lnTo>
                <a:lnTo>
                  <a:pt x="12930" y="268176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645" y="195905"/>
                </a:lnTo>
                <a:lnTo>
                  <a:pt x="41338" y="165544"/>
                </a:lnTo>
                <a:lnTo>
                  <a:pt x="76890" y="145756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60091"/>
                </a:lnTo>
                <a:lnTo>
                  <a:pt x="230695" y="165163"/>
                </a:lnTo>
                <a:lnTo>
                  <a:pt x="223480" y="171092"/>
                </a:lnTo>
                <a:lnTo>
                  <a:pt x="216408" y="178308"/>
                </a:lnTo>
                <a:lnTo>
                  <a:pt x="220831" y="184404"/>
                </a:lnTo>
                <a:lnTo>
                  <a:pt x="123444" y="184404"/>
                </a:lnTo>
                <a:lnTo>
                  <a:pt x="106084" y="188404"/>
                </a:lnTo>
                <a:lnTo>
                  <a:pt x="93154" y="199263"/>
                </a:lnTo>
                <a:lnTo>
                  <a:pt x="85082" y="215265"/>
                </a:lnTo>
                <a:lnTo>
                  <a:pt x="82296" y="234696"/>
                </a:lnTo>
                <a:lnTo>
                  <a:pt x="82296" y="245364"/>
                </a:lnTo>
                <a:lnTo>
                  <a:pt x="85082" y="266319"/>
                </a:lnTo>
                <a:lnTo>
                  <a:pt x="93154" y="282702"/>
                </a:lnTo>
                <a:lnTo>
                  <a:pt x="106084" y="293370"/>
                </a:lnTo>
                <a:lnTo>
                  <a:pt x="123444" y="297180"/>
                </a:lnTo>
                <a:lnTo>
                  <a:pt x="218829" y="297180"/>
                </a:lnTo>
                <a:lnTo>
                  <a:pt x="204978" y="315468"/>
                </a:lnTo>
                <a:lnTo>
                  <a:pt x="169354" y="335613"/>
                </a:lnTo>
                <a:lnTo>
                  <a:pt x="152250" y="338328"/>
                </a:lnTo>
                <a:lnTo>
                  <a:pt x="85344" y="338328"/>
                </a:lnTo>
                <a:lnTo>
                  <a:pt x="80772" y="341376"/>
                </a:lnTo>
                <a:lnTo>
                  <a:pt x="77724" y="344424"/>
                </a:lnTo>
                <a:lnTo>
                  <a:pt x="77724" y="348996"/>
                </a:lnTo>
                <a:lnTo>
                  <a:pt x="90593" y="362500"/>
                </a:lnTo>
                <a:lnTo>
                  <a:pt x="122766" y="369146"/>
                </a:lnTo>
                <a:lnTo>
                  <a:pt x="164592" y="375285"/>
                </a:lnTo>
                <a:lnTo>
                  <a:pt x="206417" y="387265"/>
                </a:lnTo>
                <a:lnTo>
                  <a:pt x="238590" y="411437"/>
                </a:lnTo>
                <a:lnTo>
                  <a:pt x="239980" y="416052"/>
                </a:lnTo>
                <a:lnTo>
                  <a:pt x="100584" y="416052"/>
                </a:lnTo>
                <a:lnTo>
                  <a:pt x="87868" y="423529"/>
                </a:lnTo>
                <a:lnTo>
                  <a:pt x="77724" y="432435"/>
                </a:lnTo>
                <a:lnTo>
                  <a:pt x="71008" y="443055"/>
                </a:lnTo>
                <a:lnTo>
                  <a:pt x="68580" y="455676"/>
                </a:lnTo>
                <a:lnTo>
                  <a:pt x="73104" y="473035"/>
                </a:lnTo>
                <a:lnTo>
                  <a:pt x="85344" y="485965"/>
                </a:lnTo>
                <a:lnTo>
                  <a:pt x="103298" y="494037"/>
                </a:lnTo>
                <a:lnTo>
                  <a:pt x="124968" y="496824"/>
                </a:lnTo>
                <a:lnTo>
                  <a:pt x="239547" y="496824"/>
                </a:lnTo>
                <a:lnTo>
                  <a:pt x="213550" y="523113"/>
                </a:lnTo>
                <a:lnTo>
                  <a:pt x="173664" y="539019"/>
                </a:lnTo>
                <a:lnTo>
                  <a:pt x="126492" y="544068"/>
                </a:lnTo>
                <a:close/>
              </a:path>
              <a:path w="253365" h="544195">
                <a:moveTo>
                  <a:pt x="218829" y="297180"/>
                </a:moveTo>
                <a:lnTo>
                  <a:pt x="123444" y="297180"/>
                </a:lnTo>
                <a:lnTo>
                  <a:pt x="141041" y="293393"/>
                </a:lnTo>
                <a:lnTo>
                  <a:pt x="154495" y="282892"/>
                </a:lnTo>
                <a:lnTo>
                  <a:pt x="163091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06" y="215265"/>
                </a:lnTo>
                <a:lnTo>
                  <a:pt x="155067" y="199263"/>
                </a:lnTo>
                <a:lnTo>
                  <a:pt x="141684" y="188404"/>
                </a:lnTo>
                <a:lnTo>
                  <a:pt x="123444" y="184404"/>
                </a:lnTo>
                <a:lnTo>
                  <a:pt x="220831" y="184404"/>
                </a:lnTo>
                <a:lnTo>
                  <a:pt x="225290" y="190547"/>
                </a:lnTo>
                <a:lnTo>
                  <a:pt x="231457" y="204216"/>
                </a:lnTo>
                <a:lnTo>
                  <a:pt x="235053" y="219027"/>
                </a:lnTo>
                <a:lnTo>
                  <a:pt x="236220" y="234696"/>
                </a:lnTo>
                <a:lnTo>
                  <a:pt x="236220" y="246888"/>
                </a:lnTo>
                <a:lnTo>
                  <a:pt x="228028" y="285035"/>
                </a:lnTo>
                <a:lnTo>
                  <a:pt x="218829" y="297180"/>
                </a:lnTo>
                <a:close/>
              </a:path>
              <a:path w="253365" h="544195">
                <a:moveTo>
                  <a:pt x="123444" y="342900"/>
                </a:moveTo>
                <a:lnTo>
                  <a:pt x="113204" y="342614"/>
                </a:lnTo>
                <a:lnTo>
                  <a:pt x="103251" y="341757"/>
                </a:lnTo>
                <a:lnTo>
                  <a:pt x="93868" y="340328"/>
                </a:lnTo>
                <a:lnTo>
                  <a:pt x="85344" y="338328"/>
                </a:lnTo>
                <a:lnTo>
                  <a:pt x="152250" y="338328"/>
                </a:lnTo>
                <a:lnTo>
                  <a:pt x="123444" y="342900"/>
                </a:lnTo>
                <a:close/>
              </a:path>
              <a:path w="253365" h="544195">
                <a:moveTo>
                  <a:pt x="239547" y="496824"/>
                </a:moveTo>
                <a:lnTo>
                  <a:pt x="124968" y="496824"/>
                </a:lnTo>
                <a:lnTo>
                  <a:pt x="147280" y="494061"/>
                </a:lnTo>
                <a:lnTo>
                  <a:pt x="165163" y="486156"/>
                </a:lnTo>
                <a:lnTo>
                  <a:pt x="177045" y="473678"/>
                </a:lnTo>
                <a:lnTo>
                  <a:pt x="181356" y="457200"/>
                </a:lnTo>
                <a:lnTo>
                  <a:pt x="173878" y="437268"/>
                </a:lnTo>
                <a:lnTo>
                  <a:pt x="154686" y="425767"/>
                </a:lnTo>
                <a:lnTo>
                  <a:pt x="128635" y="419695"/>
                </a:lnTo>
                <a:lnTo>
                  <a:pt x="100584" y="416052"/>
                </a:lnTo>
                <a:lnTo>
                  <a:pt x="239980" y="416052"/>
                </a:lnTo>
                <a:lnTo>
                  <a:pt x="251460" y="454152"/>
                </a:lnTo>
                <a:lnTo>
                  <a:pt x="241149" y="495204"/>
                </a:lnTo>
                <a:lnTo>
                  <a:pt x="239547" y="496824"/>
                </a:lnTo>
                <a:close/>
              </a:path>
              <a:path w="253365" h="544195">
                <a:moveTo>
                  <a:pt x="124968" y="76200"/>
                </a:moveTo>
                <a:lnTo>
                  <a:pt x="96345" y="70080"/>
                </a:lnTo>
                <a:lnTo>
                  <a:pt x="72009" y="53530"/>
                </a:lnTo>
                <a:lnTo>
                  <a:pt x="55102" y="29265"/>
                </a:lnTo>
                <a:lnTo>
                  <a:pt x="48768" y="0"/>
                </a:lnTo>
                <a:lnTo>
                  <a:pt x="88392" y="0"/>
                </a:lnTo>
                <a:lnTo>
                  <a:pt x="91535" y="17811"/>
                </a:lnTo>
                <a:lnTo>
                  <a:pt x="99822" y="31623"/>
                </a:lnTo>
                <a:lnTo>
                  <a:pt x="111537" y="40290"/>
                </a:lnTo>
                <a:lnTo>
                  <a:pt x="124968" y="42672"/>
                </a:lnTo>
                <a:lnTo>
                  <a:pt x="185492" y="42672"/>
                </a:lnTo>
                <a:lnTo>
                  <a:pt x="177927" y="53530"/>
                </a:lnTo>
                <a:lnTo>
                  <a:pt x="153590" y="70080"/>
                </a:lnTo>
                <a:lnTo>
                  <a:pt x="124968" y="76200"/>
                </a:lnTo>
                <a:close/>
              </a:path>
              <a:path w="253365" h="544195">
                <a:moveTo>
                  <a:pt x="185492" y="42672"/>
                </a:moveTo>
                <a:lnTo>
                  <a:pt x="124968" y="42672"/>
                </a:lnTo>
                <a:lnTo>
                  <a:pt x="138398" y="39647"/>
                </a:lnTo>
                <a:lnTo>
                  <a:pt x="150114" y="31051"/>
                </a:lnTo>
                <a:lnTo>
                  <a:pt x="158400" y="17597"/>
                </a:lnTo>
                <a:lnTo>
                  <a:pt x="161544" y="0"/>
                </a:lnTo>
                <a:lnTo>
                  <a:pt x="201168" y="0"/>
                </a:lnTo>
                <a:lnTo>
                  <a:pt x="194833" y="29265"/>
                </a:lnTo>
                <a:lnTo>
                  <a:pt x="185492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220086" y="290795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0649" y="1666"/>
                </a:lnTo>
                <a:lnTo>
                  <a:pt x="62293" y="6477"/>
                </a:lnTo>
                <a:lnTo>
                  <a:pt x="70223" y="14144"/>
                </a:lnTo>
                <a:lnTo>
                  <a:pt x="73152" y="24384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0405474" y="2906882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4" h="276225">
                <a:moveTo>
                  <a:pt x="210860" y="42672"/>
                </a:moveTo>
                <a:lnTo>
                  <a:pt x="70104" y="42672"/>
                </a:lnTo>
                <a:lnTo>
                  <a:pt x="81795" y="26360"/>
                </a:lnTo>
                <a:lnTo>
                  <a:pt x="98488" y="12763"/>
                </a:lnTo>
                <a:lnTo>
                  <a:pt x="120038" y="3452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4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5668"/>
                </a:lnTo>
                <a:lnTo>
                  <a:pt x="10287" y="8001"/>
                </a:lnTo>
                <a:lnTo>
                  <a:pt x="21859" y="3190"/>
                </a:lnTo>
                <a:lnTo>
                  <a:pt x="36576" y="1524"/>
                </a:lnTo>
                <a:lnTo>
                  <a:pt x="49530" y="3190"/>
                </a:lnTo>
                <a:lnTo>
                  <a:pt x="60198" y="8001"/>
                </a:lnTo>
                <a:lnTo>
                  <a:pt x="67437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5876" y="62484"/>
                </a:lnTo>
                <a:lnTo>
                  <a:pt x="286512" y="62484"/>
                </a:lnTo>
                <a:lnTo>
                  <a:pt x="279443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056"/>
                </a:lnTo>
                <a:lnTo>
                  <a:pt x="63627" y="268414"/>
                </a:lnTo>
                <a:lnTo>
                  <a:pt x="51530" y="273772"/>
                </a:lnTo>
                <a:lnTo>
                  <a:pt x="36576" y="275844"/>
                </a:lnTo>
                <a:close/>
              </a:path>
              <a:path w="407034" h="276225">
                <a:moveTo>
                  <a:pt x="368808" y="275844"/>
                </a:moveTo>
                <a:lnTo>
                  <a:pt x="355377" y="273772"/>
                </a:lnTo>
                <a:lnTo>
                  <a:pt x="343662" y="268414"/>
                </a:lnTo>
                <a:lnTo>
                  <a:pt x="335375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702"/>
                </a:lnTo>
                <a:lnTo>
                  <a:pt x="317944" y="76009"/>
                </a:lnTo>
                <a:lnTo>
                  <a:pt x="303299" y="65889"/>
                </a:lnTo>
                <a:lnTo>
                  <a:pt x="286512" y="62484"/>
                </a:lnTo>
                <a:lnTo>
                  <a:pt x="395876" y="62484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056"/>
                </a:lnTo>
                <a:lnTo>
                  <a:pt x="395859" y="268414"/>
                </a:lnTo>
                <a:lnTo>
                  <a:pt x="383762" y="273772"/>
                </a:lnTo>
                <a:lnTo>
                  <a:pt x="368808" y="275844"/>
                </a:lnTo>
                <a:close/>
              </a:path>
              <a:path w="407034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9443" y="64008"/>
                </a:lnTo>
                <a:lnTo>
                  <a:pt x="269724" y="66103"/>
                </a:lnTo>
                <a:lnTo>
                  <a:pt x="255079" y="76581"/>
                </a:lnTo>
                <a:lnTo>
                  <a:pt x="244721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24" y="263628"/>
                </a:lnTo>
                <a:lnTo>
                  <a:pt x="229171" y="270700"/>
                </a:lnTo>
                <a:lnTo>
                  <a:pt x="217003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067270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263437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455291" y="2794828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738" y="14144"/>
                </a:lnTo>
                <a:lnTo>
                  <a:pt x="10477" y="6477"/>
                </a:lnTo>
                <a:lnTo>
                  <a:pt x="22502" y="1666"/>
                </a:lnTo>
                <a:lnTo>
                  <a:pt x="38100" y="0"/>
                </a:lnTo>
                <a:lnTo>
                  <a:pt x="52173" y="1666"/>
                </a:lnTo>
                <a:lnTo>
                  <a:pt x="63817" y="6477"/>
                </a:lnTo>
                <a:lnTo>
                  <a:pt x="71747" y="14144"/>
                </a:lnTo>
                <a:lnTo>
                  <a:pt x="74676" y="24384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651458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839002" y="2794829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5052" y="434340"/>
                </a:moveTo>
                <a:lnTo>
                  <a:pt x="20574" y="432268"/>
                </a:lnTo>
                <a:lnTo>
                  <a:pt x="9525" y="426910"/>
                </a:lnTo>
                <a:lnTo>
                  <a:pt x="2476" y="419552"/>
                </a:lnTo>
                <a:lnTo>
                  <a:pt x="0" y="411480"/>
                </a:lnTo>
                <a:lnTo>
                  <a:pt x="0" y="24384"/>
                </a:lnTo>
                <a:lnTo>
                  <a:pt x="2476" y="14144"/>
                </a:lnTo>
                <a:lnTo>
                  <a:pt x="9525" y="6477"/>
                </a:lnTo>
                <a:lnTo>
                  <a:pt x="20574" y="1666"/>
                </a:lnTo>
                <a:lnTo>
                  <a:pt x="35052" y="0"/>
                </a:lnTo>
                <a:lnTo>
                  <a:pt x="50006" y="1666"/>
                </a:lnTo>
                <a:lnTo>
                  <a:pt x="62103" y="6477"/>
                </a:lnTo>
                <a:lnTo>
                  <a:pt x="70199" y="14144"/>
                </a:lnTo>
                <a:lnTo>
                  <a:pt x="73152" y="24384"/>
                </a:lnTo>
                <a:lnTo>
                  <a:pt x="73152" y="265176"/>
                </a:lnTo>
                <a:lnTo>
                  <a:pt x="164926" y="265176"/>
                </a:lnTo>
                <a:lnTo>
                  <a:pt x="160020" y="269748"/>
                </a:lnTo>
                <a:lnTo>
                  <a:pt x="190789" y="313944"/>
                </a:lnTo>
                <a:lnTo>
                  <a:pt x="109728" y="313944"/>
                </a:lnTo>
                <a:lnTo>
                  <a:pt x="73152" y="347472"/>
                </a:lnTo>
                <a:lnTo>
                  <a:pt x="73152" y="411480"/>
                </a:lnTo>
                <a:lnTo>
                  <a:pt x="70199" y="419552"/>
                </a:lnTo>
                <a:lnTo>
                  <a:pt x="62103" y="426910"/>
                </a:lnTo>
                <a:lnTo>
                  <a:pt x="50006" y="432268"/>
                </a:lnTo>
                <a:lnTo>
                  <a:pt x="35052" y="434340"/>
                </a:lnTo>
                <a:close/>
              </a:path>
              <a:path w="248920" h="439420">
                <a:moveTo>
                  <a:pt x="164926" y="265176"/>
                </a:moveTo>
                <a:lnTo>
                  <a:pt x="73152" y="265176"/>
                </a:lnTo>
                <a:lnTo>
                  <a:pt x="182880" y="163068"/>
                </a:lnTo>
                <a:lnTo>
                  <a:pt x="185928" y="160020"/>
                </a:lnTo>
                <a:lnTo>
                  <a:pt x="192024" y="156972"/>
                </a:lnTo>
                <a:lnTo>
                  <a:pt x="196596" y="156972"/>
                </a:lnTo>
                <a:lnTo>
                  <a:pt x="209383" y="160329"/>
                </a:lnTo>
                <a:lnTo>
                  <a:pt x="221170" y="168973"/>
                </a:lnTo>
                <a:lnTo>
                  <a:pt x="229814" y="180760"/>
                </a:lnTo>
                <a:lnTo>
                  <a:pt x="233172" y="193548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4926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9768"/>
                </a:lnTo>
                <a:lnTo>
                  <a:pt x="109728" y="313944"/>
                </a:lnTo>
                <a:lnTo>
                  <a:pt x="190789" y="313944"/>
                </a:lnTo>
                <a:lnTo>
                  <a:pt x="243840" y="390144"/>
                </a:lnTo>
                <a:lnTo>
                  <a:pt x="246888" y="394716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397354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338"/>
                </a:lnTo>
                <a:lnTo>
                  <a:pt x="30670" y="191071"/>
                </a:lnTo>
                <a:lnTo>
                  <a:pt x="63650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27"/>
                </a:lnTo>
                <a:lnTo>
                  <a:pt x="163258" y="357949"/>
                </a:lnTo>
                <a:lnTo>
                  <a:pt x="174283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822023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4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4" h="281939">
                <a:moveTo>
                  <a:pt x="238935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233758" y="3396030"/>
            <a:ext cx="261376" cy="196180"/>
          </a:xfrm>
          <a:custGeom>
            <a:avLst/>
            <a:gdLst/>
            <a:ahLst/>
            <a:cxnLst/>
            <a:rect l="l" t="t" r="r" b="b"/>
            <a:pathLst>
              <a:path w="184785" h="277495">
                <a:moveTo>
                  <a:pt x="179158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330" y="2428"/>
                </a:lnTo>
                <a:lnTo>
                  <a:pt x="176593" y="9144"/>
                </a:lnTo>
                <a:lnTo>
                  <a:pt x="182284" y="19288"/>
                </a:lnTo>
                <a:lnTo>
                  <a:pt x="184404" y="32004"/>
                </a:lnTo>
                <a:lnTo>
                  <a:pt x="182284" y="44719"/>
                </a:lnTo>
                <a:lnTo>
                  <a:pt x="179158" y="50292"/>
                </a:lnTo>
                <a:close/>
              </a:path>
              <a:path w="184785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79158" y="50292"/>
                </a:lnTo>
                <a:lnTo>
                  <a:pt x="176593" y="54864"/>
                </a:lnTo>
                <a:lnTo>
                  <a:pt x="168330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16152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605" y="189952"/>
                </a:lnTo>
                <a:lnTo>
                  <a:pt x="93535" y="208216"/>
                </a:lnTo>
                <a:lnTo>
                  <a:pt x="115181" y="219908"/>
                </a:lnTo>
                <a:lnTo>
                  <a:pt x="143256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5148" y="249150"/>
                </a:lnTo>
                <a:lnTo>
                  <a:pt x="214693" y="264985"/>
                </a:lnTo>
                <a:lnTo>
                  <a:pt x="182522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6784" y="112776"/>
                </a:lnTo>
                <a:lnTo>
                  <a:pt x="176784" y="99060"/>
                </a:lnTo>
                <a:lnTo>
                  <a:pt x="172545" y="81224"/>
                </a:lnTo>
                <a:lnTo>
                  <a:pt x="161163" y="67246"/>
                </a:lnTo>
                <a:lnTo>
                  <a:pt x="144637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3256" y="224028"/>
                </a:lnTo>
                <a:lnTo>
                  <a:pt x="167925" y="220456"/>
                </a:lnTo>
                <a:lnTo>
                  <a:pt x="186309" y="212598"/>
                </a:lnTo>
                <a:lnTo>
                  <a:pt x="200691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914955" y="3396029"/>
            <a:ext cx="310777" cy="199323"/>
          </a:xfrm>
          <a:custGeom>
            <a:avLst/>
            <a:gdLst/>
            <a:ahLst/>
            <a:cxnLst/>
            <a:rect l="l" t="t" r="r" b="b"/>
            <a:pathLst>
              <a:path w="219710" h="281939">
                <a:moveTo>
                  <a:pt x="124968" y="281940"/>
                </a:moveTo>
                <a:lnTo>
                  <a:pt x="68794" y="272796"/>
                </a:lnTo>
                <a:lnTo>
                  <a:pt x="29908" y="247650"/>
                </a:lnTo>
                <a:lnTo>
                  <a:pt x="7310" y="209931"/>
                </a:lnTo>
                <a:lnTo>
                  <a:pt x="0" y="163068"/>
                </a:lnTo>
                <a:lnTo>
                  <a:pt x="0" y="117348"/>
                </a:lnTo>
                <a:lnTo>
                  <a:pt x="7096" y="71366"/>
                </a:lnTo>
                <a:lnTo>
                  <a:pt x="29337" y="34099"/>
                </a:lnTo>
                <a:lnTo>
                  <a:pt x="68151" y="9120"/>
                </a:lnTo>
                <a:lnTo>
                  <a:pt x="124968" y="0"/>
                </a:lnTo>
                <a:lnTo>
                  <a:pt x="161758" y="3905"/>
                </a:lnTo>
                <a:lnTo>
                  <a:pt x="190690" y="14097"/>
                </a:lnTo>
                <a:lnTo>
                  <a:pt x="209621" y="28289"/>
                </a:lnTo>
                <a:lnTo>
                  <a:pt x="216408" y="44196"/>
                </a:lnTo>
                <a:lnTo>
                  <a:pt x="214455" y="55697"/>
                </a:lnTo>
                <a:lnTo>
                  <a:pt x="210507" y="64008"/>
                </a:lnTo>
                <a:lnTo>
                  <a:pt x="129540" y="64008"/>
                </a:lnTo>
                <a:lnTo>
                  <a:pt x="104894" y="67627"/>
                </a:lnTo>
                <a:lnTo>
                  <a:pt x="87820" y="78105"/>
                </a:lnTo>
                <a:lnTo>
                  <a:pt x="77890" y="94869"/>
                </a:lnTo>
                <a:lnTo>
                  <a:pt x="74676" y="117348"/>
                </a:lnTo>
                <a:lnTo>
                  <a:pt x="74676" y="164592"/>
                </a:lnTo>
                <a:lnTo>
                  <a:pt x="77914" y="187071"/>
                </a:lnTo>
                <a:lnTo>
                  <a:pt x="88011" y="203835"/>
                </a:lnTo>
                <a:lnTo>
                  <a:pt x="105537" y="214312"/>
                </a:lnTo>
                <a:lnTo>
                  <a:pt x="131064" y="217932"/>
                </a:lnTo>
                <a:lnTo>
                  <a:pt x="214979" y="217932"/>
                </a:lnTo>
                <a:lnTo>
                  <a:pt x="217479" y="222789"/>
                </a:lnTo>
                <a:lnTo>
                  <a:pt x="219456" y="234696"/>
                </a:lnTo>
                <a:lnTo>
                  <a:pt x="212193" y="251721"/>
                </a:lnTo>
                <a:lnTo>
                  <a:pt x="192214" y="266890"/>
                </a:lnTo>
                <a:lnTo>
                  <a:pt x="162234" y="277772"/>
                </a:lnTo>
                <a:lnTo>
                  <a:pt x="124968" y="281940"/>
                </a:lnTo>
                <a:close/>
              </a:path>
              <a:path w="219710" h="281939">
                <a:moveTo>
                  <a:pt x="187452" y="80772"/>
                </a:moveTo>
                <a:lnTo>
                  <a:pt x="177546" y="78152"/>
                </a:lnTo>
                <a:lnTo>
                  <a:pt x="166497" y="72390"/>
                </a:lnTo>
                <a:lnTo>
                  <a:pt x="151447" y="66627"/>
                </a:lnTo>
                <a:lnTo>
                  <a:pt x="129540" y="64008"/>
                </a:lnTo>
                <a:lnTo>
                  <a:pt x="210507" y="64008"/>
                </a:lnTo>
                <a:lnTo>
                  <a:pt x="208788" y="67627"/>
                </a:lnTo>
                <a:lnTo>
                  <a:pt x="199691" y="76985"/>
                </a:lnTo>
                <a:lnTo>
                  <a:pt x="187452" y="80772"/>
                </a:lnTo>
                <a:close/>
              </a:path>
              <a:path w="219710" h="281939">
                <a:moveTo>
                  <a:pt x="214979" y="217932"/>
                </a:moveTo>
                <a:lnTo>
                  <a:pt x="131064" y="217932"/>
                </a:lnTo>
                <a:lnTo>
                  <a:pt x="152114" y="215074"/>
                </a:lnTo>
                <a:lnTo>
                  <a:pt x="166878" y="208788"/>
                </a:lnTo>
                <a:lnTo>
                  <a:pt x="178212" y="202501"/>
                </a:lnTo>
                <a:lnTo>
                  <a:pt x="188976" y="199644"/>
                </a:lnTo>
                <a:lnTo>
                  <a:pt x="202096" y="202977"/>
                </a:lnTo>
                <a:lnTo>
                  <a:pt x="211645" y="211455"/>
                </a:lnTo>
                <a:lnTo>
                  <a:pt x="214979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64175" y="3396029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021" y="81224"/>
                </a:lnTo>
                <a:lnTo>
                  <a:pt x="159639" y="67246"/>
                </a:lnTo>
                <a:lnTo>
                  <a:pt x="143113" y="58126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650040" y="3396029"/>
            <a:ext cx="299999" cy="199323"/>
          </a:xfrm>
          <a:custGeom>
            <a:avLst/>
            <a:gdLst/>
            <a:ahLst/>
            <a:cxnLst/>
            <a:rect l="l" t="t" r="r" b="b"/>
            <a:pathLst>
              <a:path w="212089" h="281939">
                <a:moveTo>
                  <a:pt x="206220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714"/>
                </a:lnTo>
                <a:lnTo>
                  <a:pt x="175641" y="10287"/>
                </a:lnTo>
                <a:lnTo>
                  <a:pt x="196357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7966"/>
                </a:lnTo>
                <a:lnTo>
                  <a:pt x="109107" y="107583"/>
                </a:lnTo>
                <a:lnTo>
                  <a:pt x="142494" y="116776"/>
                </a:lnTo>
                <a:lnTo>
                  <a:pt x="175880" y="131176"/>
                </a:lnTo>
                <a:lnTo>
                  <a:pt x="201563" y="156414"/>
                </a:lnTo>
                <a:lnTo>
                  <a:pt x="211836" y="198120"/>
                </a:lnTo>
                <a:lnTo>
                  <a:pt x="206220" y="225552"/>
                </a:lnTo>
                <a:close/>
              </a:path>
              <a:path w="212089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2089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220" y="225552"/>
                </a:lnTo>
                <a:lnTo>
                  <a:pt x="204811" y="232433"/>
                </a:lnTo>
                <a:lnTo>
                  <a:pt x="184213" y="258889"/>
                </a:lnTo>
                <a:lnTo>
                  <a:pt x="150756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05729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97586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609321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033989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607401" y="3285056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09728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365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091"/>
                </a:lnTo>
                <a:lnTo>
                  <a:pt x="222123" y="168211"/>
                </a:lnTo>
                <a:lnTo>
                  <a:pt x="231124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2024" y="434340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7764"/>
                </a:lnTo>
                <a:lnTo>
                  <a:pt x="248412" y="400812"/>
                </a:lnTo>
                <a:lnTo>
                  <a:pt x="244340" y="414480"/>
                </a:lnTo>
                <a:lnTo>
                  <a:pt x="234124" y="426720"/>
                </a:lnTo>
                <a:lnTo>
                  <a:pt x="220765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001891" y="3398185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652"/>
                </a:lnTo>
                <a:lnTo>
                  <a:pt x="36766" y="244602"/>
                </a:lnTo>
                <a:lnTo>
                  <a:pt x="9882" y="207121"/>
                </a:lnTo>
                <a:lnTo>
                  <a:pt x="0" y="163068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887" y="2071"/>
                </a:lnTo>
                <a:lnTo>
                  <a:pt x="63055" y="7429"/>
                </a:lnTo>
                <a:lnTo>
                  <a:pt x="71508" y="14787"/>
                </a:lnTo>
                <a:lnTo>
                  <a:pt x="74676" y="22860"/>
                </a:lnTo>
                <a:lnTo>
                  <a:pt x="74676" y="163068"/>
                </a:lnTo>
                <a:lnTo>
                  <a:pt x="78462" y="182094"/>
                </a:lnTo>
                <a:lnTo>
                  <a:pt x="88963" y="198691"/>
                </a:lnTo>
                <a:lnTo>
                  <a:pt x="104894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937" y="214884"/>
                </a:moveTo>
                <a:lnTo>
                  <a:pt x="124968" y="214884"/>
                </a:lnTo>
                <a:lnTo>
                  <a:pt x="144399" y="210431"/>
                </a:lnTo>
                <a:lnTo>
                  <a:pt x="160401" y="198691"/>
                </a:lnTo>
                <a:lnTo>
                  <a:pt x="171259" y="182094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39492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642126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812426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581" y="62293"/>
                </a:lnTo>
                <a:lnTo>
                  <a:pt x="63246" y="68580"/>
                </a:lnTo>
                <a:lnTo>
                  <a:pt x="51625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007"/>
                </a:lnTo>
                <a:lnTo>
                  <a:pt x="126873" y="267652"/>
                </a:lnTo>
                <a:lnTo>
                  <a:pt x="103060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9222005" y="3396030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5">
                <a:moveTo>
                  <a:pt x="220966" y="42672"/>
                </a:moveTo>
                <a:lnTo>
                  <a:pt x="68580" y="42672"/>
                </a:lnTo>
                <a:lnTo>
                  <a:pt x="80510" y="27003"/>
                </a:lnTo>
                <a:lnTo>
                  <a:pt x="97726" y="13335"/>
                </a:lnTo>
                <a:lnTo>
                  <a:pt x="119800" y="3667"/>
                </a:lnTo>
                <a:lnTo>
                  <a:pt x="146304" y="0"/>
                </a:lnTo>
                <a:lnTo>
                  <a:pt x="184284" y="9096"/>
                </a:lnTo>
                <a:lnTo>
                  <a:pt x="215836" y="33909"/>
                </a:lnTo>
                <a:lnTo>
                  <a:pt x="220966" y="42672"/>
                </a:lnTo>
                <a:close/>
              </a:path>
              <a:path w="24574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8648" y="4691"/>
                </a:lnTo>
                <a:lnTo>
                  <a:pt x="58864" y="9334"/>
                </a:lnTo>
                <a:lnTo>
                  <a:pt x="65936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20966" y="42672"/>
                </a:lnTo>
                <a:lnTo>
                  <a:pt x="233455" y="64008"/>
                </a:lnTo>
                <a:lnTo>
                  <a:pt x="120396" y="64008"/>
                </a:lnTo>
                <a:lnTo>
                  <a:pt x="103370" y="67603"/>
                </a:lnTo>
                <a:lnTo>
                  <a:pt x="88201" y="77914"/>
                </a:lnTo>
                <a:lnTo>
                  <a:pt x="77319" y="94226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5" h="277495">
                <a:moveTo>
                  <a:pt x="208788" y="277368"/>
                </a:moveTo>
                <a:lnTo>
                  <a:pt x="195357" y="275701"/>
                </a:lnTo>
                <a:lnTo>
                  <a:pt x="183642" y="270891"/>
                </a:lnTo>
                <a:lnTo>
                  <a:pt x="175355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187" y="96797"/>
                </a:lnTo>
                <a:lnTo>
                  <a:pt x="157162" y="80200"/>
                </a:lnTo>
                <a:lnTo>
                  <a:pt x="140708" y="68460"/>
                </a:lnTo>
                <a:lnTo>
                  <a:pt x="120396" y="64008"/>
                </a:lnTo>
                <a:lnTo>
                  <a:pt x="233455" y="64008"/>
                </a:lnTo>
                <a:lnTo>
                  <a:pt x="237386" y="70723"/>
                </a:lnTo>
                <a:lnTo>
                  <a:pt x="245364" y="115824"/>
                </a:lnTo>
                <a:lnTo>
                  <a:pt x="245364" y="252984"/>
                </a:lnTo>
                <a:lnTo>
                  <a:pt x="242220" y="263223"/>
                </a:lnTo>
                <a:lnTo>
                  <a:pt x="233934" y="270891"/>
                </a:lnTo>
                <a:lnTo>
                  <a:pt x="222218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648830" y="3398185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5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223" y="258889"/>
                </a:lnTo>
                <a:lnTo>
                  <a:pt x="62293" y="266700"/>
                </a:lnTo>
                <a:lnTo>
                  <a:pt x="50649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834220" y="3396030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4" h="277495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4" h="27749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4" h="277495">
                <a:moveTo>
                  <a:pt x="202692" y="277368"/>
                </a:moveTo>
                <a:lnTo>
                  <a:pt x="189904" y="275915"/>
                </a:lnTo>
                <a:lnTo>
                  <a:pt x="178117" y="271462"/>
                </a:lnTo>
                <a:lnTo>
                  <a:pt x="169473" y="263866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24" y="263866"/>
                </a:lnTo>
                <a:lnTo>
                  <a:pt x="229171" y="271462"/>
                </a:lnTo>
                <a:lnTo>
                  <a:pt x="217003" y="275915"/>
                </a:lnTo>
                <a:lnTo>
                  <a:pt x="202692" y="277368"/>
                </a:lnTo>
                <a:close/>
              </a:path>
              <a:path w="407034" h="277495">
                <a:moveTo>
                  <a:pt x="368808" y="277368"/>
                </a:moveTo>
                <a:lnTo>
                  <a:pt x="355377" y="275272"/>
                </a:lnTo>
                <a:lnTo>
                  <a:pt x="343662" y="269748"/>
                </a:lnTo>
                <a:lnTo>
                  <a:pt x="335375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0474458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5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890504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1297927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490" y="42672"/>
                </a:moveTo>
                <a:lnTo>
                  <a:pt x="70104" y="42672"/>
                </a:lnTo>
                <a:lnTo>
                  <a:pt x="81391" y="27003"/>
                </a:lnTo>
                <a:lnTo>
                  <a:pt x="98679" y="13335"/>
                </a:lnTo>
                <a:lnTo>
                  <a:pt x="121110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5" h="277495">
                <a:moveTo>
                  <a:pt x="38100" y="277368"/>
                </a:moveTo>
                <a:lnTo>
                  <a:pt x="22502" y="275272"/>
                </a:lnTo>
                <a:lnTo>
                  <a:pt x="10477" y="269748"/>
                </a:lnTo>
                <a:lnTo>
                  <a:pt x="2738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47" y="261937"/>
                </a:lnTo>
                <a:lnTo>
                  <a:pt x="63817" y="269748"/>
                </a:lnTo>
                <a:lnTo>
                  <a:pt x="52173" y="275272"/>
                </a:lnTo>
                <a:lnTo>
                  <a:pt x="38100" y="277368"/>
                </a:lnTo>
                <a:close/>
              </a:path>
              <a:path w="247015" h="277495">
                <a:moveTo>
                  <a:pt x="210312" y="277368"/>
                </a:moveTo>
                <a:lnTo>
                  <a:pt x="196643" y="275701"/>
                </a:lnTo>
                <a:lnTo>
                  <a:pt x="184404" y="270891"/>
                </a:lnTo>
                <a:lnTo>
                  <a:pt x="175593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425" y="96797"/>
                </a:lnTo>
                <a:lnTo>
                  <a:pt x="157924" y="80200"/>
                </a:lnTo>
                <a:lnTo>
                  <a:pt x="141993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44" y="263223"/>
                </a:lnTo>
                <a:lnTo>
                  <a:pt x="235458" y="270891"/>
                </a:lnTo>
                <a:lnTo>
                  <a:pt x="223742" y="275701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460340" y="3774204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5052" y="434340"/>
                </a:moveTo>
                <a:lnTo>
                  <a:pt x="20574" y="432244"/>
                </a:lnTo>
                <a:lnTo>
                  <a:pt x="9525" y="426720"/>
                </a:lnTo>
                <a:lnTo>
                  <a:pt x="2476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476" y="13501"/>
                </a:lnTo>
                <a:lnTo>
                  <a:pt x="9525" y="6286"/>
                </a:lnTo>
                <a:lnTo>
                  <a:pt x="20574" y="1643"/>
                </a:lnTo>
                <a:lnTo>
                  <a:pt x="35052" y="0"/>
                </a:lnTo>
                <a:lnTo>
                  <a:pt x="50006" y="1643"/>
                </a:lnTo>
                <a:lnTo>
                  <a:pt x="62103" y="6286"/>
                </a:lnTo>
                <a:lnTo>
                  <a:pt x="70199" y="13501"/>
                </a:lnTo>
                <a:lnTo>
                  <a:pt x="73152" y="22860"/>
                </a:lnTo>
                <a:lnTo>
                  <a:pt x="73152" y="265176"/>
                </a:lnTo>
                <a:lnTo>
                  <a:pt x="161925" y="265176"/>
                </a:lnTo>
                <a:lnTo>
                  <a:pt x="158496" y="268224"/>
                </a:lnTo>
                <a:lnTo>
                  <a:pt x="190500" y="313944"/>
                </a:lnTo>
                <a:lnTo>
                  <a:pt x="109728" y="313944"/>
                </a:lnTo>
                <a:lnTo>
                  <a:pt x="73152" y="347472"/>
                </a:lnTo>
                <a:lnTo>
                  <a:pt x="73152" y="409956"/>
                </a:lnTo>
                <a:lnTo>
                  <a:pt x="70199" y="418909"/>
                </a:lnTo>
                <a:lnTo>
                  <a:pt x="62103" y="426720"/>
                </a:lnTo>
                <a:lnTo>
                  <a:pt x="50006" y="432244"/>
                </a:lnTo>
                <a:lnTo>
                  <a:pt x="35052" y="434340"/>
                </a:lnTo>
                <a:close/>
              </a:path>
              <a:path w="248920" h="439420">
                <a:moveTo>
                  <a:pt x="161925" y="265176"/>
                </a:moveTo>
                <a:lnTo>
                  <a:pt x="73152" y="265176"/>
                </a:lnTo>
                <a:lnTo>
                  <a:pt x="182880" y="163068"/>
                </a:lnTo>
                <a:lnTo>
                  <a:pt x="185928" y="160020"/>
                </a:lnTo>
                <a:lnTo>
                  <a:pt x="192024" y="156972"/>
                </a:lnTo>
                <a:lnTo>
                  <a:pt x="196596" y="156972"/>
                </a:lnTo>
                <a:lnTo>
                  <a:pt x="209383" y="160329"/>
                </a:lnTo>
                <a:lnTo>
                  <a:pt x="221170" y="168973"/>
                </a:lnTo>
                <a:lnTo>
                  <a:pt x="229814" y="180760"/>
                </a:lnTo>
                <a:lnTo>
                  <a:pt x="233172" y="193548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7264"/>
                </a:lnTo>
                <a:lnTo>
                  <a:pt x="161925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0500" y="313944"/>
                </a:lnTo>
                <a:lnTo>
                  <a:pt x="243840" y="390144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837586" y="388517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2074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20743" y="60960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2580"/>
                </a:lnTo>
                <a:lnTo>
                  <a:pt x="222313" y="270319"/>
                </a:lnTo>
                <a:lnTo>
                  <a:pt x="210669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32077" y="3885179"/>
            <a:ext cx="312572" cy="284619"/>
          </a:xfrm>
          <a:custGeom>
            <a:avLst/>
            <a:gdLst/>
            <a:ahLst/>
            <a:cxnLst/>
            <a:rect l="l" t="t" r="r" b="b"/>
            <a:pathLst>
              <a:path w="220979" h="402589">
                <a:moveTo>
                  <a:pt x="183922" y="371856"/>
                </a:moveTo>
                <a:lnTo>
                  <a:pt x="124968" y="371856"/>
                </a:lnTo>
                <a:lnTo>
                  <a:pt x="136969" y="370713"/>
                </a:lnTo>
                <a:lnTo>
                  <a:pt x="145542" y="367284"/>
                </a:lnTo>
                <a:lnTo>
                  <a:pt x="150685" y="361569"/>
                </a:lnTo>
                <a:lnTo>
                  <a:pt x="152400" y="353568"/>
                </a:lnTo>
                <a:lnTo>
                  <a:pt x="150685" y="345305"/>
                </a:lnTo>
                <a:lnTo>
                  <a:pt x="145542" y="338899"/>
                </a:lnTo>
                <a:lnTo>
                  <a:pt x="136969" y="334494"/>
                </a:lnTo>
                <a:lnTo>
                  <a:pt x="124968" y="332232"/>
                </a:lnTo>
                <a:lnTo>
                  <a:pt x="92964" y="329184"/>
                </a:lnTo>
                <a:lnTo>
                  <a:pt x="106680" y="281940"/>
                </a:lnTo>
                <a:lnTo>
                  <a:pt x="59150" y="269176"/>
                </a:lnTo>
                <a:lnTo>
                  <a:pt x="25908" y="243840"/>
                </a:lnTo>
                <a:lnTo>
                  <a:pt x="6381" y="208216"/>
                </a:lnTo>
                <a:lnTo>
                  <a:pt x="0" y="164592"/>
                </a:lnTo>
                <a:lnTo>
                  <a:pt x="0" y="117348"/>
                </a:lnTo>
                <a:lnTo>
                  <a:pt x="7310" y="71366"/>
                </a:lnTo>
                <a:lnTo>
                  <a:pt x="29908" y="34099"/>
                </a:lnTo>
                <a:lnTo>
                  <a:pt x="68794" y="9120"/>
                </a:lnTo>
                <a:lnTo>
                  <a:pt x="124968" y="0"/>
                </a:lnTo>
                <a:lnTo>
                  <a:pt x="161758" y="3905"/>
                </a:lnTo>
                <a:lnTo>
                  <a:pt x="190690" y="14097"/>
                </a:lnTo>
                <a:lnTo>
                  <a:pt x="209621" y="28289"/>
                </a:lnTo>
                <a:lnTo>
                  <a:pt x="216408" y="44196"/>
                </a:lnTo>
                <a:lnTo>
                  <a:pt x="214217" y="55697"/>
                </a:lnTo>
                <a:lnTo>
                  <a:pt x="209113" y="65532"/>
                </a:lnTo>
                <a:lnTo>
                  <a:pt x="129540" y="65532"/>
                </a:lnTo>
                <a:lnTo>
                  <a:pt x="104894" y="69151"/>
                </a:lnTo>
                <a:lnTo>
                  <a:pt x="87820" y="79629"/>
                </a:lnTo>
                <a:lnTo>
                  <a:pt x="77890" y="96393"/>
                </a:lnTo>
                <a:lnTo>
                  <a:pt x="74676" y="118872"/>
                </a:lnTo>
                <a:lnTo>
                  <a:pt x="74676" y="164592"/>
                </a:lnTo>
                <a:lnTo>
                  <a:pt x="77914" y="187071"/>
                </a:lnTo>
                <a:lnTo>
                  <a:pt x="88011" y="203835"/>
                </a:lnTo>
                <a:lnTo>
                  <a:pt x="105537" y="214312"/>
                </a:lnTo>
                <a:lnTo>
                  <a:pt x="131064" y="217932"/>
                </a:lnTo>
                <a:lnTo>
                  <a:pt x="214175" y="217932"/>
                </a:lnTo>
                <a:lnTo>
                  <a:pt x="217241" y="223432"/>
                </a:lnTo>
                <a:lnTo>
                  <a:pt x="219456" y="234696"/>
                </a:lnTo>
                <a:lnTo>
                  <a:pt x="220980" y="236220"/>
                </a:lnTo>
                <a:lnTo>
                  <a:pt x="214979" y="251960"/>
                </a:lnTo>
                <a:lnTo>
                  <a:pt x="198120" y="266128"/>
                </a:lnTo>
                <a:lnTo>
                  <a:pt x="172116" y="277153"/>
                </a:lnTo>
                <a:lnTo>
                  <a:pt x="138684" y="283464"/>
                </a:lnTo>
                <a:lnTo>
                  <a:pt x="132588" y="307848"/>
                </a:lnTo>
                <a:lnTo>
                  <a:pt x="157472" y="312181"/>
                </a:lnTo>
                <a:lnTo>
                  <a:pt x="175069" y="321945"/>
                </a:lnTo>
                <a:lnTo>
                  <a:pt x="185523" y="335708"/>
                </a:lnTo>
                <a:lnTo>
                  <a:pt x="188976" y="352044"/>
                </a:lnTo>
                <a:lnTo>
                  <a:pt x="186094" y="368260"/>
                </a:lnTo>
                <a:lnTo>
                  <a:pt x="183922" y="371856"/>
                </a:lnTo>
                <a:close/>
              </a:path>
              <a:path w="220979" h="402589">
                <a:moveTo>
                  <a:pt x="185928" y="80772"/>
                </a:moveTo>
                <a:lnTo>
                  <a:pt x="176903" y="78390"/>
                </a:lnTo>
                <a:lnTo>
                  <a:pt x="166306" y="73152"/>
                </a:lnTo>
                <a:lnTo>
                  <a:pt x="151423" y="67913"/>
                </a:lnTo>
                <a:lnTo>
                  <a:pt x="129540" y="65532"/>
                </a:lnTo>
                <a:lnTo>
                  <a:pt x="209113" y="65532"/>
                </a:lnTo>
                <a:lnTo>
                  <a:pt x="208026" y="67627"/>
                </a:lnTo>
                <a:lnTo>
                  <a:pt x="198405" y="76985"/>
                </a:lnTo>
                <a:lnTo>
                  <a:pt x="185928" y="80772"/>
                </a:lnTo>
                <a:close/>
              </a:path>
              <a:path w="220979" h="402589">
                <a:moveTo>
                  <a:pt x="214175" y="217932"/>
                </a:moveTo>
                <a:lnTo>
                  <a:pt x="131064" y="217932"/>
                </a:lnTo>
                <a:lnTo>
                  <a:pt x="152090" y="215074"/>
                </a:lnTo>
                <a:lnTo>
                  <a:pt x="166687" y="208788"/>
                </a:lnTo>
                <a:lnTo>
                  <a:pt x="177569" y="202501"/>
                </a:lnTo>
                <a:lnTo>
                  <a:pt x="187452" y="199644"/>
                </a:lnTo>
                <a:lnTo>
                  <a:pt x="200810" y="203192"/>
                </a:lnTo>
                <a:lnTo>
                  <a:pt x="210883" y="212026"/>
                </a:lnTo>
                <a:lnTo>
                  <a:pt x="214175" y="217932"/>
                </a:lnTo>
                <a:close/>
              </a:path>
              <a:path w="220979" h="402589">
                <a:moveTo>
                  <a:pt x="128016" y="402336"/>
                </a:moveTo>
                <a:lnTo>
                  <a:pt x="112037" y="401216"/>
                </a:lnTo>
                <a:lnTo>
                  <a:pt x="96202" y="397954"/>
                </a:lnTo>
                <a:lnTo>
                  <a:pt x="84081" y="392691"/>
                </a:lnTo>
                <a:lnTo>
                  <a:pt x="79248" y="385572"/>
                </a:lnTo>
                <a:lnTo>
                  <a:pt x="79248" y="381000"/>
                </a:lnTo>
                <a:lnTo>
                  <a:pt x="83820" y="364236"/>
                </a:lnTo>
                <a:lnTo>
                  <a:pt x="92964" y="364236"/>
                </a:lnTo>
                <a:lnTo>
                  <a:pt x="97964" y="365426"/>
                </a:lnTo>
                <a:lnTo>
                  <a:pt x="104394" y="368046"/>
                </a:lnTo>
                <a:lnTo>
                  <a:pt x="113109" y="370665"/>
                </a:lnTo>
                <a:lnTo>
                  <a:pt x="124968" y="371856"/>
                </a:lnTo>
                <a:lnTo>
                  <a:pt x="183922" y="371856"/>
                </a:lnTo>
                <a:lnTo>
                  <a:pt x="176212" y="384619"/>
                </a:lnTo>
                <a:lnTo>
                  <a:pt x="157472" y="397263"/>
                </a:lnTo>
                <a:lnTo>
                  <a:pt x="128016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98542" y="3887333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24"/>
                </a:lnTo>
                <a:lnTo>
                  <a:pt x="11049" y="266700"/>
                </a:lnTo>
                <a:lnTo>
                  <a:pt x="2952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47" y="258889"/>
                </a:lnTo>
                <a:lnTo>
                  <a:pt x="63817" y="266700"/>
                </a:lnTo>
                <a:lnTo>
                  <a:pt x="52173" y="272224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786087" y="3885179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15"/>
                </a:lnTo>
                <a:lnTo>
                  <a:pt x="184213" y="271462"/>
                </a:lnTo>
                <a:lnTo>
                  <a:pt x="175569" y="263866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866"/>
                </a:lnTo>
                <a:lnTo>
                  <a:pt x="235267" y="271462"/>
                </a:lnTo>
                <a:lnTo>
                  <a:pt x="223099" y="275915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212910" y="3885179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10933" y="44196"/>
                </a:moveTo>
                <a:lnTo>
                  <a:pt x="70104" y="44196"/>
                </a:lnTo>
                <a:lnTo>
                  <a:pt x="81795" y="27646"/>
                </a:lnTo>
                <a:lnTo>
                  <a:pt x="98488" y="13525"/>
                </a:lnTo>
                <a:lnTo>
                  <a:pt x="120038" y="3690"/>
                </a:lnTo>
                <a:lnTo>
                  <a:pt x="146304" y="0"/>
                </a:lnTo>
                <a:lnTo>
                  <a:pt x="169283" y="4333"/>
                </a:lnTo>
                <a:lnTo>
                  <a:pt x="189547" y="16383"/>
                </a:lnTo>
                <a:lnTo>
                  <a:pt x="206097" y="34718"/>
                </a:lnTo>
                <a:lnTo>
                  <a:pt x="210933" y="44196"/>
                </a:lnTo>
                <a:close/>
              </a:path>
              <a:path w="407035" h="277495">
                <a:moveTo>
                  <a:pt x="392260" y="57912"/>
                </a:moveTo>
                <a:lnTo>
                  <a:pt x="217932" y="57912"/>
                </a:lnTo>
                <a:lnTo>
                  <a:pt x="235148" y="32146"/>
                </a:lnTo>
                <a:lnTo>
                  <a:pt x="256222" y="14097"/>
                </a:lnTo>
                <a:lnTo>
                  <a:pt x="279868" y="3476"/>
                </a:lnTo>
                <a:lnTo>
                  <a:pt x="304800" y="0"/>
                </a:lnTo>
                <a:lnTo>
                  <a:pt x="342614" y="7834"/>
                </a:lnTo>
                <a:lnTo>
                  <a:pt x="375285" y="30670"/>
                </a:lnTo>
                <a:lnTo>
                  <a:pt x="392260" y="57912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10933" y="44196"/>
                </a:lnTo>
                <a:lnTo>
                  <a:pt x="217932" y="57912"/>
                </a:lnTo>
                <a:lnTo>
                  <a:pt x="392260" y="57912"/>
                </a:lnTo>
                <a:lnTo>
                  <a:pt x="396058" y="64008"/>
                </a:lnTo>
                <a:lnTo>
                  <a:pt x="286512" y="64008"/>
                </a:lnTo>
                <a:lnTo>
                  <a:pt x="278945" y="65532"/>
                </a:lnTo>
                <a:lnTo>
                  <a:pt x="118872" y="65532"/>
                </a:lnTo>
                <a:lnTo>
                  <a:pt x="102965" y="68699"/>
                </a:lnTo>
                <a:lnTo>
                  <a:pt x="88773" y="78295"/>
                </a:lnTo>
                <a:lnTo>
                  <a:pt x="78581" y="94464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5377" y="275272"/>
                </a:lnTo>
                <a:lnTo>
                  <a:pt x="343662" y="269748"/>
                </a:lnTo>
                <a:lnTo>
                  <a:pt x="335375" y="261937"/>
                </a:lnTo>
                <a:lnTo>
                  <a:pt x="332232" y="252984"/>
                </a:lnTo>
                <a:lnTo>
                  <a:pt x="332232" y="117348"/>
                </a:lnTo>
                <a:lnTo>
                  <a:pt x="328302" y="94226"/>
                </a:lnTo>
                <a:lnTo>
                  <a:pt x="317944" y="77533"/>
                </a:lnTo>
                <a:lnTo>
                  <a:pt x="303299" y="67413"/>
                </a:lnTo>
                <a:lnTo>
                  <a:pt x="286512" y="64008"/>
                </a:lnTo>
                <a:lnTo>
                  <a:pt x="396058" y="64008"/>
                </a:lnTo>
                <a:lnTo>
                  <a:pt x="398240" y="67508"/>
                </a:lnTo>
                <a:lnTo>
                  <a:pt x="406908" y="117348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39"/>
                </a:lnTo>
                <a:lnTo>
                  <a:pt x="178117" y="271653"/>
                </a:lnTo>
                <a:lnTo>
                  <a:pt x="169473" y="264509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5107"/>
                </a:lnTo>
                <a:lnTo>
                  <a:pt x="151638" y="78867"/>
                </a:lnTo>
                <a:lnTo>
                  <a:pt x="136540" y="68913"/>
                </a:lnTo>
                <a:lnTo>
                  <a:pt x="118872" y="65532"/>
                </a:lnTo>
                <a:lnTo>
                  <a:pt x="278945" y="65532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624" y="264509"/>
                </a:lnTo>
                <a:lnTo>
                  <a:pt x="229171" y="271653"/>
                </a:lnTo>
                <a:lnTo>
                  <a:pt x="217003" y="275939"/>
                </a:lnTo>
                <a:lnTo>
                  <a:pt x="20269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44525" y="388517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1048" y="60960"/>
                </a:lnTo>
                <a:lnTo>
                  <a:pt x="108204" y="60960"/>
                </a:lnTo>
                <a:lnTo>
                  <a:pt x="80581" y="63793"/>
                </a:lnTo>
                <a:lnTo>
                  <a:pt x="63246" y="69913"/>
                </a:lnTo>
                <a:lnTo>
                  <a:pt x="51625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1048" y="60960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650"/>
                </a:lnTo>
                <a:lnTo>
                  <a:pt x="126873" y="268224"/>
                </a:lnTo>
                <a:lnTo>
                  <a:pt x="103060" y="278225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58416" y="3774204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54584" y="3887333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627038" y="3774204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1503"/>
                </a:lnTo>
                <a:lnTo>
                  <a:pt x="151257" y="426148"/>
                </a:lnTo>
                <a:lnTo>
                  <a:pt x="127777" y="436506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181363" y="411503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031" y="418909"/>
                </a:lnTo>
                <a:lnTo>
                  <a:pt x="241935" y="426720"/>
                </a:lnTo>
                <a:lnTo>
                  <a:pt x="229838" y="432244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066797" y="3887333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223" y="258889"/>
                </a:lnTo>
                <a:lnTo>
                  <a:pt x="62293" y="266700"/>
                </a:lnTo>
                <a:lnTo>
                  <a:pt x="50649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252185" y="3885179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366"/>
                </a:lnTo>
                <a:lnTo>
                  <a:pt x="95631" y="88201"/>
                </a:lnTo>
                <a:lnTo>
                  <a:pt x="80438" y="115038"/>
                </a:lnTo>
                <a:lnTo>
                  <a:pt x="74676" y="150876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506556" y="4028475"/>
            <a:ext cx="107784" cy="549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1240666" y="4088272"/>
            <a:ext cx="414969" cy="330408"/>
          </a:xfrm>
          <a:custGeom>
            <a:avLst/>
            <a:gdLst/>
            <a:ahLst/>
            <a:cxnLst/>
            <a:rect l="l" t="t" r="r" b="b"/>
            <a:pathLst>
              <a:path w="293370" h="467360">
                <a:moveTo>
                  <a:pt x="11525" y="165544"/>
                </a:moveTo>
                <a:lnTo>
                  <a:pt x="6238" y="164806"/>
                </a:lnTo>
                <a:lnTo>
                  <a:pt x="2381" y="160782"/>
                </a:lnTo>
                <a:lnTo>
                  <a:pt x="0" y="114133"/>
                </a:lnTo>
                <a:lnTo>
                  <a:pt x="21050" y="72199"/>
                </a:lnTo>
                <a:lnTo>
                  <a:pt x="56388" y="37980"/>
                </a:lnTo>
                <a:lnTo>
                  <a:pt x="96869" y="14478"/>
                </a:lnTo>
                <a:lnTo>
                  <a:pt x="142613" y="238"/>
                </a:lnTo>
                <a:lnTo>
                  <a:pt x="189642" y="0"/>
                </a:lnTo>
                <a:lnTo>
                  <a:pt x="232957" y="15763"/>
                </a:lnTo>
                <a:lnTo>
                  <a:pt x="237886" y="20574"/>
                </a:lnTo>
                <a:lnTo>
                  <a:pt x="141065" y="20574"/>
                </a:lnTo>
                <a:lnTo>
                  <a:pt x="104513" y="32936"/>
                </a:lnTo>
                <a:lnTo>
                  <a:pt x="67011" y="54370"/>
                </a:lnTo>
                <a:lnTo>
                  <a:pt x="35287" y="83338"/>
                </a:lnTo>
                <a:lnTo>
                  <a:pt x="16072" y="118305"/>
                </a:lnTo>
                <a:lnTo>
                  <a:pt x="16097" y="157734"/>
                </a:lnTo>
                <a:lnTo>
                  <a:pt x="15668" y="163139"/>
                </a:lnTo>
                <a:lnTo>
                  <a:pt x="11525" y="165544"/>
                </a:lnTo>
                <a:close/>
              </a:path>
              <a:path w="293370" h="467360">
                <a:moveTo>
                  <a:pt x="109894" y="466748"/>
                </a:moveTo>
                <a:lnTo>
                  <a:pt x="106013" y="462534"/>
                </a:lnTo>
                <a:lnTo>
                  <a:pt x="99726" y="424124"/>
                </a:lnTo>
                <a:lnTo>
                  <a:pt x="110585" y="387286"/>
                </a:lnTo>
                <a:lnTo>
                  <a:pt x="131730" y="353020"/>
                </a:lnTo>
                <a:lnTo>
                  <a:pt x="156305" y="322326"/>
                </a:lnTo>
                <a:lnTo>
                  <a:pt x="170926" y="305823"/>
                </a:lnTo>
                <a:lnTo>
                  <a:pt x="185261" y="288607"/>
                </a:lnTo>
                <a:lnTo>
                  <a:pt x="199596" y="271105"/>
                </a:lnTo>
                <a:lnTo>
                  <a:pt x="214217" y="253746"/>
                </a:lnTo>
                <a:lnTo>
                  <a:pt x="232719" y="233219"/>
                </a:lnTo>
                <a:lnTo>
                  <a:pt x="250221" y="210693"/>
                </a:lnTo>
                <a:lnTo>
                  <a:pt x="264580" y="186451"/>
                </a:lnTo>
                <a:lnTo>
                  <a:pt x="273653" y="160782"/>
                </a:lnTo>
                <a:lnTo>
                  <a:pt x="274201" y="113574"/>
                </a:lnTo>
                <a:lnTo>
                  <a:pt x="257925" y="71707"/>
                </a:lnTo>
                <a:lnTo>
                  <a:pt x="228116" y="39422"/>
                </a:lnTo>
                <a:lnTo>
                  <a:pt x="188065" y="20964"/>
                </a:lnTo>
                <a:lnTo>
                  <a:pt x="141065" y="20574"/>
                </a:lnTo>
                <a:lnTo>
                  <a:pt x="237886" y="20574"/>
                </a:lnTo>
                <a:lnTo>
                  <a:pt x="267557" y="49530"/>
                </a:lnTo>
                <a:lnTo>
                  <a:pt x="287418" y="90604"/>
                </a:lnTo>
                <a:lnTo>
                  <a:pt x="293306" y="131240"/>
                </a:lnTo>
                <a:lnTo>
                  <a:pt x="286979" y="170998"/>
                </a:lnTo>
                <a:lnTo>
                  <a:pt x="270190" y="209440"/>
                </a:lnTo>
                <a:lnTo>
                  <a:pt x="244697" y="246126"/>
                </a:lnTo>
                <a:lnTo>
                  <a:pt x="168497" y="336042"/>
                </a:lnTo>
                <a:lnTo>
                  <a:pt x="147399" y="363450"/>
                </a:lnTo>
                <a:lnTo>
                  <a:pt x="130016" y="391858"/>
                </a:lnTo>
                <a:lnTo>
                  <a:pt x="120062" y="422838"/>
                </a:lnTo>
                <a:lnTo>
                  <a:pt x="121253" y="457962"/>
                </a:lnTo>
                <a:lnTo>
                  <a:pt x="119943" y="463176"/>
                </a:lnTo>
                <a:lnTo>
                  <a:pt x="115347" y="466534"/>
                </a:lnTo>
                <a:lnTo>
                  <a:pt x="109894" y="466748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918527" y="4145696"/>
            <a:ext cx="502992" cy="271600"/>
          </a:xfrm>
          <a:custGeom>
            <a:avLst/>
            <a:gdLst/>
            <a:ahLst/>
            <a:cxnLst/>
            <a:rect l="l" t="t" r="r" b="b"/>
            <a:pathLst>
              <a:path w="355600" h="384175">
                <a:moveTo>
                  <a:pt x="347733" y="383643"/>
                </a:moveTo>
                <a:lnTo>
                  <a:pt x="339852" y="382833"/>
                </a:lnTo>
                <a:lnTo>
                  <a:pt x="324302" y="373927"/>
                </a:lnTo>
                <a:lnTo>
                  <a:pt x="309181" y="364164"/>
                </a:lnTo>
                <a:lnTo>
                  <a:pt x="293774" y="354972"/>
                </a:lnTo>
                <a:lnTo>
                  <a:pt x="277368" y="347781"/>
                </a:lnTo>
                <a:lnTo>
                  <a:pt x="258841" y="342709"/>
                </a:lnTo>
                <a:lnTo>
                  <a:pt x="240030" y="336923"/>
                </a:lnTo>
                <a:lnTo>
                  <a:pt x="202692" y="324921"/>
                </a:lnTo>
                <a:lnTo>
                  <a:pt x="175974" y="317015"/>
                </a:lnTo>
                <a:lnTo>
                  <a:pt x="148971" y="308538"/>
                </a:lnTo>
                <a:lnTo>
                  <a:pt x="97536" y="285297"/>
                </a:lnTo>
                <a:lnTo>
                  <a:pt x="60007" y="257889"/>
                </a:lnTo>
                <a:lnTo>
                  <a:pt x="30480" y="222623"/>
                </a:lnTo>
                <a:lnTo>
                  <a:pt x="10096" y="181356"/>
                </a:lnTo>
                <a:lnTo>
                  <a:pt x="0" y="135945"/>
                </a:lnTo>
                <a:lnTo>
                  <a:pt x="2333" y="93583"/>
                </a:lnTo>
                <a:lnTo>
                  <a:pt x="16383" y="54221"/>
                </a:lnTo>
                <a:lnTo>
                  <a:pt x="42433" y="22574"/>
                </a:lnTo>
                <a:lnTo>
                  <a:pt x="80772" y="3357"/>
                </a:lnTo>
                <a:lnTo>
                  <a:pt x="128730" y="0"/>
                </a:lnTo>
                <a:lnTo>
                  <a:pt x="174117" y="11930"/>
                </a:lnTo>
                <a:lnTo>
                  <a:pt x="183067" y="17866"/>
                </a:lnTo>
                <a:lnTo>
                  <a:pt x="128076" y="17866"/>
                </a:lnTo>
                <a:lnTo>
                  <a:pt x="86989" y="21645"/>
                </a:lnTo>
                <a:lnTo>
                  <a:pt x="50292" y="42981"/>
                </a:lnTo>
                <a:lnTo>
                  <a:pt x="28003" y="76628"/>
                </a:lnTo>
                <a:lnTo>
                  <a:pt x="19431" y="115562"/>
                </a:lnTo>
                <a:lnTo>
                  <a:pt x="22860" y="155924"/>
                </a:lnTo>
                <a:lnTo>
                  <a:pt x="36576" y="193857"/>
                </a:lnTo>
                <a:lnTo>
                  <a:pt x="62126" y="232314"/>
                </a:lnTo>
                <a:lnTo>
                  <a:pt x="94678" y="260342"/>
                </a:lnTo>
                <a:lnTo>
                  <a:pt x="133230" y="280654"/>
                </a:lnTo>
                <a:lnTo>
                  <a:pt x="176784" y="295965"/>
                </a:lnTo>
                <a:lnTo>
                  <a:pt x="230124" y="312158"/>
                </a:lnTo>
                <a:lnTo>
                  <a:pt x="256936" y="320611"/>
                </a:lnTo>
                <a:lnTo>
                  <a:pt x="283464" y="329493"/>
                </a:lnTo>
                <a:lnTo>
                  <a:pt x="301013" y="336708"/>
                </a:lnTo>
                <a:lnTo>
                  <a:pt x="317563" y="346067"/>
                </a:lnTo>
                <a:lnTo>
                  <a:pt x="333827" y="356282"/>
                </a:lnTo>
                <a:lnTo>
                  <a:pt x="350520" y="366069"/>
                </a:lnTo>
                <a:lnTo>
                  <a:pt x="355496" y="372117"/>
                </a:lnTo>
                <a:lnTo>
                  <a:pt x="353758" y="379023"/>
                </a:lnTo>
                <a:lnTo>
                  <a:pt x="347733" y="383643"/>
                </a:lnTo>
                <a:close/>
              </a:path>
              <a:path w="355600" h="384175">
                <a:moveTo>
                  <a:pt x="234386" y="85939"/>
                </a:moveTo>
                <a:lnTo>
                  <a:pt x="230124" y="82605"/>
                </a:lnTo>
                <a:lnTo>
                  <a:pt x="204398" y="51272"/>
                </a:lnTo>
                <a:lnTo>
                  <a:pt x="168798" y="28716"/>
                </a:lnTo>
                <a:lnTo>
                  <a:pt x="128076" y="17866"/>
                </a:lnTo>
                <a:lnTo>
                  <a:pt x="183067" y="17866"/>
                </a:lnTo>
                <a:lnTo>
                  <a:pt x="213217" y="37861"/>
                </a:lnTo>
                <a:lnTo>
                  <a:pt x="242316" y="76509"/>
                </a:lnTo>
                <a:lnTo>
                  <a:pt x="242339" y="81748"/>
                </a:lnTo>
                <a:lnTo>
                  <a:pt x="239077" y="85272"/>
                </a:lnTo>
                <a:lnTo>
                  <a:pt x="234386" y="85939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996131" y="4187934"/>
            <a:ext cx="45807" cy="44444"/>
          </a:xfrm>
          <a:custGeom>
            <a:avLst/>
            <a:gdLst/>
            <a:ahLst/>
            <a:cxnLst/>
            <a:rect l="l" t="t" r="r" b="b"/>
            <a:pathLst>
              <a:path w="32384" h="62864">
                <a:moveTo>
                  <a:pt x="6096" y="62484"/>
                </a:moveTo>
                <a:lnTo>
                  <a:pt x="0" y="60960"/>
                </a:lnTo>
                <a:lnTo>
                  <a:pt x="0" y="56388"/>
                </a:lnTo>
                <a:lnTo>
                  <a:pt x="13287" y="13954"/>
                </a:lnTo>
                <a:lnTo>
                  <a:pt x="27432" y="0"/>
                </a:lnTo>
                <a:lnTo>
                  <a:pt x="32004" y="4572"/>
                </a:lnTo>
                <a:lnTo>
                  <a:pt x="28956" y="7620"/>
                </a:lnTo>
                <a:lnTo>
                  <a:pt x="21764" y="19335"/>
                </a:lnTo>
                <a:lnTo>
                  <a:pt x="16002" y="31623"/>
                </a:lnTo>
                <a:lnTo>
                  <a:pt x="11382" y="44481"/>
                </a:lnTo>
                <a:lnTo>
                  <a:pt x="7620" y="57912"/>
                </a:lnTo>
                <a:lnTo>
                  <a:pt x="6096" y="62484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1032441" y="4199786"/>
            <a:ext cx="30539" cy="29180"/>
          </a:xfrm>
          <a:custGeom>
            <a:avLst/>
            <a:gdLst/>
            <a:ahLst/>
            <a:cxnLst/>
            <a:rect l="l" t="t" r="r" b="b"/>
            <a:pathLst>
              <a:path w="21590" h="41275">
                <a:moveTo>
                  <a:pt x="3286" y="41148"/>
                </a:moveTo>
                <a:lnTo>
                  <a:pt x="1762" y="36576"/>
                </a:lnTo>
                <a:lnTo>
                  <a:pt x="0" y="27479"/>
                </a:lnTo>
                <a:lnTo>
                  <a:pt x="1381" y="17526"/>
                </a:lnTo>
                <a:lnTo>
                  <a:pt x="5619" y="8715"/>
                </a:lnTo>
                <a:lnTo>
                  <a:pt x="12430" y="3048"/>
                </a:lnTo>
                <a:lnTo>
                  <a:pt x="17002" y="0"/>
                </a:lnTo>
                <a:lnTo>
                  <a:pt x="21574" y="4572"/>
                </a:lnTo>
                <a:lnTo>
                  <a:pt x="18526" y="9144"/>
                </a:lnTo>
                <a:lnTo>
                  <a:pt x="17002" y="12192"/>
                </a:lnTo>
                <a:lnTo>
                  <a:pt x="13954" y="16764"/>
                </a:lnTo>
                <a:lnTo>
                  <a:pt x="10906" y="25908"/>
                </a:lnTo>
                <a:lnTo>
                  <a:pt x="10906" y="35052"/>
                </a:lnTo>
                <a:lnTo>
                  <a:pt x="9382" y="39624"/>
                </a:lnTo>
                <a:lnTo>
                  <a:pt x="3286" y="41148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0643669" y="4421941"/>
            <a:ext cx="263173" cy="246909"/>
          </a:xfrm>
          <a:custGeom>
            <a:avLst/>
            <a:gdLst/>
            <a:ahLst/>
            <a:cxnLst/>
            <a:rect l="l" t="t" r="r" b="b"/>
            <a:pathLst>
              <a:path w="186054" h="349250">
                <a:moveTo>
                  <a:pt x="12960" y="118579"/>
                </a:moveTo>
                <a:lnTo>
                  <a:pt x="11436" y="115531"/>
                </a:lnTo>
                <a:lnTo>
                  <a:pt x="0" y="74395"/>
                </a:lnTo>
                <a:lnTo>
                  <a:pt x="17239" y="39185"/>
                </a:lnTo>
                <a:lnTo>
                  <a:pt x="52693" y="13264"/>
                </a:lnTo>
                <a:lnTo>
                  <a:pt x="95902" y="0"/>
                </a:lnTo>
                <a:lnTo>
                  <a:pt x="136404" y="2755"/>
                </a:lnTo>
                <a:lnTo>
                  <a:pt x="157662" y="15709"/>
                </a:lnTo>
                <a:lnTo>
                  <a:pt x="96399" y="15709"/>
                </a:lnTo>
                <a:lnTo>
                  <a:pt x="71824" y="20852"/>
                </a:lnTo>
                <a:lnTo>
                  <a:pt x="49536" y="31711"/>
                </a:lnTo>
                <a:lnTo>
                  <a:pt x="30200" y="48403"/>
                </a:lnTo>
                <a:lnTo>
                  <a:pt x="19437" y="66953"/>
                </a:lnTo>
                <a:lnTo>
                  <a:pt x="16103" y="88075"/>
                </a:lnTo>
                <a:lnTo>
                  <a:pt x="19056" y="112483"/>
                </a:lnTo>
                <a:lnTo>
                  <a:pt x="20580" y="117055"/>
                </a:lnTo>
                <a:lnTo>
                  <a:pt x="12960" y="118579"/>
                </a:lnTo>
                <a:close/>
              </a:path>
              <a:path w="186054" h="349250">
                <a:moveTo>
                  <a:pt x="144024" y="348703"/>
                </a:moveTo>
                <a:lnTo>
                  <a:pt x="134880" y="348703"/>
                </a:lnTo>
                <a:lnTo>
                  <a:pt x="133356" y="342607"/>
                </a:lnTo>
                <a:lnTo>
                  <a:pt x="133546" y="323200"/>
                </a:lnTo>
                <a:lnTo>
                  <a:pt x="136023" y="303935"/>
                </a:lnTo>
                <a:lnTo>
                  <a:pt x="140214" y="284957"/>
                </a:lnTo>
                <a:lnTo>
                  <a:pt x="145548" y="266407"/>
                </a:lnTo>
                <a:lnTo>
                  <a:pt x="152120" y="242380"/>
                </a:lnTo>
                <a:lnTo>
                  <a:pt x="163550" y="193755"/>
                </a:lnTo>
                <a:lnTo>
                  <a:pt x="174694" y="132295"/>
                </a:lnTo>
                <a:lnTo>
                  <a:pt x="178695" y="88861"/>
                </a:lnTo>
                <a:lnTo>
                  <a:pt x="171837" y="48856"/>
                </a:lnTo>
                <a:lnTo>
                  <a:pt x="145548" y="22567"/>
                </a:lnTo>
                <a:lnTo>
                  <a:pt x="121545" y="16280"/>
                </a:lnTo>
                <a:lnTo>
                  <a:pt x="96399" y="15709"/>
                </a:lnTo>
                <a:lnTo>
                  <a:pt x="157662" y="15709"/>
                </a:lnTo>
                <a:lnTo>
                  <a:pt x="164383" y="19805"/>
                </a:lnTo>
                <a:lnTo>
                  <a:pt x="179647" y="44284"/>
                </a:lnTo>
                <a:lnTo>
                  <a:pt x="185481" y="73907"/>
                </a:lnTo>
                <a:lnTo>
                  <a:pt x="185172" y="106387"/>
                </a:lnTo>
                <a:lnTo>
                  <a:pt x="179647" y="167918"/>
                </a:lnTo>
                <a:lnTo>
                  <a:pt x="168408" y="228307"/>
                </a:lnTo>
                <a:lnTo>
                  <a:pt x="160335" y="256453"/>
                </a:lnTo>
                <a:lnTo>
                  <a:pt x="152977" y="284314"/>
                </a:lnTo>
                <a:lnTo>
                  <a:pt x="147619" y="312746"/>
                </a:lnTo>
                <a:lnTo>
                  <a:pt x="145548" y="342607"/>
                </a:lnTo>
                <a:lnTo>
                  <a:pt x="144024" y="348703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0444479" y="4479914"/>
            <a:ext cx="405987" cy="186753"/>
          </a:xfrm>
          <a:custGeom>
            <a:avLst/>
            <a:gdLst/>
            <a:ahLst/>
            <a:cxnLst/>
            <a:rect l="l" t="t" r="r" b="b"/>
            <a:pathLst>
              <a:path w="287020" h="264159">
                <a:moveTo>
                  <a:pt x="276082" y="264152"/>
                </a:moveTo>
                <a:lnTo>
                  <a:pt x="271129" y="260604"/>
                </a:lnTo>
                <a:lnTo>
                  <a:pt x="256389" y="241935"/>
                </a:lnTo>
                <a:lnTo>
                  <a:pt x="236648" y="231267"/>
                </a:lnTo>
                <a:lnTo>
                  <a:pt x="191881" y="217932"/>
                </a:lnTo>
                <a:lnTo>
                  <a:pt x="177187" y="212502"/>
                </a:lnTo>
                <a:lnTo>
                  <a:pt x="162925" y="207835"/>
                </a:lnTo>
                <a:lnTo>
                  <a:pt x="148590" y="204001"/>
                </a:lnTo>
                <a:lnTo>
                  <a:pt x="133969" y="201168"/>
                </a:lnTo>
                <a:lnTo>
                  <a:pt x="125491" y="199977"/>
                </a:lnTo>
                <a:lnTo>
                  <a:pt x="116443" y="198501"/>
                </a:lnTo>
                <a:lnTo>
                  <a:pt x="72437" y="179903"/>
                </a:lnTo>
                <a:lnTo>
                  <a:pt x="25193" y="140612"/>
                </a:lnTo>
                <a:lnTo>
                  <a:pt x="0" y="87510"/>
                </a:lnTo>
                <a:lnTo>
                  <a:pt x="2143" y="60769"/>
                </a:lnTo>
                <a:lnTo>
                  <a:pt x="36433" y="18288"/>
                </a:lnTo>
                <a:lnTo>
                  <a:pt x="82938" y="1143"/>
                </a:lnTo>
                <a:lnTo>
                  <a:pt x="98917" y="0"/>
                </a:lnTo>
                <a:lnTo>
                  <a:pt x="115276" y="2547"/>
                </a:lnTo>
                <a:lnTo>
                  <a:pt x="130349" y="8953"/>
                </a:lnTo>
                <a:lnTo>
                  <a:pt x="137195" y="13001"/>
                </a:lnTo>
                <a:lnTo>
                  <a:pt x="92440" y="13001"/>
                </a:lnTo>
                <a:lnTo>
                  <a:pt x="69961" y="16764"/>
                </a:lnTo>
                <a:lnTo>
                  <a:pt x="26027" y="44410"/>
                </a:lnTo>
                <a:lnTo>
                  <a:pt x="13811" y="90630"/>
                </a:lnTo>
                <a:lnTo>
                  <a:pt x="25003" y="119253"/>
                </a:lnTo>
                <a:lnTo>
                  <a:pt x="69961" y="163068"/>
                </a:lnTo>
                <a:lnTo>
                  <a:pt x="117967" y="184284"/>
                </a:lnTo>
                <a:lnTo>
                  <a:pt x="151661" y="190523"/>
                </a:lnTo>
                <a:lnTo>
                  <a:pt x="166544" y="194881"/>
                </a:lnTo>
                <a:lnTo>
                  <a:pt x="181141" y="200096"/>
                </a:lnTo>
                <a:lnTo>
                  <a:pt x="196453" y="205740"/>
                </a:lnTo>
                <a:lnTo>
                  <a:pt x="222799" y="212526"/>
                </a:lnTo>
                <a:lnTo>
                  <a:pt x="247697" y="219837"/>
                </a:lnTo>
                <a:lnTo>
                  <a:pt x="269533" y="232314"/>
                </a:lnTo>
                <a:lnTo>
                  <a:pt x="286369" y="254508"/>
                </a:lnTo>
                <a:lnTo>
                  <a:pt x="286559" y="260389"/>
                </a:lnTo>
                <a:lnTo>
                  <a:pt x="282178" y="263842"/>
                </a:lnTo>
                <a:lnTo>
                  <a:pt x="276082" y="264152"/>
                </a:lnTo>
                <a:close/>
              </a:path>
              <a:path w="287020" h="264159">
                <a:moveTo>
                  <a:pt x="155352" y="36837"/>
                </a:moveTo>
                <a:lnTo>
                  <a:pt x="150733" y="36576"/>
                </a:lnTo>
                <a:lnTo>
                  <a:pt x="131683" y="24907"/>
                </a:lnTo>
                <a:lnTo>
                  <a:pt x="112633" y="16383"/>
                </a:lnTo>
                <a:lnTo>
                  <a:pt x="92440" y="13001"/>
                </a:lnTo>
                <a:lnTo>
                  <a:pt x="137195" y="13001"/>
                </a:lnTo>
                <a:lnTo>
                  <a:pt x="144565" y="17359"/>
                </a:lnTo>
                <a:lnTo>
                  <a:pt x="158353" y="25908"/>
                </a:lnTo>
                <a:lnTo>
                  <a:pt x="160591" y="29932"/>
                </a:lnTo>
                <a:lnTo>
                  <a:pt x="159115" y="34099"/>
                </a:lnTo>
                <a:lnTo>
                  <a:pt x="155352" y="36837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485235" y="4517625"/>
            <a:ext cx="28742" cy="45341"/>
          </a:xfrm>
          <a:custGeom>
            <a:avLst/>
            <a:gdLst/>
            <a:ahLst/>
            <a:cxnLst/>
            <a:rect l="l" t="t" r="r" b="b"/>
            <a:pathLst>
              <a:path w="20320" h="64135">
                <a:moveTo>
                  <a:pt x="16764" y="64008"/>
                </a:moveTo>
                <a:lnTo>
                  <a:pt x="13716" y="62484"/>
                </a:lnTo>
                <a:lnTo>
                  <a:pt x="4143" y="51054"/>
                </a:lnTo>
                <a:lnTo>
                  <a:pt x="0" y="35052"/>
                </a:lnTo>
                <a:lnTo>
                  <a:pt x="428" y="17907"/>
                </a:lnTo>
                <a:lnTo>
                  <a:pt x="4572" y="3048"/>
                </a:lnTo>
                <a:lnTo>
                  <a:pt x="6096" y="0"/>
                </a:lnTo>
                <a:lnTo>
                  <a:pt x="12192" y="1524"/>
                </a:lnTo>
                <a:lnTo>
                  <a:pt x="10668" y="6096"/>
                </a:lnTo>
                <a:lnTo>
                  <a:pt x="9501" y="19121"/>
                </a:lnTo>
                <a:lnTo>
                  <a:pt x="9334" y="32575"/>
                </a:lnTo>
                <a:lnTo>
                  <a:pt x="11739" y="45743"/>
                </a:lnTo>
                <a:lnTo>
                  <a:pt x="18288" y="57912"/>
                </a:lnTo>
                <a:lnTo>
                  <a:pt x="19812" y="60960"/>
                </a:lnTo>
                <a:lnTo>
                  <a:pt x="16764" y="64008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0507601" y="4523012"/>
            <a:ext cx="18862" cy="28282"/>
          </a:xfrm>
          <a:custGeom>
            <a:avLst/>
            <a:gdLst/>
            <a:ahLst/>
            <a:cxnLst/>
            <a:rect l="l" t="t" r="r" b="b"/>
            <a:pathLst>
              <a:path w="13334" h="40004">
                <a:moveTo>
                  <a:pt x="11620" y="39624"/>
                </a:moveTo>
                <a:lnTo>
                  <a:pt x="7048" y="39624"/>
                </a:lnTo>
                <a:lnTo>
                  <a:pt x="5524" y="38100"/>
                </a:lnTo>
                <a:lnTo>
                  <a:pt x="1262" y="29837"/>
                </a:lnTo>
                <a:lnTo>
                  <a:pt x="0" y="20002"/>
                </a:lnTo>
                <a:lnTo>
                  <a:pt x="1881" y="10453"/>
                </a:lnTo>
                <a:lnTo>
                  <a:pt x="7048" y="3048"/>
                </a:lnTo>
                <a:lnTo>
                  <a:pt x="8572" y="0"/>
                </a:lnTo>
                <a:lnTo>
                  <a:pt x="13144" y="1524"/>
                </a:lnTo>
                <a:lnTo>
                  <a:pt x="13144" y="10668"/>
                </a:lnTo>
                <a:lnTo>
                  <a:pt x="10096" y="15240"/>
                </a:lnTo>
                <a:lnTo>
                  <a:pt x="8572" y="21336"/>
                </a:lnTo>
                <a:lnTo>
                  <a:pt x="8572" y="25908"/>
                </a:lnTo>
                <a:lnTo>
                  <a:pt x="10096" y="30480"/>
                </a:lnTo>
                <a:lnTo>
                  <a:pt x="10096" y="35052"/>
                </a:lnTo>
                <a:lnTo>
                  <a:pt x="11620" y="39624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1216011" y="4609205"/>
            <a:ext cx="392514" cy="380689"/>
          </a:xfrm>
          <a:custGeom>
            <a:avLst/>
            <a:gdLst/>
            <a:ahLst/>
            <a:cxnLst/>
            <a:rect l="l" t="t" r="r" b="b"/>
            <a:pathLst>
              <a:path w="277495" h="538479">
                <a:moveTo>
                  <a:pt x="236220" y="537972"/>
                </a:moveTo>
                <a:lnTo>
                  <a:pt x="228600" y="534924"/>
                </a:lnTo>
                <a:lnTo>
                  <a:pt x="227076" y="530352"/>
                </a:lnTo>
                <a:lnTo>
                  <a:pt x="227933" y="518445"/>
                </a:lnTo>
                <a:lnTo>
                  <a:pt x="233934" y="507111"/>
                </a:lnTo>
                <a:lnTo>
                  <a:pt x="239934" y="495204"/>
                </a:lnTo>
                <a:lnTo>
                  <a:pt x="221170" y="442341"/>
                </a:lnTo>
                <a:lnTo>
                  <a:pt x="188976" y="409956"/>
                </a:lnTo>
                <a:lnTo>
                  <a:pt x="143256" y="371284"/>
                </a:lnTo>
                <a:lnTo>
                  <a:pt x="120396" y="352734"/>
                </a:lnTo>
                <a:lnTo>
                  <a:pt x="97536" y="333756"/>
                </a:lnTo>
                <a:lnTo>
                  <a:pt x="64715" y="301959"/>
                </a:lnTo>
                <a:lnTo>
                  <a:pt x="36868" y="268114"/>
                </a:lnTo>
                <a:lnTo>
                  <a:pt x="15678" y="231270"/>
                </a:lnTo>
                <a:lnTo>
                  <a:pt x="2828" y="190475"/>
                </a:lnTo>
                <a:lnTo>
                  <a:pt x="0" y="144780"/>
                </a:lnTo>
                <a:lnTo>
                  <a:pt x="7119" y="97512"/>
                </a:lnTo>
                <a:lnTo>
                  <a:pt x="24955" y="53530"/>
                </a:lnTo>
                <a:lnTo>
                  <a:pt x="55078" y="18978"/>
                </a:lnTo>
                <a:lnTo>
                  <a:pt x="99060" y="0"/>
                </a:lnTo>
                <a:lnTo>
                  <a:pt x="152138" y="2809"/>
                </a:lnTo>
                <a:lnTo>
                  <a:pt x="177111" y="16069"/>
                </a:lnTo>
                <a:lnTo>
                  <a:pt x="124480" y="16069"/>
                </a:lnTo>
                <a:lnTo>
                  <a:pt x="79248" y="27432"/>
                </a:lnTo>
                <a:lnTo>
                  <a:pt x="46573" y="56119"/>
                </a:lnTo>
                <a:lnTo>
                  <a:pt x="26700" y="96365"/>
                </a:lnTo>
                <a:lnTo>
                  <a:pt x="18897" y="142536"/>
                </a:lnTo>
                <a:lnTo>
                  <a:pt x="22433" y="189000"/>
                </a:lnTo>
                <a:lnTo>
                  <a:pt x="36576" y="230124"/>
                </a:lnTo>
                <a:lnTo>
                  <a:pt x="68175" y="276082"/>
                </a:lnTo>
                <a:lnTo>
                  <a:pt x="107632" y="315468"/>
                </a:lnTo>
                <a:lnTo>
                  <a:pt x="193548" y="387096"/>
                </a:lnTo>
                <a:lnTo>
                  <a:pt x="212764" y="404645"/>
                </a:lnTo>
                <a:lnTo>
                  <a:pt x="230695" y="423481"/>
                </a:lnTo>
                <a:lnTo>
                  <a:pt x="246054" y="444317"/>
                </a:lnTo>
                <a:lnTo>
                  <a:pt x="257556" y="467868"/>
                </a:lnTo>
                <a:lnTo>
                  <a:pt x="261532" y="487727"/>
                </a:lnTo>
                <a:lnTo>
                  <a:pt x="256222" y="502158"/>
                </a:lnTo>
                <a:lnTo>
                  <a:pt x="246626" y="515445"/>
                </a:lnTo>
                <a:lnTo>
                  <a:pt x="237744" y="531876"/>
                </a:lnTo>
                <a:lnTo>
                  <a:pt x="236220" y="537972"/>
                </a:lnTo>
                <a:close/>
              </a:path>
              <a:path w="277495" h="538479">
                <a:moveTo>
                  <a:pt x="272796" y="111252"/>
                </a:moveTo>
                <a:lnTo>
                  <a:pt x="265176" y="106680"/>
                </a:lnTo>
                <a:lnTo>
                  <a:pt x="230916" y="81466"/>
                </a:lnTo>
                <a:lnTo>
                  <a:pt x="197754" y="52011"/>
                </a:lnTo>
                <a:lnTo>
                  <a:pt x="163128" y="27236"/>
                </a:lnTo>
                <a:lnTo>
                  <a:pt x="124480" y="16069"/>
                </a:lnTo>
                <a:lnTo>
                  <a:pt x="177111" y="16069"/>
                </a:lnTo>
                <a:lnTo>
                  <a:pt x="195643" y="25908"/>
                </a:lnTo>
                <a:lnTo>
                  <a:pt x="234291" y="60436"/>
                </a:lnTo>
                <a:lnTo>
                  <a:pt x="272796" y="97536"/>
                </a:lnTo>
                <a:lnTo>
                  <a:pt x="277368" y="100584"/>
                </a:lnTo>
                <a:lnTo>
                  <a:pt x="272796" y="111252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1537747" y="4610170"/>
            <a:ext cx="486825" cy="380240"/>
          </a:xfrm>
          <a:custGeom>
            <a:avLst/>
            <a:gdLst/>
            <a:ahLst/>
            <a:cxnLst/>
            <a:rect l="l" t="t" r="r" b="b"/>
            <a:pathLst>
              <a:path w="344170" h="537845">
                <a:moveTo>
                  <a:pt x="49911" y="109888"/>
                </a:moveTo>
                <a:lnTo>
                  <a:pt x="37719" y="106840"/>
                </a:lnTo>
                <a:lnTo>
                  <a:pt x="39243" y="99220"/>
                </a:lnTo>
                <a:lnTo>
                  <a:pt x="54757" y="63108"/>
                </a:lnTo>
                <a:lnTo>
                  <a:pt x="79100" y="35294"/>
                </a:lnTo>
                <a:lnTo>
                  <a:pt x="110141" y="15615"/>
                </a:lnTo>
                <a:lnTo>
                  <a:pt x="145751" y="3905"/>
                </a:lnTo>
                <a:lnTo>
                  <a:pt x="183799" y="0"/>
                </a:lnTo>
                <a:lnTo>
                  <a:pt x="222157" y="3733"/>
                </a:lnTo>
                <a:lnTo>
                  <a:pt x="258694" y="14942"/>
                </a:lnTo>
                <a:lnTo>
                  <a:pt x="266833" y="19567"/>
                </a:lnTo>
                <a:lnTo>
                  <a:pt x="168878" y="19567"/>
                </a:lnTo>
                <a:lnTo>
                  <a:pt x="119253" y="32735"/>
                </a:lnTo>
                <a:lnTo>
                  <a:pt x="77628" y="60477"/>
                </a:lnTo>
                <a:lnTo>
                  <a:pt x="51435" y="103792"/>
                </a:lnTo>
                <a:lnTo>
                  <a:pt x="49911" y="109888"/>
                </a:lnTo>
                <a:close/>
              </a:path>
              <a:path w="344170" h="537845">
                <a:moveTo>
                  <a:pt x="4191" y="537656"/>
                </a:moveTo>
                <a:lnTo>
                  <a:pt x="381" y="533560"/>
                </a:lnTo>
                <a:lnTo>
                  <a:pt x="0" y="527178"/>
                </a:lnTo>
                <a:lnTo>
                  <a:pt x="4191" y="521368"/>
                </a:lnTo>
                <a:lnTo>
                  <a:pt x="32265" y="502556"/>
                </a:lnTo>
                <a:lnTo>
                  <a:pt x="56197" y="479458"/>
                </a:lnTo>
                <a:lnTo>
                  <a:pt x="100203" y="428404"/>
                </a:lnTo>
                <a:lnTo>
                  <a:pt x="143065" y="385922"/>
                </a:lnTo>
                <a:lnTo>
                  <a:pt x="187071" y="344584"/>
                </a:lnTo>
                <a:lnTo>
                  <a:pt x="226480" y="309960"/>
                </a:lnTo>
                <a:lnTo>
                  <a:pt x="268033" y="274480"/>
                </a:lnTo>
                <a:lnTo>
                  <a:pt x="303014" y="234427"/>
                </a:lnTo>
                <a:lnTo>
                  <a:pt x="322707" y="186088"/>
                </a:lnTo>
                <a:lnTo>
                  <a:pt x="325828" y="141307"/>
                </a:lnTo>
                <a:lnTo>
                  <a:pt x="316952" y="98866"/>
                </a:lnTo>
                <a:lnTo>
                  <a:pt x="296152" y="62205"/>
                </a:lnTo>
                <a:lnTo>
                  <a:pt x="263502" y="34761"/>
                </a:lnTo>
                <a:lnTo>
                  <a:pt x="219075" y="19972"/>
                </a:lnTo>
                <a:lnTo>
                  <a:pt x="168878" y="19567"/>
                </a:lnTo>
                <a:lnTo>
                  <a:pt x="266833" y="19567"/>
                </a:lnTo>
                <a:lnTo>
                  <a:pt x="291281" y="33460"/>
                </a:lnTo>
                <a:lnTo>
                  <a:pt x="317788" y="59123"/>
                </a:lnTo>
                <a:lnTo>
                  <a:pt x="336085" y="91766"/>
                </a:lnTo>
                <a:lnTo>
                  <a:pt x="344043" y="131224"/>
                </a:lnTo>
                <a:lnTo>
                  <a:pt x="338995" y="181686"/>
                </a:lnTo>
                <a:lnTo>
                  <a:pt x="321951" y="224761"/>
                </a:lnTo>
                <a:lnTo>
                  <a:pt x="295543" y="262568"/>
                </a:lnTo>
                <a:lnTo>
                  <a:pt x="262405" y="297230"/>
                </a:lnTo>
                <a:lnTo>
                  <a:pt x="225171" y="330868"/>
                </a:lnTo>
                <a:lnTo>
                  <a:pt x="193929" y="358633"/>
                </a:lnTo>
                <a:lnTo>
                  <a:pt x="162687" y="387256"/>
                </a:lnTo>
                <a:lnTo>
                  <a:pt x="132588" y="417021"/>
                </a:lnTo>
                <a:lnTo>
                  <a:pt x="104775" y="448216"/>
                </a:lnTo>
                <a:lnTo>
                  <a:pt x="84010" y="474029"/>
                </a:lnTo>
                <a:lnTo>
                  <a:pt x="62103" y="498127"/>
                </a:lnTo>
                <a:lnTo>
                  <a:pt x="37909" y="519368"/>
                </a:lnTo>
                <a:lnTo>
                  <a:pt x="10287" y="536608"/>
                </a:lnTo>
                <a:lnTo>
                  <a:pt x="4191" y="537656"/>
                </a:lnTo>
                <a:close/>
              </a:path>
            </a:pathLst>
          </a:custGeom>
          <a:solidFill>
            <a:srgbClr val="2838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1297793" y="4647992"/>
            <a:ext cx="103607" cy="6464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608847" y="5098355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4048"/>
                </a:lnTo>
                <a:lnTo>
                  <a:pt x="10668" y="381000"/>
                </a:lnTo>
                <a:lnTo>
                  <a:pt x="7620" y="376428"/>
                </a:lnTo>
                <a:lnTo>
                  <a:pt x="7620" y="371856"/>
                </a:lnTo>
                <a:lnTo>
                  <a:pt x="12739" y="362973"/>
                </a:lnTo>
                <a:lnTo>
                  <a:pt x="16573" y="349948"/>
                </a:lnTo>
                <a:lnTo>
                  <a:pt x="18978" y="332636"/>
                </a:lnTo>
                <a:lnTo>
                  <a:pt x="19734" y="312920"/>
                </a:lnTo>
                <a:lnTo>
                  <a:pt x="19784" y="309372"/>
                </a:lnTo>
                <a:lnTo>
                  <a:pt x="19526" y="295203"/>
                </a:lnTo>
                <a:lnTo>
                  <a:pt x="18669" y="275653"/>
                </a:lnTo>
                <a:lnTo>
                  <a:pt x="17240" y="252388"/>
                </a:lnTo>
                <a:lnTo>
                  <a:pt x="15240" y="225552"/>
                </a:lnTo>
                <a:lnTo>
                  <a:pt x="12358" y="199596"/>
                </a:lnTo>
                <a:lnTo>
                  <a:pt x="10477" y="176784"/>
                </a:lnTo>
                <a:lnTo>
                  <a:pt x="9453" y="157400"/>
                </a:lnTo>
                <a:lnTo>
                  <a:pt x="9144" y="141732"/>
                </a:lnTo>
                <a:lnTo>
                  <a:pt x="10585" y="88392"/>
                </a:lnTo>
                <a:lnTo>
                  <a:pt x="10550" y="82296"/>
                </a:lnTo>
                <a:lnTo>
                  <a:pt x="3214" y="38195"/>
                </a:lnTo>
                <a:lnTo>
                  <a:pt x="1333" y="29337"/>
                </a:lnTo>
                <a:lnTo>
                  <a:pt x="309" y="22193"/>
                </a:lnTo>
                <a:lnTo>
                  <a:pt x="0" y="16764"/>
                </a:lnTo>
                <a:lnTo>
                  <a:pt x="2547" y="9001"/>
                </a:lnTo>
                <a:lnTo>
                  <a:pt x="10096" y="3810"/>
                </a:lnTo>
                <a:lnTo>
                  <a:pt x="22502" y="904"/>
                </a:lnTo>
                <a:lnTo>
                  <a:pt x="39624" y="0"/>
                </a:lnTo>
                <a:lnTo>
                  <a:pt x="47244" y="0"/>
                </a:lnTo>
                <a:lnTo>
                  <a:pt x="71580" y="3476"/>
                </a:lnTo>
                <a:lnTo>
                  <a:pt x="92202" y="14097"/>
                </a:lnTo>
                <a:lnTo>
                  <a:pt x="107806" y="30480"/>
                </a:lnTo>
                <a:lnTo>
                  <a:pt x="32004" y="30480"/>
                </a:lnTo>
                <a:lnTo>
                  <a:pt x="32313" y="56435"/>
                </a:lnTo>
                <a:lnTo>
                  <a:pt x="33337" y="88392"/>
                </a:lnTo>
                <a:lnTo>
                  <a:pt x="35218" y="126063"/>
                </a:lnTo>
                <a:lnTo>
                  <a:pt x="38100" y="169164"/>
                </a:lnTo>
                <a:lnTo>
                  <a:pt x="42339" y="252388"/>
                </a:lnTo>
                <a:lnTo>
                  <a:pt x="43672" y="283392"/>
                </a:lnTo>
                <a:lnTo>
                  <a:pt x="44196" y="309372"/>
                </a:lnTo>
                <a:lnTo>
                  <a:pt x="44196" y="359664"/>
                </a:lnTo>
                <a:lnTo>
                  <a:pt x="84056" y="359664"/>
                </a:lnTo>
                <a:lnTo>
                  <a:pt x="51054" y="385191"/>
                </a:lnTo>
                <a:lnTo>
                  <a:pt x="42433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4056" y="359664"/>
                </a:moveTo>
                <a:lnTo>
                  <a:pt x="44196" y="359664"/>
                </a:lnTo>
                <a:lnTo>
                  <a:pt x="53078" y="352258"/>
                </a:lnTo>
                <a:lnTo>
                  <a:pt x="61531" y="343852"/>
                </a:lnTo>
                <a:lnTo>
                  <a:pt x="84272" y="312920"/>
                </a:lnTo>
                <a:lnTo>
                  <a:pt x="99060" y="275844"/>
                </a:lnTo>
                <a:lnTo>
                  <a:pt x="109347" y="224218"/>
                </a:lnTo>
                <a:lnTo>
                  <a:pt x="112672" y="176784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721"/>
                </a:lnTo>
                <a:lnTo>
                  <a:pt x="47815" y="31813"/>
                </a:lnTo>
                <a:lnTo>
                  <a:pt x="32004" y="30480"/>
                </a:lnTo>
                <a:lnTo>
                  <a:pt x="107806" y="30480"/>
                </a:lnTo>
                <a:lnTo>
                  <a:pt x="130325" y="80248"/>
                </a:lnTo>
                <a:lnTo>
                  <a:pt x="137802" y="136350"/>
                </a:lnTo>
                <a:lnTo>
                  <a:pt x="138684" y="210312"/>
                </a:lnTo>
                <a:lnTo>
                  <a:pt x="137541" y="228576"/>
                </a:lnTo>
                <a:lnTo>
                  <a:pt x="128397" y="271391"/>
                </a:lnTo>
                <a:lnTo>
                  <a:pt x="108656" y="321325"/>
                </a:lnTo>
                <a:lnTo>
                  <a:pt x="96202" y="343281"/>
                </a:lnTo>
                <a:lnTo>
                  <a:pt x="84056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39504" y="504771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7244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8956" y="4572"/>
                </a:lnTo>
                <a:lnTo>
                  <a:pt x="33528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4864" y="32004"/>
                </a:lnTo>
                <a:lnTo>
                  <a:pt x="51816" y="35052"/>
                </a:lnTo>
                <a:lnTo>
                  <a:pt x="47244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884" y="122467"/>
                </a:lnTo>
                <a:lnTo>
                  <a:pt x="25717" y="114871"/>
                </a:lnTo>
                <a:lnTo>
                  <a:pt x="25265" y="108132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8204"/>
                </a:lnTo>
                <a:lnTo>
                  <a:pt x="47791" y="136493"/>
                </a:lnTo>
                <a:lnTo>
                  <a:pt x="49339" y="171069"/>
                </a:lnTo>
                <a:lnTo>
                  <a:pt x="51744" y="211931"/>
                </a:lnTo>
                <a:lnTo>
                  <a:pt x="54864" y="259080"/>
                </a:lnTo>
                <a:lnTo>
                  <a:pt x="59055" y="345757"/>
                </a:lnTo>
                <a:lnTo>
                  <a:pt x="60436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1195" y="428244"/>
                </a:lnTo>
                <a:lnTo>
                  <a:pt x="86677" y="431292"/>
                </a:lnTo>
                <a:lnTo>
                  <a:pt x="90273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1195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1628" y="426720"/>
                </a:lnTo>
                <a:lnTo>
                  <a:pt x="80510" y="427863"/>
                </a:lnTo>
                <a:lnTo>
                  <a:pt x="81195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988246" y="5097277"/>
            <a:ext cx="129341" cy="309310"/>
          </a:xfrm>
          <a:custGeom>
            <a:avLst/>
            <a:gdLst/>
            <a:ahLst/>
            <a:cxnLst/>
            <a:rect l="l" t="t" r="r" b="b"/>
            <a:pathLst>
              <a:path w="91439" h="437515">
                <a:moveTo>
                  <a:pt x="16764" y="32004"/>
                </a:moveTo>
                <a:lnTo>
                  <a:pt x="9144" y="32004"/>
                </a:lnTo>
                <a:lnTo>
                  <a:pt x="6096" y="30480"/>
                </a:lnTo>
                <a:lnTo>
                  <a:pt x="4572" y="27432"/>
                </a:lnTo>
                <a:lnTo>
                  <a:pt x="1524" y="25908"/>
                </a:lnTo>
                <a:lnTo>
                  <a:pt x="0" y="22860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8580" y="0"/>
                </a:lnTo>
                <a:lnTo>
                  <a:pt x="78581" y="857"/>
                </a:lnTo>
                <a:lnTo>
                  <a:pt x="85725" y="3429"/>
                </a:lnTo>
                <a:lnTo>
                  <a:pt x="90011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33528" y="27432"/>
                </a:lnTo>
                <a:lnTo>
                  <a:pt x="32004" y="28956"/>
                </a:lnTo>
                <a:lnTo>
                  <a:pt x="28956" y="28956"/>
                </a:lnTo>
                <a:lnTo>
                  <a:pt x="21336" y="30480"/>
                </a:lnTo>
                <a:lnTo>
                  <a:pt x="16764" y="32004"/>
                </a:lnTo>
                <a:close/>
              </a:path>
              <a:path w="91439" h="437515">
                <a:moveTo>
                  <a:pt x="25908" y="437388"/>
                </a:moveTo>
                <a:lnTo>
                  <a:pt x="21336" y="437388"/>
                </a:lnTo>
                <a:lnTo>
                  <a:pt x="16764" y="435864"/>
                </a:lnTo>
                <a:lnTo>
                  <a:pt x="13716" y="432816"/>
                </a:lnTo>
                <a:lnTo>
                  <a:pt x="9144" y="431292"/>
                </a:lnTo>
                <a:lnTo>
                  <a:pt x="7620" y="426720"/>
                </a:lnTo>
                <a:lnTo>
                  <a:pt x="7620" y="417576"/>
                </a:lnTo>
                <a:lnTo>
                  <a:pt x="10668" y="413004"/>
                </a:lnTo>
                <a:lnTo>
                  <a:pt x="15240" y="409956"/>
                </a:lnTo>
                <a:lnTo>
                  <a:pt x="18288" y="405384"/>
                </a:lnTo>
                <a:lnTo>
                  <a:pt x="22860" y="402336"/>
                </a:lnTo>
                <a:lnTo>
                  <a:pt x="27432" y="400812"/>
                </a:lnTo>
                <a:lnTo>
                  <a:pt x="31718" y="395644"/>
                </a:lnTo>
                <a:lnTo>
                  <a:pt x="35433" y="389191"/>
                </a:lnTo>
                <a:lnTo>
                  <a:pt x="38576" y="381309"/>
                </a:lnTo>
                <a:lnTo>
                  <a:pt x="41148" y="371856"/>
                </a:lnTo>
                <a:lnTo>
                  <a:pt x="44267" y="361545"/>
                </a:lnTo>
                <a:lnTo>
                  <a:pt x="46672" y="351091"/>
                </a:lnTo>
                <a:lnTo>
                  <a:pt x="48220" y="340352"/>
                </a:lnTo>
                <a:lnTo>
                  <a:pt x="48768" y="329184"/>
                </a:lnTo>
                <a:lnTo>
                  <a:pt x="48768" y="257556"/>
                </a:lnTo>
                <a:lnTo>
                  <a:pt x="48219" y="200851"/>
                </a:lnTo>
                <a:lnTo>
                  <a:pt x="46573" y="149559"/>
                </a:lnTo>
                <a:lnTo>
                  <a:pt x="43830" y="103607"/>
                </a:lnTo>
                <a:lnTo>
                  <a:pt x="39989" y="62922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2004"/>
                </a:lnTo>
                <a:lnTo>
                  <a:pt x="61221" y="39481"/>
                </a:lnTo>
                <a:lnTo>
                  <a:pt x="61912" y="48387"/>
                </a:lnTo>
                <a:lnTo>
                  <a:pt x="62888" y="59007"/>
                </a:lnTo>
                <a:lnTo>
                  <a:pt x="65127" y="84177"/>
                </a:lnTo>
                <a:lnTo>
                  <a:pt x="66103" y="96583"/>
                </a:lnTo>
                <a:lnTo>
                  <a:pt x="66794" y="108704"/>
                </a:lnTo>
                <a:lnTo>
                  <a:pt x="67056" y="120396"/>
                </a:lnTo>
                <a:lnTo>
                  <a:pt x="67341" y="135302"/>
                </a:lnTo>
                <a:lnTo>
                  <a:pt x="68199" y="155067"/>
                </a:lnTo>
                <a:lnTo>
                  <a:pt x="69627" y="179974"/>
                </a:lnTo>
                <a:lnTo>
                  <a:pt x="71628" y="210312"/>
                </a:lnTo>
                <a:lnTo>
                  <a:pt x="73628" y="241458"/>
                </a:lnTo>
                <a:lnTo>
                  <a:pt x="75057" y="268605"/>
                </a:lnTo>
                <a:lnTo>
                  <a:pt x="75914" y="291750"/>
                </a:lnTo>
                <a:lnTo>
                  <a:pt x="76200" y="310896"/>
                </a:lnTo>
                <a:lnTo>
                  <a:pt x="76168" y="351091"/>
                </a:lnTo>
                <a:lnTo>
                  <a:pt x="69127" y="392739"/>
                </a:lnTo>
                <a:lnTo>
                  <a:pt x="47815" y="424815"/>
                </a:lnTo>
                <a:lnTo>
                  <a:pt x="37647" y="431958"/>
                </a:lnTo>
                <a:lnTo>
                  <a:pt x="25908" y="4373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141301" y="504771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4384" y="9144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0292" y="35052"/>
                </a:lnTo>
                <a:lnTo>
                  <a:pt x="45720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2467"/>
                </a:lnTo>
                <a:lnTo>
                  <a:pt x="25146" y="114871"/>
                </a:lnTo>
                <a:lnTo>
                  <a:pt x="24627" y="108204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367" y="114871"/>
                </a:lnTo>
                <a:lnTo>
                  <a:pt x="47767" y="136493"/>
                </a:lnTo>
                <a:lnTo>
                  <a:pt x="49149" y="171069"/>
                </a:lnTo>
                <a:lnTo>
                  <a:pt x="53340" y="259080"/>
                </a:lnTo>
                <a:lnTo>
                  <a:pt x="56459" y="305347"/>
                </a:lnTo>
                <a:lnTo>
                  <a:pt x="58864" y="345757"/>
                </a:lnTo>
                <a:lnTo>
                  <a:pt x="60412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0602" y="428244"/>
                </a:lnTo>
                <a:lnTo>
                  <a:pt x="86487" y="431292"/>
                </a:lnTo>
                <a:lnTo>
                  <a:pt x="90249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0602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0104" y="426720"/>
                </a:lnTo>
                <a:lnTo>
                  <a:pt x="79867" y="427863"/>
                </a:lnTo>
                <a:lnTo>
                  <a:pt x="80602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290043" y="5098355"/>
            <a:ext cx="155389" cy="276987"/>
          </a:xfrm>
          <a:custGeom>
            <a:avLst/>
            <a:gdLst/>
            <a:ahLst/>
            <a:cxnLst/>
            <a:rect l="l" t="t" r="r" b="b"/>
            <a:pathLst>
              <a:path w="109854" h="391795">
                <a:moveTo>
                  <a:pt x="16764" y="33528"/>
                </a:moveTo>
                <a:lnTo>
                  <a:pt x="7620" y="33528"/>
                </a:lnTo>
                <a:lnTo>
                  <a:pt x="1524" y="27432"/>
                </a:lnTo>
                <a:lnTo>
                  <a:pt x="0" y="24384"/>
                </a:lnTo>
                <a:lnTo>
                  <a:pt x="0" y="16764"/>
                </a:lnTo>
                <a:lnTo>
                  <a:pt x="3048" y="12192"/>
                </a:lnTo>
                <a:lnTo>
                  <a:pt x="12192" y="9144"/>
                </a:lnTo>
                <a:lnTo>
                  <a:pt x="18430" y="7762"/>
                </a:lnTo>
                <a:lnTo>
                  <a:pt x="25527" y="6096"/>
                </a:lnTo>
                <a:lnTo>
                  <a:pt x="69913" y="952"/>
                </a:lnTo>
                <a:lnTo>
                  <a:pt x="92964" y="0"/>
                </a:lnTo>
                <a:lnTo>
                  <a:pt x="97536" y="0"/>
                </a:lnTo>
                <a:lnTo>
                  <a:pt x="102108" y="1524"/>
                </a:lnTo>
                <a:lnTo>
                  <a:pt x="105156" y="4572"/>
                </a:lnTo>
                <a:lnTo>
                  <a:pt x="108204" y="6096"/>
                </a:lnTo>
                <a:lnTo>
                  <a:pt x="109728" y="10668"/>
                </a:lnTo>
                <a:lnTo>
                  <a:pt x="109728" y="18288"/>
                </a:lnTo>
                <a:lnTo>
                  <a:pt x="108204" y="21336"/>
                </a:lnTo>
                <a:lnTo>
                  <a:pt x="102108" y="27432"/>
                </a:lnTo>
                <a:lnTo>
                  <a:pt x="71628" y="27432"/>
                </a:lnTo>
                <a:lnTo>
                  <a:pt x="71971" y="32004"/>
                </a:lnTo>
                <a:lnTo>
                  <a:pt x="44196" y="32004"/>
                </a:lnTo>
                <a:lnTo>
                  <a:pt x="16764" y="33528"/>
                </a:lnTo>
                <a:close/>
              </a:path>
              <a:path w="109854" h="391795">
                <a:moveTo>
                  <a:pt x="67056" y="391668"/>
                </a:moveTo>
                <a:lnTo>
                  <a:pt x="62484" y="391668"/>
                </a:lnTo>
                <a:lnTo>
                  <a:pt x="57912" y="388620"/>
                </a:lnTo>
                <a:lnTo>
                  <a:pt x="54864" y="382524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295"/>
                </a:lnTo>
                <a:lnTo>
                  <a:pt x="53911" y="250126"/>
                </a:lnTo>
                <a:lnTo>
                  <a:pt x="51816" y="204216"/>
                </a:lnTo>
                <a:lnTo>
                  <a:pt x="49815" y="178736"/>
                </a:lnTo>
                <a:lnTo>
                  <a:pt x="48387" y="156972"/>
                </a:lnTo>
                <a:lnTo>
                  <a:pt x="47529" y="138636"/>
                </a:lnTo>
                <a:lnTo>
                  <a:pt x="47244" y="123444"/>
                </a:lnTo>
                <a:lnTo>
                  <a:pt x="48768" y="79248"/>
                </a:lnTo>
                <a:lnTo>
                  <a:pt x="48482" y="62436"/>
                </a:lnTo>
                <a:lnTo>
                  <a:pt x="47625" y="48768"/>
                </a:lnTo>
                <a:lnTo>
                  <a:pt x="46196" y="38528"/>
                </a:lnTo>
                <a:lnTo>
                  <a:pt x="44196" y="32004"/>
                </a:lnTo>
                <a:lnTo>
                  <a:pt x="71971" y="32004"/>
                </a:lnTo>
                <a:lnTo>
                  <a:pt x="72747" y="42338"/>
                </a:lnTo>
                <a:lnTo>
                  <a:pt x="73723" y="57531"/>
                </a:lnTo>
                <a:lnTo>
                  <a:pt x="74414" y="73294"/>
                </a:lnTo>
                <a:lnTo>
                  <a:pt x="74676" y="89916"/>
                </a:lnTo>
                <a:lnTo>
                  <a:pt x="73152" y="155448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880"/>
                </a:lnTo>
                <a:lnTo>
                  <a:pt x="78676" y="385000"/>
                </a:lnTo>
                <a:lnTo>
                  <a:pt x="73937" y="389977"/>
                </a:lnTo>
                <a:lnTo>
                  <a:pt x="67056" y="3916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447407" y="5099432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79476"/>
                </a:moveTo>
                <a:lnTo>
                  <a:pt x="9144" y="379476"/>
                </a:lnTo>
                <a:lnTo>
                  <a:pt x="1524" y="376428"/>
                </a:lnTo>
                <a:lnTo>
                  <a:pt x="0" y="370332"/>
                </a:lnTo>
                <a:lnTo>
                  <a:pt x="4000" y="359735"/>
                </a:lnTo>
                <a:lnTo>
                  <a:pt x="9144" y="339280"/>
                </a:lnTo>
                <a:lnTo>
                  <a:pt x="15430" y="308824"/>
                </a:lnTo>
                <a:lnTo>
                  <a:pt x="22860" y="268224"/>
                </a:lnTo>
                <a:lnTo>
                  <a:pt x="30337" y="224170"/>
                </a:lnTo>
                <a:lnTo>
                  <a:pt x="36957" y="185547"/>
                </a:lnTo>
                <a:lnTo>
                  <a:pt x="43005" y="152066"/>
                </a:lnTo>
                <a:lnTo>
                  <a:pt x="48768" y="123444"/>
                </a:lnTo>
                <a:lnTo>
                  <a:pt x="53601" y="98274"/>
                </a:lnTo>
                <a:lnTo>
                  <a:pt x="64412" y="54221"/>
                </a:lnTo>
                <a:lnTo>
                  <a:pt x="81534" y="8953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9728" y="4572"/>
                </a:lnTo>
                <a:lnTo>
                  <a:pt x="110299" y="17692"/>
                </a:lnTo>
                <a:lnTo>
                  <a:pt x="112014" y="38671"/>
                </a:lnTo>
                <a:lnTo>
                  <a:pt x="114871" y="67365"/>
                </a:lnTo>
                <a:lnTo>
                  <a:pt x="115341" y="71628"/>
                </a:lnTo>
                <a:lnTo>
                  <a:pt x="89916" y="71628"/>
                </a:lnTo>
                <a:lnTo>
                  <a:pt x="85058" y="80795"/>
                </a:lnTo>
                <a:lnTo>
                  <a:pt x="79629" y="99250"/>
                </a:lnTo>
                <a:lnTo>
                  <a:pt x="73628" y="127134"/>
                </a:lnTo>
                <a:lnTo>
                  <a:pt x="67056" y="164592"/>
                </a:lnTo>
                <a:lnTo>
                  <a:pt x="60150" y="202025"/>
                </a:lnTo>
                <a:lnTo>
                  <a:pt x="55245" y="232029"/>
                </a:lnTo>
                <a:lnTo>
                  <a:pt x="52043" y="254698"/>
                </a:lnTo>
                <a:lnTo>
                  <a:pt x="50292" y="269748"/>
                </a:lnTo>
                <a:lnTo>
                  <a:pt x="60293" y="272629"/>
                </a:lnTo>
                <a:lnTo>
                  <a:pt x="69723" y="274510"/>
                </a:lnTo>
                <a:lnTo>
                  <a:pt x="78581" y="275534"/>
                </a:lnTo>
                <a:lnTo>
                  <a:pt x="86868" y="275844"/>
                </a:lnTo>
                <a:lnTo>
                  <a:pt x="133280" y="275844"/>
                </a:lnTo>
                <a:lnTo>
                  <a:pt x="134112" y="286512"/>
                </a:lnTo>
                <a:lnTo>
                  <a:pt x="13479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72" y="303847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7421"/>
                </a:lnTo>
                <a:lnTo>
                  <a:pt x="33385" y="344662"/>
                </a:lnTo>
                <a:lnTo>
                  <a:pt x="32004" y="353568"/>
                </a:lnTo>
                <a:lnTo>
                  <a:pt x="29694" y="361259"/>
                </a:lnTo>
                <a:lnTo>
                  <a:pt x="27241" y="368236"/>
                </a:lnTo>
                <a:lnTo>
                  <a:pt x="24503" y="374356"/>
                </a:lnTo>
                <a:lnTo>
                  <a:pt x="21336" y="379476"/>
                </a:lnTo>
                <a:close/>
              </a:path>
              <a:path w="140335" h="386079">
                <a:moveTo>
                  <a:pt x="133280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6156" y="266580"/>
                </a:lnTo>
                <a:lnTo>
                  <a:pt x="104763" y="254603"/>
                </a:lnTo>
                <a:lnTo>
                  <a:pt x="102822" y="238529"/>
                </a:lnTo>
                <a:lnTo>
                  <a:pt x="100584" y="217932"/>
                </a:lnTo>
                <a:lnTo>
                  <a:pt x="99179" y="196238"/>
                </a:lnTo>
                <a:lnTo>
                  <a:pt x="97345" y="174688"/>
                </a:lnTo>
                <a:lnTo>
                  <a:pt x="95226" y="153423"/>
                </a:lnTo>
                <a:lnTo>
                  <a:pt x="92964" y="132588"/>
                </a:lnTo>
                <a:lnTo>
                  <a:pt x="91844" y="114014"/>
                </a:lnTo>
                <a:lnTo>
                  <a:pt x="90177" y="88868"/>
                </a:lnTo>
                <a:lnTo>
                  <a:pt x="89916" y="82296"/>
                </a:lnTo>
                <a:lnTo>
                  <a:pt x="89916" y="71628"/>
                </a:lnTo>
                <a:lnTo>
                  <a:pt x="115341" y="71628"/>
                </a:lnTo>
                <a:lnTo>
                  <a:pt x="118872" y="103632"/>
                </a:lnTo>
                <a:lnTo>
                  <a:pt x="123753" y="140184"/>
                </a:lnTo>
                <a:lnTo>
                  <a:pt x="127063" y="169735"/>
                </a:lnTo>
                <a:lnTo>
                  <a:pt x="128944" y="192143"/>
                </a:lnTo>
                <a:lnTo>
                  <a:pt x="129540" y="207264"/>
                </a:lnTo>
                <a:lnTo>
                  <a:pt x="129825" y="220932"/>
                </a:lnTo>
                <a:lnTo>
                  <a:pt x="130683" y="238887"/>
                </a:lnTo>
                <a:lnTo>
                  <a:pt x="132111" y="260842"/>
                </a:lnTo>
                <a:lnTo>
                  <a:pt x="133280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6324"/>
                </a:lnTo>
                <a:lnTo>
                  <a:pt x="102417" y="303180"/>
                </a:lnTo>
                <a:lnTo>
                  <a:pt x="96583" y="300609"/>
                </a:lnTo>
                <a:lnTo>
                  <a:pt x="89320" y="298608"/>
                </a:lnTo>
                <a:lnTo>
                  <a:pt x="80772" y="297180"/>
                </a:lnTo>
                <a:lnTo>
                  <a:pt x="71675" y="295179"/>
                </a:lnTo>
                <a:lnTo>
                  <a:pt x="62865" y="293751"/>
                </a:lnTo>
                <a:lnTo>
                  <a:pt x="54625" y="292893"/>
                </a:lnTo>
                <a:lnTo>
                  <a:pt x="47244" y="292608"/>
                </a:lnTo>
                <a:lnTo>
                  <a:pt x="134794" y="292608"/>
                </a:lnTo>
                <a:lnTo>
                  <a:pt x="138874" y="334518"/>
                </a:lnTo>
                <a:lnTo>
                  <a:pt x="140208" y="379476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686688" y="5094045"/>
            <a:ext cx="123053" cy="282374"/>
          </a:xfrm>
          <a:custGeom>
            <a:avLst/>
            <a:gdLst/>
            <a:ahLst/>
            <a:cxnLst/>
            <a:rect l="l" t="t" r="r" b="b"/>
            <a:pathLst>
              <a:path w="86995" h="399415">
                <a:moveTo>
                  <a:pt x="32004" y="399288"/>
                </a:moveTo>
                <a:lnTo>
                  <a:pt x="21336" y="399288"/>
                </a:lnTo>
                <a:lnTo>
                  <a:pt x="16764" y="397764"/>
                </a:lnTo>
                <a:lnTo>
                  <a:pt x="12192" y="394716"/>
                </a:lnTo>
                <a:lnTo>
                  <a:pt x="9144" y="391668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61188"/>
                </a:lnTo>
                <a:lnTo>
                  <a:pt x="10382" y="328017"/>
                </a:lnTo>
                <a:lnTo>
                  <a:pt x="9525" y="287845"/>
                </a:lnTo>
                <a:lnTo>
                  <a:pt x="8096" y="240530"/>
                </a:lnTo>
                <a:lnTo>
                  <a:pt x="6096" y="185928"/>
                </a:lnTo>
                <a:lnTo>
                  <a:pt x="3214" y="131325"/>
                </a:lnTo>
                <a:lnTo>
                  <a:pt x="1333" y="84010"/>
                </a:lnTo>
                <a:lnTo>
                  <a:pt x="309" y="43838"/>
                </a:lnTo>
                <a:lnTo>
                  <a:pt x="42" y="15240"/>
                </a:lnTo>
                <a:lnTo>
                  <a:pt x="0" y="7620"/>
                </a:lnTo>
                <a:lnTo>
                  <a:pt x="6096" y="1524"/>
                </a:lnTo>
                <a:lnTo>
                  <a:pt x="9144" y="0"/>
                </a:lnTo>
                <a:lnTo>
                  <a:pt x="16764" y="0"/>
                </a:lnTo>
                <a:lnTo>
                  <a:pt x="21336" y="1524"/>
                </a:lnTo>
                <a:lnTo>
                  <a:pt x="27432" y="7620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9644"/>
                </a:lnTo>
                <a:lnTo>
                  <a:pt x="33528" y="217932"/>
                </a:lnTo>
                <a:lnTo>
                  <a:pt x="34647" y="243387"/>
                </a:lnTo>
                <a:lnTo>
                  <a:pt x="35623" y="274129"/>
                </a:lnTo>
                <a:lnTo>
                  <a:pt x="36314" y="310300"/>
                </a:lnTo>
                <a:lnTo>
                  <a:pt x="36576" y="352044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70332"/>
                </a:lnTo>
                <a:lnTo>
                  <a:pt x="86868" y="374904"/>
                </a:lnTo>
                <a:lnTo>
                  <a:pt x="86868" y="384048"/>
                </a:lnTo>
                <a:lnTo>
                  <a:pt x="85344" y="387096"/>
                </a:lnTo>
                <a:lnTo>
                  <a:pt x="79248" y="393192"/>
                </a:lnTo>
                <a:lnTo>
                  <a:pt x="39624" y="393192"/>
                </a:lnTo>
                <a:lnTo>
                  <a:pt x="35052" y="397764"/>
                </a:lnTo>
                <a:lnTo>
                  <a:pt x="32004" y="399288"/>
                </a:lnTo>
                <a:close/>
              </a:path>
              <a:path w="86995" h="399415">
                <a:moveTo>
                  <a:pt x="77724" y="394716"/>
                </a:moveTo>
                <a:lnTo>
                  <a:pt x="71628" y="394716"/>
                </a:lnTo>
                <a:lnTo>
                  <a:pt x="68580" y="393192"/>
                </a:lnTo>
                <a:lnTo>
                  <a:pt x="79248" y="393192"/>
                </a:lnTo>
                <a:lnTo>
                  <a:pt x="77724" y="3947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910879" y="5024012"/>
            <a:ext cx="2248376" cy="442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286440" y="5100510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1149"/>
                </a:lnTo>
                <a:lnTo>
                  <a:pt x="16192" y="216217"/>
                </a:lnTo>
                <a:lnTo>
                  <a:pt x="4167" y="177284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361"/>
                </a:lnTo>
                <a:lnTo>
                  <a:pt x="44196" y="51244"/>
                </a:lnTo>
                <a:lnTo>
                  <a:pt x="39576" y="81843"/>
                </a:lnTo>
                <a:lnTo>
                  <a:pt x="38100" y="123444"/>
                </a:lnTo>
                <a:lnTo>
                  <a:pt x="39147" y="166806"/>
                </a:lnTo>
                <a:lnTo>
                  <a:pt x="43053" y="198310"/>
                </a:lnTo>
                <a:lnTo>
                  <a:pt x="50958" y="217527"/>
                </a:lnTo>
                <a:lnTo>
                  <a:pt x="64008" y="224028"/>
                </a:lnTo>
                <a:lnTo>
                  <a:pt x="128639" y="224028"/>
                </a:lnTo>
                <a:lnTo>
                  <a:pt x="128414" y="233172"/>
                </a:lnTo>
                <a:lnTo>
                  <a:pt x="89916" y="233172"/>
                </a:lnTo>
                <a:lnTo>
                  <a:pt x="84534" y="239649"/>
                </a:lnTo>
                <a:lnTo>
                  <a:pt x="77724" y="244983"/>
                </a:lnTo>
                <a:lnTo>
                  <a:pt x="69770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39" y="224028"/>
                </a:moveTo>
                <a:lnTo>
                  <a:pt x="64008" y="224028"/>
                </a:lnTo>
                <a:lnTo>
                  <a:pt x="77938" y="217765"/>
                </a:lnTo>
                <a:lnTo>
                  <a:pt x="86296" y="200215"/>
                </a:lnTo>
                <a:lnTo>
                  <a:pt x="90368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39" y="224028"/>
                </a:lnTo>
                <a:close/>
              </a:path>
              <a:path w="129539" h="384175">
                <a:moveTo>
                  <a:pt x="105242" y="358140"/>
                </a:moveTo>
                <a:lnTo>
                  <a:pt x="65532" y="358140"/>
                </a:lnTo>
                <a:lnTo>
                  <a:pt x="79867" y="348257"/>
                </a:lnTo>
                <a:lnTo>
                  <a:pt x="87630" y="321373"/>
                </a:lnTo>
                <a:lnTo>
                  <a:pt x="90820" y="281630"/>
                </a:lnTo>
                <a:lnTo>
                  <a:pt x="91440" y="233172"/>
                </a:lnTo>
                <a:lnTo>
                  <a:pt x="128414" y="233172"/>
                </a:lnTo>
                <a:lnTo>
                  <a:pt x="127869" y="255300"/>
                </a:lnTo>
                <a:lnTo>
                  <a:pt x="122029" y="309981"/>
                </a:lnTo>
                <a:lnTo>
                  <a:pt x="110776" y="350398"/>
                </a:lnTo>
                <a:lnTo>
                  <a:pt x="105242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61"/>
                </a:lnTo>
                <a:lnTo>
                  <a:pt x="19240" y="348615"/>
                </a:lnTo>
                <a:lnTo>
                  <a:pt x="11120" y="317182"/>
                </a:lnTo>
                <a:lnTo>
                  <a:pt x="9144" y="288036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8036"/>
                </a:lnTo>
                <a:lnTo>
                  <a:pt x="25455" y="311848"/>
                </a:lnTo>
                <a:lnTo>
                  <a:pt x="34480" y="334518"/>
                </a:lnTo>
                <a:lnTo>
                  <a:pt x="47220" y="351472"/>
                </a:lnTo>
                <a:lnTo>
                  <a:pt x="65532" y="358140"/>
                </a:lnTo>
                <a:lnTo>
                  <a:pt x="105242" y="358140"/>
                </a:lnTo>
                <a:lnTo>
                  <a:pt x="92866" y="375452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99014" y="5091889"/>
            <a:ext cx="1204954" cy="29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822731" y="232399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73152"/>
                </a:moveTo>
                <a:lnTo>
                  <a:pt x="3810" y="49911"/>
                </a:lnTo>
                <a:lnTo>
                  <a:pt x="0" y="36576"/>
                </a:lnTo>
                <a:lnTo>
                  <a:pt x="1476" y="29098"/>
                </a:lnTo>
                <a:lnTo>
                  <a:pt x="32551" y="809"/>
                </a:lnTo>
                <a:lnTo>
                  <a:pt x="41148" y="0"/>
                </a:lnTo>
                <a:lnTo>
                  <a:pt x="49744" y="809"/>
                </a:lnTo>
                <a:lnTo>
                  <a:pt x="81462" y="29098"/>
                </a:lnTo>
                <a:lnTo>
                  <a:pt x="82296" y="36576"/>
                </a:lnTo>
                <a:lnTo>
                  <a:pt x="81462" y="43386"/>
                </a:lnTo>
                <a:lnTo>
                  <a:pt x="49744" y="71675"/>
                </a:lnTo>
                <a:lnTo>
                  <a:pt x="41148" y="73152"/>
                </a:lnTo>
                <a:close/>
              </a:path>
              <a:path w="82550" h="408939">
                <a:moveTo>
                  <a:pt x="41148" y="408432"/>
                </a:moveTo>
                <a:lnTo>
                  <a:pt x="4572" y="390144"/>
                </a:lnTo>
                <a:lnTo>
                  <a:pt x="4572" y="149352"/>
                </a:lnTo>
                <a:lnTo>
                  <a:pt x="41148" y="134112"/>
                </a:lnTo>
                <a:lnTo>
                  <a:pt x="48863" y="134421"/>
                </a:lnTo>
                <a:lnTo>
                  <a:pt x="79248" y="149352"/>
                </a:lnTo>
                <a:lnTo>
                  <a:pt x="79248" y="390144"/>
                </a:lnTo>
                <a:lnTo>
                  <a:pt x="41148" y="4084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369554"/>
            <a:ext cx="9258653" cy="1005593"/>
          </a:xfrm>
          <a:custGeom>
            <a:avLst/>
            <a:gdLst/>
            <a:ahLst/>
            <a:cxnLst/>
            <a:rect l="l" t="t" r="r" b="b"/>
            <a:pathLst>
              <a:path w="6545580" h="1422400">
                <a:moveTo>
                  <a:pt x="5591556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5591556" y="0"/>
                </a:lnTo>
                <a:lnTo>
                  <a:pt x="6545580" y="710184"/>
                </a:lnTo>
                <a:lnTo>
                  <a:pt x="5591556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8100"/>
                </a:lnTo>
                <a:lnTo>
                  <a:pt x="225552" y="45720"/>
                </a:lnTo>
                <a:lnTo>
                  <a:pt x="213360" y="54864"/>
                </a:lnTo>
                <a:lnTo>
                  <a:pt x="20955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0955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3068"/>
                </a:lnTo>
                <a:lnTo>
                  <a:pt x="101512" y="128754"/>
                </a:lnTo>
                <a:lnTo>
                  <a:pt x="99631" y="101155"/>
                </a:lnTo>
                <a:lnTo>
                  <a:pt x="96321" y="80129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141"/>
                </a:lnTo>
                <a:lnTo>
                  <a:pt x="145161" y="564451"/>
                </a:lnTo>
                <a:lnTo>
                  <a:pt x="162591" y="566332"/>
                </a:lnTo>
                <a:lnTo>
                  <a:pt x="178308" y="566928"/>
                </a:lnTo>
                <a:lnTo>
                  <a:pt x="275258" y="566928"/>
                </a:lnTo>
                <a:lnTo>
                  <a:pt x="278499" y="601980"/>
                </a:lnTo>
                <a:lnTo>
                  <a:pt x="97536" y="601980"/>
                </a:lnTo>
                <a:lnTo>
                  <a:pt x="92987" y="612909"/>
                </a:lnTo>
                <a:lnTo>
                  <a:pt x="88582" y="625411"/>
                </a:lnTo>
                <a:lnTo>
                  <a:pt x="84462" y="639913"/>
                </a:lnTo>
                <a:lnTo>
                  <a:pt x="80772" y="656844"/>
                </a:lnTo>
                <a:lnTo>
                  <a:pt x="77104" y="674012"/>
                </a:lnTo>
                <a:lnTo>
                  <a:pt x="73152" y="691324"/>
                </a:lnTo>
                <a:lnTo>
                  <a:pt x="69199" y="708921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258" y="566928"/>
                </a:moveTo>
                <a:lnTo>
                  <a:pt x="178308" y="566928"/>
                </a:lnTo>
                <a:lnTo>
                  <a:pt x="192024" y="566880"/>
                </a:lnTo>
                <a:lnTo>
                  <a:pt x="203454" y="566547"/>
                </a:lnTo>
                <a:lnTo>
                  <a:pt x="212598" y="565642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258" y="566928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23"/>
                </a:lnTo>
                <a:lnTo>
                  <a:pt x="97536" y="601980"/>
                </a:lnTo>
                <a:lnTo>
                  <a:pt x="278499" y="601980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0527" y="560258"/>
            <a:ext cx="459879" cy="600212"/>
          </a:xfrm>
          <a:custGeom>
            <a:avLst/>
            <a:gdLst/>
            <a:ahLst/>
            <a:cxnLst/>
            <a:rect l="l" t="t" r="r" b="b"/>
            <a:pathLst>
              <a:path w="325119" h="848994">
                <a:moveTo>
                  <a:pt x="176784" y="848868"/>
                </a:moveTo>
                <a:lnTo>
                  <a:pt x="132588" y="839724"/>
                </a:lnTo>
                <a:lnTo>
                  <a:pt x="88963" y="813244"/>
                </a:lnTo>
                <a:lnTo>
                  <a:pt x="57912" y="774192"/>
                </a:lnTo>
                <a:lnTo>
                  <a:pt x="35052" y="727329"/>
                </a:lnTo>
                <a:lnTo>
                  <a:pt x="21336" y="682752"/>
                </a:lnTo>
                <a:lnTo>
                  <a:pt x="14097" y="643890"/>
                </a:lnTo>
                <a:lnTo>
                  <a:pt x="11477" y="627888"/>
                </a:lnTo>
                <a:lnTo>
                  <a:pt x="9144" y="614172"/>
                </a:lnTo>
                <a:lnTo>
                  <a:pt x="7762" y="600384"/>
                </a:lnTo>
                <a:lnTo>
                  <a:pt x="5990" y="585216"/>
                </a:lnTo>
                <a:lnTo>
                  <a:pt x="4429" y="571095"/>
                </a:lnTo>
                <a:lnTo>
                  <a:pt x="2166" y="533019"/>
                </a:lnTo>
                <a:lnTo>
                  <a:pt x="1547" y="482727"/>
                </a:lnTo>
                <a:lnTo>
                  <a:pt x="1524" y="454152"/>
                </a:lnTo>
                <a:lnTo>
                  <a:pt x="0" y="376428"/>
                </a:lnTo>
                <a:lnTo>
                  <a:pt x="547" y="328707"/>
                </a:lnTo>
                <a:lnTo>
                  <a:pt x="2095" y="288417"/>
                </a:lnTo>
                <a:lnTo>
                  <a:pt x="7620" y="230124"/>
                </a:lnTo>
                <a:lnTo>
                  <a:pt x="14478" y="190119"/>
                </a:lnTo>
                <a:lnTo>
                  <a:pt x="24788" y="143541"/>
                </a:lnTo>
                <a:lnTo>
                  <a:pt x="36576" y="106680"/>
                </a:lnTo>
                <a:lnTo>
                  <a:pt x="42076" y="96154"/>
                </a:lnTo>
                <a:lnTo>
                  <a:pt x="47434" y="85344"/>
                </a:lnTo>
                <a:lnTo>
                  <a:pt x="74295" y="45529"/>
                </a:lnTo>
                <a:lnTo>
                  <a:pt x="110561" y="17359"/>
                </a:lnTo>
                <a:lnTo>
                  <a:pt x="153376" y="1976"/>
                </a:lnTo>
                <a:lnTo>
                  <a:pt x="176784" y="0"/>
                </a:lnTo>
                <a:lnTo>
                  <a:pt x="197905" y="1976"/>
                </a:lnTo>
                <a:lnTo>
                  <a:pt x="213169" y="7810"/>
                </a:lnTo>
                <a:lnTo>
                  <a:pt x="222432" y="17359"/>
                </a:lnTo>
                <a:lnTo>
                  <a:pt x="225552" y="30480"/>
                </a:lnTo>
                <a:lnTo>
                  <a:pt x="225552" y="38100"/>
                </a:lnTo>
                <a:lnTo>
                  <a:pt x="222504" y="44196"/>
                </a:lnTo>
                <a:lnTo>
                  <a:pt x="217932" y="48768"/>
                </a:lnTo>
                <a:lnTo>
                  <a:pt x="215900" y="50292"/>
                </a:lnTo>
                <a:lnTo>
                  <a:pt x="167640" y="50292"/>
                </a:lnTo>
                <a:lnTo>
                  <a:pt x="148447" y="53387"/>
                </a:lnTo>
                <a:lnTo>
                  <a:pt x="117490" y="77295"/>
                </a:lnTo>
                <a:lnTo>
                  <a:pt x="93726" y="123515"/>
                </a:lnTo>
                <a:lnTo>
                  <a:pt x="77724" y="173188"/>
                </a:lnTo>
                <a:lnTo>
                  <a:pt x="70651" y="219217"/>
                </a:lnTo>
                <a:lnTo>
                  <a:pt x="65651" y="257032"/>
                </a:lnTo>
                <a:lnTo>
                  <a:pt x="64008" y="272796"/>
                </a:lnTo>
                <a:lnTo>
                  <a:pt x="62007" y="287297"/>
                </a:lnTo>
                <a:lnTo>
                  <a:pt x="60579" y="303085"/>
                </a:lnTo>
                <a:lnTo>
                  <a:pt x="59721" y="319730"/>
                </a:lnTo>
                <a:lnTo>
                  <a:pt x="59436" y="336804"/>
                </a:lnTo>
                <a:lnTo>
                  <a:pt x="58340" y="361950"/>
                </a:lnTo>
                <a:lnTo>
                  <a:pt x="57531" y="387096"/>
                </a:lnTo>
                <a:lnTo>
                  <a:pt x="57292" y="412242"/>
                </a:lnTo>
                <a:lnTo>
                  <a:pt x="57912" y="437388"/>
                </a:lnTo>
                <a:lnTo>
                  <a:pt x="56388" y="502920"/>
                </a:lnTo>
                <a:lnTo>
                  <a:pt x="56959" y="549735"/>
                </a:lnTo>
                <a:lnTo>
                  <a:pt x="58674" y="589407"/>
                </a:lnTo>
                <a:lnTo>
                  <a:pt x="65532" y="646176"/>
                </a:lnTo>
                <a:lnTo>
                  <a:pt x="74866" y="685038"/>
                </a:lnTo>
                <a:lnTo>
                  <a:pt x="85344" y="714756"/>
                </a:lnTo>
                <a:lnTo>
                  <a:pt x="90177" y="726995"/>
                </a:lnTo>
                <a:lnTo>
                  <a:pt x="128468" y="771929"/>
                </a:lnTo>
                <a:lnTo>
                  <a:pt x="166901" y="790646"/>
                </a:lnTo>
                <a:lnTo>
                  <a:pt x="184404" y="794004"/>
                </a:lnTo>
                <a:lnTo>
                  <a:pt x="324196" y="794004"/>
                </a:lnTo>
                <a:lnTo>
                  <a:pt x="324612" y="803148"/>
                </a:lnTo>
                <a:lnTo>
                  <a:pt x="323297" y="818388"/>
                </a:lnTo>
                <a:lnTo>
                  <a:pt x="263652" y="818388"/>
                </a:lnTo>
                <a:lnTo>
                  <a:pt x="260508" y="820078"/>
                </a:lnTo>
                <a:lnTo>
                  <a:pt x="224790" y="838581"/>
                </a:lnTo>
                <a:lnTo>
                  <a:pt x="192786" y="847725"/>
                </a:lnTo>
                <a:lnTo>
                  <a:pt x="176784" y="848868"/>
                </a:lnTo>
                <a:close/>
              </a:path>
              <a:path w="325119" h="848994">
                <a:moveTo>
                  <a:pt x="205740" y="54864"/>
                </a:moveTo>
                <a:lnTo>
                  <a:pt x="198120" y="54864"/>
                </a:lnTo>
                <a:lnTo>
                  <a:pt x="167640" y="50292"/>
                </a:lnTo>
                <a:lnTo>
                  <a:pt x="215900" y="50292"/>
                </a:lnTo>
                <a:lnTo>
                  <a:pt x="211836" y="53340"/>
                </a:lnTo>
                <a:lnTo>
                  <a:pt x="205740" y="54864"/>
                </a:lnTo>
                <a:close/>
              </a:path>
              <a:path w="325119" h="848994">
                <a:moveTo>
                  <a:pt x="204216" y="633984"/>
                </a:moveTo>
                <a:lnTo>
                  <a:pt x="188214" y="632007"/>
                </a:lnTo>
                <a:lnTo>
                  <a:pt x="176784" y="626173"/>
                </a:lnTo>
                <a:lnTo>
                  <a:pt x="169926" y="616624"/>
                </a:lnTo>
                <a:lnTo>
                  <a:pt x="167640" y="603504"/>
                </a:lnTo>
                <a:lnTo>
                  <a:pt x="171926" y="592050"/>
                </a:lnTo>
                <a:lnTo>
                  <a:pt x="184785" y="582739"/>
                </a:lnTo>
                <a:lnTo>
                  <a:pt x="206216" y="575429"/>
                </a:lnTo>
                <a:lnTo>
                  <a:pt x="236220" y="569976"/>
                </a:lnTo>
                <a:lnTo>
                  <a:pt x="243101" y="569737"/>
                </a:lnTo>
                <a:lnTo>
                  <a:pt x="257436" y="568690"/>
                </a:lnTo>
                <a:lnTo>
                  <a:pt x="292608" y="585216"/>
                </a:lnTo>
                <a:lnTo>
                  <a:pt x="303276" y="629412"/>
                </a:lnTo>
                <a:lnTo>
                  <a:pt x="245364" y="629412"/>
                </a:lnTo>
                <a:lnTo>
                  <a:pt x="204216" y="633984"/>
                </a:lnTo>
                <a:close/>
              </a:path>
              <a:path w="325119" h="848994">
                <a:moveTo>
                  <a:pt x="324196" y="794004"/>
                </a:moveTo>
                <a:lnTo>
                  <a:pt x="184404" y="794004"/>
                </a:lnTo>
                <a:lnTo>
                  <a:pt x="206406" y="791384"/>
                </a:lnTo>
                <a:lnTo>
                  <a:pt x="226695" y="783336"/>
                </a:lnTo>
                <a:lnTo>
                  <a:pt x="245268" y="769572"/>
                </a:lnTo>
                <a:lnTo>
                  <a:pt x="262128" y="749808"/>
                </a:lnTo>
                <a:lnTo>
                  <a:pt x="260365" y="707207"/>
                </a:lnTo>
                <a:lnTo>
                  <a:pt x="257175" y="673036"/>
                </a:lnTo>
                <a:lnTo>
                  <a:pt x="252269" y="647152"/>
                </a:lnTo>
                <a:lnTo>
                  <a:pt x="245364" y="629412"/>
                </a:lnTo>
                <a:lnTo>
                  <a:pt x="303276" y="629412"/>
                </a:lnTo>
                <a:lnTo>
                  <a:pt x="309705" y="690491"/>
                </a:lnTo>
                <a:lnTo>
                  <a:pt x="318825" y="747855"/>
                </a:lnTo>
                <a:lnTo>
                  <a:pt x="322135" y="771525"/>
                </a:lnTo>
                <a:lnTo>
                  <a:pt x="324016" y="790051"/>
                </a:lnTo>
                <a:lnTo>
                  <a:pt x="324196" y="794004"/>
                </a:lnTo>
                <a:close/>
              </a:path>
              <a:path w="325119" h="848994">
                <a:moveTo>
                  <a:pt x="298704" y="842772"/>
                </a:moveTo>
                <a:lnTo>
                  <a:pt x="263746" y="820078"/>
                </a:lnTo>
                <a:lnTo>
                  <a:pt x="263652" y="818388"/>
                </a:lnTo>
                <a:lnTo>
                  <a:pt x="323297" y="818388"/>
                </a:lnTo>
                <a:lnTo>
                  <a:pt x="323135" y="820269"/>
                </a:lnTo>
                <a:lnTo>
                  <a:pt x="318516" y="832675"/>
                </a:lnTo>
                <a:lnTo>
                  <a:pt x="310467" y="840224"/>
                </a:lnTo>
                <a:lnTo>
                  <a:pt x="298704" y="8427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212200" y="472988"/>
            <a:ext cx="427544" cy="681019"/>
          </a:xfrm>
          <a:custGeom>
            <a:avLst/>
            <a:gdLst/>
            <a:ahLst/>
            <a:cxnLst/>
            <a:rect l="l" t="t" r="r" b="b"/>
            <a:pathLst>
              <a:path w="302260" h="963294">
                <a:moveTo>
                  <a:pt x="60960" y="74676"/>
                </a:moveTo>
                <a:lnTo>
                  <a:pt x="50292" y="74676"/>
                </a:lnTo>
                <a:lnTo>
                  <a:pt x="42672" y="71628"/>
                </a:lnTo>
                <a:lnTo>
                  <a:pt x="38100" y="64008"/>
                </a:lnTo>
                <a:lnTo>
                  <a:pt x="34337" y="59126"/>
                </a:lnTo>
                <a:lnTo>
                  <a:pt x="32004" y="53530"/>
                </a:lnTo>
                <a:lnTo>
                  <a:pt x="30813" y="47077"/>
                </a:lnTo>
                <a:lnTo>
                  <a:pt x="30717" y="44934"/>
                </a:lnTo>
                <a:lnTo>
                  <a:pt x="30592" y="38100"/>
                </a:lnTo>
                <a:lnTo>
                  <a:pt x="31051" y="31908"/>
                </a:lnTo>
                <a:lnTo>
                  <a:pt x="58054" y="2333"/>
                </a:lnTo>
                <a:lnTo>
                  <a:pt x="65532" y="1524"/>
                </a:lnTo>
                <a:lnTo>
                  <a:pt x="73009" y="2119"/>
                </a:lnTo>
                <a:lnTo>
                  <a:pt x="101512" y="30408"/>
                </a:lnTo>
                <a:lnTo>
                  <a:pt x="102108" y="38100"/>
                </a:lnTo>
                <a:lnTo>
                  <a:pt x="101274" y="44934"/>
                </a:lnTo>
                <a:lnTo>
                  <a:pt x="68699" y="74080"/>
                </a:lnTo>
                <a:lnTo>
                  <a:pt x="60960" y="74676"/>
                </a:lnTo>
                <a:close/>
              </a:path>
              <a:path w="302260" h="963294">
                <a:moveTo>
                  <a:pt x="208788" y="74676"/>
                </a:moveTo>
                <a:lnTo>
                  <a:pt x="176212" y="52197"/>
                </a:lnTo>
                <a:lnTo>
                  <a:pt x="173736" y="38100"/>
                </a:lnTo>
                <a:lnTo>
                  <a:pt x="174569" y="31265"/>
                </a:lnTo>
                <a:lnTo>
                  <a:pt x="204358" y="833"/>
                </a:lnTo>
                <a:lnTo>
                  <a:pt x="211836" y="0"/>
                </a:lnTo>
                <a:lnTo>
                  <a:pt x="218432" y="833"/>
                </a:lnTo>
                <a:lnTo>
                  <a:pt x="246292" y="31265"/>
                </a:lnTo>
                <a:lnTo>
                  <a:pt x="246888" y="38100"/>
                </a:lnTo>
                <a:lnTo>
                  <a:pt x="246054" y="45791"/>
                </a:lnTo>
                <a:lnTo>
                  <a:pt x="215622" y="74080"/>
                </a:lnTo>
                <a:lnTo>
                  <a:pt x="208788" y="74676"/>
                </a:lnTo>
                <a:close/>
              </a:path>
              <a:path w="302260" h="963294">
                <a:moveTo>
                  <a:pt x="276769" y="926592"/>
                </a:moveTo>
                <a:lnTo>
                  <a:pt x="199644" y="926592"/>
                </a:lnTo>
                <a:lnTo>
                  <a:pt x="209121" y="926020"/>
                </a:lnTo>
                <a:lnTo>
                  <a:pt x="217170" y="924306"/>
                </a:lnTo>
                <a:lnTo>
                  <a:pt x="243840" y="890016"/>
                </a:lnTo>
                <a:lnTo>
                  <a:pt x="248126" y="846939"/>
                </a:lnTo>
                <a:lnTo>
                  <a:pt x="248412" y="832104"/>
                </a:lnTo>
                <a:lnTo>
                  <a:pt x="248412" y="624840"/>
                </a:lnTo>
                <a:lnTo>
                  <a:pt x="247078" y="583882"/>
                </a:lnTo>
                <a:lnTo>
                  <a:pt x="242316" y="525780"/>
                </a:lnTo>
                <a:lnTo>
                  <a:pt x="239196" y="494657"/>
                </a:lnTo>
                <a:lnTo>
                  <a:pt x="236791" y="467677"/>
                </a:lnTo>
                <a:lnTo>
                  <a:pt x="235243" y="444984"/>
                </a:lnTo>
                <a:lnTo>
                  <a:pt x="234696" y="426720"/>
                </a:lnTo>
                <a:lnTo>
                  <a:pt x="234696" y="419100"/>
                </a:lnTo>
                <a:lnTo>
                  <a:pt x="233172" y="358140"/>
                </a:lnTo>
                <a:lnTo>
                  <a:pt x="225552" y="176784"/>
                </a:lnTo>
                <a:lnTo>
                  <a:pt x="225552" y="167640"/>
                </a:lnTo>
                <a:lnTo>
                  <a:pt x="265176" y="147828"/>
                </a:lnTo>
                <a:lnTo>
                  <a:pt x="291084" y="172212"/>
                </a:lnTo>
                <a:lnTo>
                  <a:pt x="291084" y="190500"/>
                </a:lnTo>
                <a:lnTo>
                  <a:pt x="283464" y="254508"/>
                </a:lnTo>
                <a:lnTo>
                  <a:pt x="283829" y="293644"/>
                </a:lnTo>
                <a:lnTo>
                  <a:pt x="284927" y="339730"/>
                </a:lnTo>
                <a:lnTo>
                  <a:pt x="286755" y="392765"/>
                </a:lnTo>
                <a:lnTo>
                  <a:pt x="289316" y="452749"/>
                </a:lnTo>
                <a:lnTo>
                  <a:pt x="295899" y="586276"/>
                </a:lnTo>
                <a:lnTo>
                  <a:pt x="298460" y="643505"/>
                </a:lnTo>
                <a:lnTo>
                  <a:pt x="300288" y="691518"/>
                </a:lnTo>
                <a:lnTo>
                  <a:pt x="301386" y="730459"/>
                </a:lnTo>
                <a:lnTo>
                  <a:pt x="301698" y="756118"/>
                </a:lnTo>
                <a:lnTo>
                  <a:pt x="301598" y="806958"/>
                </a:lnTo>
                <a:lnTo>
                  <a:pt x="301561" y="812101"/>
                </a:lnTo>
                <a:lnTo>
                  <a:pt x="301109" y="830556"/>
                </a:lnTo>
                <a:lnTo>
                  <a:pt x="300228" y="844296"/>
                </a:lnTo>
                <a:lnTo>
                  <a:pt x="299680" y="854630"/>
                </a:lnTo>
                <a:lnTo>
                  <a:pt x="289131" y="899612"/>
                </a:lnTo>
                <a:lnTo>
                  <a:pt x="281035" y="919567"/>
                </a:lnTo>
                <a:lnTo>
                  <a:pt x="276769" y="926592"/>
                </a:lnTo>
                <a:close/>
              </a:path>
              <a:path w="302260" h="963294">
                <a:moveTo>
                  <a:pt x="198120" y="963168"/>
                </a:moveTo>
                <a:lnTo>
                  <a:pt x="140017" y="949261"/>
                </a:lnTo>
                <a:lnTo>
                  <a:pt x="94488" y="906780"/>
                </a:lnTo>
                <a:lnTo>
                  <a:pt x="59245" y="841438"/>
                </a:lnTo>
                <a:lnTo>
                  <a:pt x="46267" y="804124"/>
                </a:lnTo>
                <a:lnTo>
                  <a:pt x="36576" y="763524"/>
                </a:lnTo>
                <a:lnTo>
                  <a:pt x="28074" y="715827"/>
                </a:lnTo>
                <a:lnTo>
                  <a:pt x="21145" y="671131"/>
                </a:lnTo>
                <a:lnTo>
                  <a:pt x="16210" y="629483"/>
                </a:lnTo>
                <a:lnTo>
                  <a:pt x="13716" y="591312"/>
                </a:lnTo>
                <a:lnTo>
                  <a:pt x="10834" y="535328"/>
                </a:lnTo>
                <a:lnTo>
                  <a:pt x="8953" y="479488"/>
                </a:lnTo>
                <a:lnTo>
                  <a:pt x="7980" y="426720"/>
                </a:lnTo>
                <a:lnTo>
                  <a:pt x="7620" y="368808"/>
                </a:lnTo>
                <a:lnTo>
                  <a:pt x="7620" y="204216"/>
                </a:lnTo>
                <a:lnTo>
                  <a:pt x="3048" y="198120"/>
                </a:lnTo>
                <a:lnTo>
                  <a:pt x="0" y="192024"/>
                </a:lnTo>
                <a:lnTo>
                  <a:pt x="0" y="173736"/>
                </a:lnTo>
                <a:lnTo>
                  <a:pt x="3048" y="166116"/>
                </a:lnTo>
                <a:lnTo>
                  <a:pt x="15240" y="153924"/>
                </a:lnTo>
                <a:lnTo>
                  <a:pt x="22860" y="150876"/>
                </a:lnTo>
                <a:lnTo>
                  <a:pt x="30480" y="150876"/>
                </a:lnTo>
                <a:lnTo>
                  <a:pt x="66270" y="192666"/>
                </a:lnTo>
                <a:lnTo>
                  <a:pt x="79248" y="592836"/>
                </a:lnTo>
                <a:lnTo>
                  <a:pt x="81772" y="601432"/>
                </a:lnTo>
                <a:lnTo>
                  <a:pt x="89916" y="649224"/>
                </a:lnTo>
                <a:lnTo>
                  <a:pt x="92702" y="701944"/>
                </a:lnTo>
                <a:lnTo>
                  <a:pt x="92964" y="714756"/>
                </a:lnTo>
                <a:lnTo>
                  <a:pt x="93511" y="727019"/>
                </a:lnTo>
                <a:lnTo>
                  <a:pt x="100584" y="772668"/>
                </a:lnTo>
                <a:lnTo>
                  <a:pt x="115585" y="824103"/>
                </a:lnTo>
                <a:lnTo>
                  <a:pt x="137160" y="874585"/>
                </a:lnTo>
                <a:lnTo>
                  <a:pt x="168140" y="912447"/>
                </a:lnTo>
                <a:lnTo>
                  <a:pt x="199644" y="926592"/>
                </a:lnTo>
                <a:lnTo>
                  <a:pt x="276769" y="926592"/>
                </a:lnTo>
                <a:lnTo>
                  <a:pt x="275844" y="928116"/>
                </a:lnTo>
                <a:lnTo>
                  <a:pt x="261556" y="943236"/>
                </a:lnTo>
                <a:lnTo>
                  <a:pt x="243840" y="954214"/>
                </a:lnTo>
                <a:lnTo>
                  <a:pt x="222694" y="960905"/>
                </a:lnTo>
                <a:lnTo>
                  <a:pt x="198120" y="96316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716630" y="568878"/>
            <a:ext cx="397005" cy="584052"/>
          </a:xfrm>
          <a:custGeom>
            <a:avLst/>
            <a:gdLst/>
            <a:ahLst/>
            <a:cxnLst/>
            <a:rect l="l" t="t" r="r" b="b"/>
            <a:pathLst>
              <a:path w="280670" h="826135">
                <a:moveTo>
                  <a:pt x="206226" y="633984"/>
                </a:moveTo>
                <a:lnTo>
                  <a:pt x="155448" y="633984"/>
                </a:lnTo>
                <a:lnTo>
                  <a:pt x="159710" y="599717"/>
                </a:lnTo>
                <a:lnTo>
                  <a:pt x="165544" y="556450"/>
                </a:lnTo>
                <a:lnTo>
                  <a:pt x="172807" y="504324"/>
                </a:lnTo>
                <a:lnTo>
                  <a:pt x="181356" y="443484"/>
                </a:lnTo>
                <a:lnTo>
                  <a:pt x="190494" y="377838"/>
                </a:lnTo>
                <a:lnTo>
                  <a:pt x="198453" y="315801"/>
                </a:lnTo>
                <a:lnTo>
                  <a:pt x="205198" y="257407"/>
                </a:lnTo>
                <a:lnTo>
                  <a:pt x="210693" y="202692"/>
                </a:lnTo>
                <a:lnTo>
                  <a:pt x="214901" y="151691"/>
                </a:lnTo>
                <a:lnTo>
                  <a:pt x="217789" y="104441"/>
                </a:lnTo>
                <a:lnTo>
                  <a:pt x="219319" y="60977"/>
                </a:lnTo>
                <a:lnTo>
                  <a:pt x="219456" y="21336"/>
                </a:lnTo>
                <a:lnTo>
                  <a:pt x="228647" y="11572"/>
                </a:lnTo>
                <a:lnTo>
                  <a:pt x="238125" y="4953"/>
                </a:lnTo>
                <a:lnTo>
                  <a:pt x="248173" y="1190"/>
                </a:lnTo>
                <a:lnTo>
                  <a:pt x="259080" y="0"/>
                </a:lnTo>
                <a:lnTo>
                  <a:pt x="280416" y="12192"/>
                </a:lnTo>
                <a:lnTo>
                  <a:pt x="278940" y="24948"/>
                </a:lnTo>
                <a:lnTo>
                  <a:pt x="273772" y="76057"/>
                </a:lnTo>
                <a:lnTo>
                  <a:pt x="269748" y="114300"/>
                </a:lnTo>
                <a:lnTo>
                  <a:pt x="265199" y="155448"/>
                </a:lnTo>
                <a:lnTo>
                  <a:pt x="260794" y="194310"/>
                </a:lnTo>
                <a:lnTo>
                  <a:pt x="256674" y="230886"/>
                </a:lnTo>
                <a:lnTo>
                  <a:pt x="252984" y="265176"/>
                </a:lnTo>
                <a:lnTo>
                  <a:pt x="249316" y="298656"/>
                </a:lnTo>
                <a:lnTo>
                  <a:pt x="245364" y="330708"/>
                </a:lnTo>
                <a:lnTo>
                  <a:pt x="241411" y="361616"/>
                </a:lnTo>
                <a:lnTo>
                  <a:pt x="237744" y="391668"/>
                </a:lnTo>
                <a:lnTo>
                  <a:pt x="230695" y="453771"/>
                </a:lnTo>
                <a:lnTo>
                  <a:pt x="222504" y="518160"/>
                </a:lnTo>
                <a:lnTo>
                  <a:pt x="218170" y="550449"/>
                </a:lnTo>
                <a:lnTo>
                  <a:pt x="214122" y="581025"/>
                </a:lnTo>
                <a:lnTo>
                  <a:pt x="210073" y="609885"/>
                </a:lnTo>
                <a:lnTo>
                  <a:pt x="206226" y="633984"/>
                </a:lnTo>
                <a:close/>
              </a:path>
              <a:path w="280670" h="826135">
                <a:moveTo>
                  <a:pt x="164592" y="826008"/>
                </a:moveTo>
                <a:lnTo>
                  <a:pt x="132037" y="785404"/>
                </a:lnTo>
                <a:lnTo>
                  <a:pt x="116529" y="707031"/>
                </a:lnTo>
                <a:lnTo>
                  <a:pt x="107632" y="658558"/>
                </a:lnTo>
                <a:lnTo>
                  <a:pt x="97949" y="603870"/>
                </a:lnTo>
                <a:lnTo>
                  <a:pt x="87463" y="542948"/>
                </a:lnTo>
                <a:lnTo>
                  <a:pt x="76155" y="475776"/>
                </a:lnTo>
                <a:lnTo>
                  <a:pt x="64008" y="402336"/>
                </a:lnTo>
                <a:lnTo>
                  <a:pt x="52006" y="329398"/>
                </a:lnTo>
                <a:lnTo>
                  <a:pt x="41148" y="263747"/>
                </a:lnTo>
                <a:lnTo>
                  <a:pt x="31432" y="205382"/>
                </a:lnTo>
                <a:lnTo>
                  <a:pt x="22860" y="154305"/>
                </a:lnTo>
                <a:lnTo>
                  <a:pt x="15430" y="110513"/>
                </a:lnTo>
                <a:lnTo>
                  <a:pt x="4000" y="44791"/>
                </a:lnTo>
                <a:lnTo>
                  <a:pt x="0" y="22860"/>
                </a:lnTo>
                <a:lnTo>
                  <a:pt x="3667" y="13977"/>
                </a:lnTo>
                <a:lnTo>
                  <a:pt x="9906" y="7810"/>
                </a:lnTo>
                <a:lnTo>
                  <a:pt x="18430" y="4214"/>
                </a:lnTo>
                <a:lnTo>
                  <a:pt x="28956" y="3048"/>
                </a:lnTo>
                <a:lnTo>
                  <a:pt x="36013" y="8523"/>
                </a:lnTo>
                <a:lnTo>
                  <a:pt x="52888" y="52324"/>
                </a:lnTo>
                <a:lnTo>
                  <a:pt x="62730" y="90649"/>
                </a:lnTo>
                <a:lnTo>
                  <a:pt x="73526" y="139925"/>
                </a:lnTo>
                <a:lnTo>
                  <a:pt x="85287" y="200152"/>
                </a:lnTo>
                <a:lnTo>
                  <a:pt x="98027" y="271328"/>
                </a:lnTo>
                <a:lnTo>
                  <a:pt x="111757" y="353455"/>
                </a:lnTo>
                <a:lnTo>
                  <a:pt x="126492" y="446532"/>
                </a:lnTo>
                <a:lnTo>
                  <a:pt x="138517" y="523398"/>
                </a:lnTo>
                <a:lnTo>
                  <a:pt x="147372" y="581025"/>
                </a:lnTo>
                <a:lnTo>
                  <a:pt x="152852" y="617124"/>
                </a:lnTo>
                <a:lnTo>
                  <a:pt x="155448" y="633984"/>
                </a:lnTo>
                <a:lnTo>
                  <a:pt x="206226" y="633984"/>
                </a:lnTo>
                <a:lnTo>
                  <a:pt x="205740" y="637032"/>
                </a:lnTo>
                <a:lnTo>
                  <a:pt x="202287" y="662773"/>
                </a:lnTo>
                <a:lnTo>
                  <a:pt x="194810" y="711398"/>
                </a:lnTo>
                <a:lnTo>
                  <a:pt x="182808" y="774573"/>
                </a:lnTo>
                <a:lnTo>
                  <a:pt x="169711" y="820293"/>
                </a:lnTo>
                <a:lnTo>
                  <a:pt x="164592" y="8260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90880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15240" y="784860"/>
                </a:lnTo>
                <a:lnTo>
                  <a:pt x="13716" y="778764"/>
                </a:lnTo>
                <a:lnTo>
                  <a:pt x="13716" y="156972"/>
                </a:lnTo>
                <a:lnTo>
                  <a:pt x="13406" y="147566"/>
                </a:lnTo>
                <a:lnTo>
                  <a:pt x="12382" y="135445"/>
                </a:lnTo>
                <a:lnTo>
                  <a:pt x="10501" y="120753"/>
                </a:lnTo>
                <a:lnTo>
                  <a:pt x="7620" y="103632"/>
                </a:lnTo>
                <a:lnTo>
                  <a:pt x="4500" y="87368"/>
                </a:lnTo>
                <a:lnTo>
                  <a:pt x="2095" y="72961"/>
                </a:lnTo>
                <a:lnTo>
                  <a:pt x="547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5156" y="0"/>
                </a:lnTo>
                <a:lnTo>
                  <a:pt x="113157" y="571"/>
                </a:lnTo>
                <a:lnTo>
                  <a:pt x="148780" y="20383"/>
                </a:lnTo>
                <a:lnTo>
                  <a:pt x="152400" y="35052"/>
                </a:lnTo>
                <a:lnTo>
                  <a:pt x="149518" y="48172"/>
                </a:lnTo>
                <a:lnTo>
                  <a:pt x="140779" y="57721"/>
                </a:lnTo>
                <a:lnTo>
                  <a:pt x="126039" y="63555"/>
                </a:lnTo>
                <a:lnTo>
                  <a:pt x="105156" y="65532"/>
                </a:lnTo>
                <a:lnTo>
                  <a:pt x="64008" y="65532"/>
                </a:lnTo>
                <a:lnTo>
                  <a:pt x="71628" y="239268"/>
                </a:lnTo>
                <a:lnTo>
                  <a:pt x="71366" y="250959"/>
                </a:lnTo>
                <a:lnTo>
                  <a:pt x="70675" y="265366"/>
                </a:lnTo>
                <a:lnTo>
                  <a:pt x="68580" y="301752"/>
                </a:lnTo>
                <a:lnTo>
                  <a:pt x="67698" y="320016"/>
                </a:lnTo>
                <a:lnTo>
                  <a:pt x="67246" y="335851"/>
                </a:lnTo>
                <a:lnTo>
                  <a:pt x="67079" y="349115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6304" y="373380"/>
                </a:lnTo>
                <a:lnTo>
                  <a:pt x="146304" y="388620"/>
                </a:lnTo>
                <a:lnTo>
                  <a:pt x="144780" y="396240"/>
                </a:lnTo>
                <a:lnTo>
                  <a:pt x="138684" y="403860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4676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57" y="799528"/>
                </a:lnTo>
                <a:lnTo>
                  <a:pt x="134112" y="804672"/>
                </a:lnTo>
                <a:lnTo>
                  <a:pt x="126944" y="805553"/>
                </a:lnTo>
                <a:lnTo>
                  <a:pt x="119062" y="806005"/>
                </a:lnTo>
                <a:lnTo>
                  <a:pt x="110323" y="806172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74676" y="358140"/>
                </a:lnTo>
                <a:lnTo>
                  <a:pt x="82296" y="356616"/>
                </a:lnTo>
                <a:lnTo>
                  <a:pt x="92249" y="354377"/>
                </a:lnTo>
                <a:lnTo>
                  <a:pt x="101346" y="352425"/>
                </a:lnTo>
                <a:lnTo>
                  <a:pt x="109299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124134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527167" y="559181"/>
            <a:ext cx="440118" cy="592581"/>
          </a:xfrm>
          <a:custGeom>
            <a:avLst/>
            <a:gdLst/>
            <a:ahLst/>
            <a:cxnLst/>
            <a:rect l="l" t="t" r="r" b="b"/>
            <a:pathLst>
              <a:path w="311150" h="838200">
                <a:moveTo>
                  <a:pt x="298704" y="707136"/>
                </a:moveTo>
                <a:lnTo>
                  <a:pt x="243840" y="707136"/>
                </a:lnTo>
                <a:lnTo>
                  <a:pt x="248294" y="347813"/>
                </a:lnTo>
                <a:lnTo>
                  <a:pt x="248412" y="25908"/>
                </a:lnTo>
                <a:lnTo>
                  <a:pt x="253031" y="14144"/>
                </a:lnTo>
                <a:lnTo>
                  <a:pt x="260223" y="6096"/>
                </a:lnTo>
                <a:lnTo>
                  <a:pt x="270271" y="1476"/>
                </a:lnTo>
                <a:lnTo>
                  <a:pt x="283464" y="0"/>
                </a:lnTo>
                <a:lnTo>
                  <a:pt x="295465" y="2571"/>
                </a:lnTo>
                <a:lnTo>
                  <a:pt x="304038" y="10287"/>
                </a:lnTo>
                <a:lnTo>
                  <a:pt x="309181" y="23145"/>
                </a:lnTo>
                <a:lnTo>
                  <a:pt x="310805" y="40195"/>
                </a:lnTo>
                <a:lnTo>
                  <a:pt x="310896" y="47244"/>
                </a:lnTo>
                <a:lnTo>
                  <a:pt x="308014" y="53506"/>
                </a:lnTo>
                <a:lnTo>
                  <a:pt x="306133" y="60769"/>
                </a:lnTo>
                <a:lnTo>
                  <a:pt x="305148" y="68580"/>
                </a:lnTo>
                <a:lnTo>
                  <a:pt x="305029" y="71175"/>
                </a:lnTo>
                <a:lnTo>
                  <a:pt x="304800" y="77724"/>
                </a:lnTo>
                <a:lnTo>
                  <a:pt x="298704" y="467868"/>
                </a:lnTo>
                <a:lnTo>
                  <a:pt x="298704" y="707136"/>
                </a:lnTo>
                <a:close/>
              </a:path>
              <a:path w="311150" h="838200">
                <a:moveTo>
                  <a:pt x="27432" y="822960"/>
                </a:moveTo>
                <a:lnTo>
                  <a:pt x="13716" y="822960"/>
                </a:lnTo>
                <a:lnTo>
                  <a:pt x="7620" y="818388"/>
                </a:lnTo>
                <a:lnTo>
                  <a:pt x="7680" y="806958"/>
                </a:lnTo>
                <a:lnTo>
                  <a:pt x="13716" y="731520"/>
                </a:lnTo>
                <a:lnTo>
                  <a:pt x="13168" y="699801"/>
                </a:lnTo>
                <a:lnTo>
                  <a:pt x="11620" y="659511"/>
                </a:lnTo>
                <a:lnTo>
                  <a:pt x="9215" y="610647"/>
                </a:lnTo>
                <a:lnTo>
                  <a:pt x="6096" y="553212"/>
                </a:lnTo>
                <a:lnTo>
                  <a:pt x="3857" y="498371"/>
                </a:lnTo>
                <a:lnTo>
                  <a:pt x="1860" y="454095"/>
                </a:lnTo>
                <a:lnTo>
                  <a:pt x="523" y="423552"/>
                </a:lnTo>
                <a:lnTo>
                  <a:pt x="0" y="403860"/>
                </a:lnTo>
                <a:lnTo>
                  <a:pt x="0" y="269748"/>
                </a:lnTo>
                <a:lnTo>
                  <a:pt x="7500" y="77724"/>
                </a:lnTo>
                <a:lnTo>
                  <a:pt x="7620" y="68580"/>
                </a:lnTo>
                <a:lnTo>
                  <a:pt x="9048" y="45458"/>
                </a:lnTo>
                <a:lnTo>
                  <a:pt x="13335" y="28765"/>
                </a:lnTo>
                <a:lnTo>
                  <a:pt x="20478" y="18645"/>
                </a:lnTo>
                <a:lnTo>
                  <a:pt x="30480" y="15240"/>
                </a:lnTo>
                <a:lnTo>
                  <a:pt x="41862" y="21502"/>
                </a:lnTo>
                <a:lnTo>
                  <a:pt x="70342" y="71175"/>
                </a:lnTo>
                <a:lnTo>
                  <a:pt x="86868" y="114300"/>
                </a:lnTo>
                <a:lnTo>
                  <a:pt x="100346" y="152400"/>
                </a:lnTo>
                <a:lnTo>
                  <a:pt x="53340" y="152400"/>
                </a:lnTo>
                <a:lnTo>
                  <a:pt x="53340" y="499872"/>
                </a:lnTo>
                <a:lnTo>
                  <a:pt x="55435" y="562737"/>
                </a:lnTo>
                <a:lnTo>
                  <a:pt x="57840" y="603599"/>
                </a:lnTo>
                <a:lnTo>
                  <a:pt x="60960" y="650748"/>
                </a:lnTo>
                <a:lnTo>
                  <a:pt x="64318" y="701040"/>
                </a:lnTo>
                <a:lnTo>
                  <a:pt x="66484" y="737425"/>
                </a:lnTo>
                <a:lnTo>
                  <a:pt x="68032" y="771834"/>
                </a:lnTo>
                <a:lnTo>
                  <a:pt x="68557" y="798957"/>
                </a:lnTo>
                <a:lnTo>
                  <a:pt x="68580" y="807720"/>
                </a:lnTo>
                <a:lnTo>
                  <a:pt x="64008" y="812292"/>
                </a:lnTo>
                <a:lnTo>
                  <a:pt x="56388" y="816864"/>
                </a:lnTo>
                <a:lnTo>
                  <a:pt x="50363" y="819745"/>
                </a:lnTo>
                <a:lnTo>
                  <a:pt x="43624" y="821626"/>
                </a:lnTo>
                <a:lnTo>
                  <a:pt x="36028" y="822650"/>
                </a:lnTo>
                <a:lnTo>
                  <a:pt x="27432" y="822960"/>
                </a:lnTo>
                <a:close/>
              </a:path>
              <a:path w="311150" h="838200">
                <a:moveTo>
                  <a:pt x="268224" y="838200"/>
                </a:moveTo>
                <a:lnTo>
                  <a:pt x="243352" y="803184"/>
                </a:lnTo>
                <a:lnTo>
                  <a:pt x="225978" y="759525"/>
                </a:lnTo>
                <a:lnTo>
                  <a:pt x="205313" y="698528"/>
                </a:lnTo>
                <a:lnTo>
                  <a:pt x="181356" y="620268"/>
                </a:lnTo>
                <a:lnTo>
                  <a:pt x="168554" y="576512"/>
                </a:lnTo>
                <a:lnTo>
                  <a:pt x="155752" y="532107"/>
                </a:lnTo>
                <a:lnTo>
                  <a:pt x="142951" y="487044"/>
                </a:lnTo>
                <a:lnTo>
                  <a:pt x="130149" y="441313"/>
                </a:lnTo>
                <a:lnTo>
                  <a:pt x="117348" y="394906"/>
                </a:lnTo>
                <a:lnTo>
                  <a:pt x="104546" y="347813"/>
                </a:lnTo>
                <a:lnTo>
                  <a:pt x="91744" y="300025"/>
                </a:lnTo>
                <a:lnTo>
                  <a:pt x="78943" y="251533"/>
                </a:lnTo>
                <a:lnTo>
                  <a:pt x="66141" y="202327"/>
                </a:lnTo>
                <a:lnTo>
                  <a:pt x="53340" y="152400"/>
                </a:lnTo>
                <a:lnTo>
                  <a:pt x="100346" y="152400"/>
                </a:lnTo>
                <a:lnTo>
                  <a:pt x="121443" y="217765"/>
                </a:lnTo>
                <a:lnTo>
                  <a:pt x="133604" y="258628"/>
                </a:lnTo>
                <a:lnTo>
                  <a:pt x="146081" y="302687"/>
                </a:lnTo>
                <a:lnTo>
                  <a:pt x="158877" y="349948"/>
                </a:lnTo>
                <a:lnTo>
                  <a:pt x="171989" y="400416"/>
                </a:lnTo>
                <a:lnTo>
                  <a:pt x="185420" y="454095"/>
                </a:lnTo>
                <a:lnTo>
                  <a:pt x="199167" y="510992"/>
                </a:lnTo>
                <a:lnTo>
                  <a:pt x="213233" y="571111"/>
                </a:lnTo>
                <a:lnTo>
                  <a:pt x="227615" y="634459"/>
                </a:lnTo>
                <a:lnTo>
                  <a:pt x="242316" y="701040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0956"/>
                </a:lnTo>
                <a:lnTo>
                  <a:pt x="284726" y="829198"/>
                </a:lnTo>
                <a:lnTo>
                  <a:pt x="273915" y="837104"/>
                </a:lnTo>
                <a:lnTo>
                  <a:pt x="268224" y="838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57466" y="56780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90">
                <a:moveTo>
                  <a:pt x="53340" y="821436"/>
                </a:moveTo>
                <a:lnTo>
                  <a:pt x="17716" y="800671"/>
                </a:lnTo>
                <a:lnTo>
                  <a:pt x="15240" y="787908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006"/>
                </a:lnTo>
                <a:lnTo>
                  <a:pt x="68199" y="818769"/>
                </a:lnTo>
                <a:lnTo>
                  <a:pt x="61055" y="820816"/>
                </a:lnTo>
                <a:lnTo>
                  <a:pt x="53340" y="821436"/>
                </a:lnTo>
                <a:close/>
              </a:path>
              <a:path w="177164" h="821690">
                <a:moveTo>
                  <a:pt x="128016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169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354950" y="470832"/>
            <a:ext cx="269460" cy="669348"/>
          </a:xfrm>
          <a:custGeom>
            <a:avLst/>
            <a:gdLst/>
            <a:ahLst/>
            <a:cxnLst/>
            <a:rect l="l" t="t" r="r" b="b"/>
            <a:pathLst>
              <a:path w="190500" h="946785">
                <a:moveTo>
                  <a:pt x="83820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553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1535" y="77128"/>
                </a:lnTo>
                <a:lnTo>
                  <a:pt x="83820" y="77724"/>
                </a:lnTo>
                <a:close/>
              </a:path>
              <a:path w="190500" h="946785">
                <a:moveTo>
                  <a:pt x="32004" y="216408"/>
                </a:moveTo>
                <a:lnTo>
                  <a:pt x="25908" y="216408"/>
                </a:lnTo>
                <a:lnTo>
                  <a:pt x="14787" y="214717"/>
                </a:lnTo>
                <a:lnTo>
                  <a:pt x="6667" y="209740"/>
                </a:lnTo>
                <a:lnTo>
                  <a:pt x="1690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861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88976"/>
                </a:lnTo>
                <a:lnTo>
                  <a:pt x="150876" y="201168"/>
                </a:lnTo>
                <a:lnTo>
                  <a:pt x="147828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100203" y="211836"/>
                </a:lnTo>
                <a:lnTo>
                  <a:pt x="50292" y="211836"/>
                </a:lnTo>
                <a:lnTo>
                  <a:pt x="41148" y="214884"/>
                </a:lnTo>
                <a:lnTo>
                  <a:pt x="32004" y="216408"/>
                </a:lnTo>
                <a:close/>
              </a:path>
              <a:path w="19050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828" y="202692"/>
                </a:lnTo>
                <a:lnTo>
                  <a:pt x="144780" y="204216"/>
                </a:lnTo>
                <a:close/>
              </a:path>
              <a:path w="190500" h="946785">
                <a:moveTo>
                  <a:pt x="176186" y="890016"/>
                </a:moveTo>
                <a:lnTo>
                  <a:pt x="54864" y="890016"/>
                </a:lnTo>
                <a:lnTo>
                  <a:pt x="61745" y="888563"/>
                </a:lnTo>
                <a:lnTo>
                  <a:pt x="66484" y="884110"/>
                </a:lnTo>
                <a:lnTo>
                  <a:pt x="69222" y="876514"/>
                </a:lnTo>
                <a:lnTo>
                  <a:pt x="70104" y="865632"/>
                </a:lnTo>
                <a:lnTo>
                  <a:pt x="69738" y="830177"/>
                </a:lnTo>
                <a:lnTo>
                  <a:pt x="68640" y="787920"/>
                </a:lnTo>
                <a:lnTo>
                  <a:pt x="66812" y="739005"/>
                </a:lnTo>
                <a:lnTo>
                  <a:pt x="64251" y="683581"/>
                </a:lnTo>
                <a:lnTo>
                  <a:pt x="60960" y="621792"/>
                </a:lnTo>
                <a:lnTo>
                  <a:pt x="56924" y="560002"/>
                </a:lnTo>
                <a:lnTo>
                  <a:pt x="53913" y="504578"/>
                </a:lnTo>
                <a:lnTo>
                  <a:pt x="51852" y="455663"/>
                </a:lnTo>
                <a:lnTo>
                  <a:pt x="50669" y="413406"/>
                </a:lnTo>
                <a:lnTo>
                  <a:pt x="50292" y="377952"/>
                </a:lnTo>
                <a:lnTo>
                  <a:pt x="53340" y="269748"/>
                </a:lnTo>
                <a:lnTo>
                  <a:pt x="53078" y="253198"/>
                </a:lnTo>
                <a:lnTo>
                  <a:pt x="52387" y="237934"/>
                </a:lnTo>
                <a:lnTo>
                  <a:pt x="51411" y="224099"/>
                </a:lnTo>
                <a:lnTo>
                  <a:pt x="50292" y="211836"/>
                </a:lnTo>
                <a:lnTo>
                  <a:pt x="100203" y="211836"/>
                </a:lnTo>
                <a:lnTo>
                  <a:pt x="99060" y="216408"/>
                </a:lnTo>
                <a:lnTo>
                  <a:pt x="99149" y="237934"/>
                </a:lnTo>
                <a:lnTo>
                  <a:pt x="99328" y="262643"/>
                </a:lnTo>
                <a:lnTo>
                  <a:pt x="100188" y="305364"/>
                </a:lnTo>
                <a:lnTo>
                  <a:pt x="101727" y="353758"/>
                </a:lnTo>
                <a:lnTo>
                  <a:pt x="104027" y="407867"/>
                </a:lnTo>
                <a:lnTo>
                  <a:pt x="107173" y="467733"/>
                </a:lnTo>
                <a:lnTo>
                  <a:pt x="111252" y="533400"/>
                </a:lnTo>
                <a:lnTo>
                  <a:pt x="115443" y="599178"/>
                </a:lnTo>
                <a:lnTo>
                  <a:pt x="118872" y="659327"/>
                </a:lnTo>
                <a:lnTo>
                  <a:pt x="121539" y="713803"/>
                </a:lnTo>
                <a:lnTo>
                  <a:pt x="123444" y="762564"/>
                </a:lnTo>
                <a:lnTo>
                  <a:pt x="124587" y="805568"/>
                </a:lnTo>
                <a:lnTo>
                  <a:pt x="124968" y="842772"/>
                </a:lnTo>
                <a:lnTo>
                  <a:pt x="124968" y="883920"/>
                </a:lnTo>
                <a:lnTo>
                  <a:pt x="159051" y="883920"/>
                </a:lnTo>
                <a:lnTo>
                  <a:pt x="165425" y="884682"/>
                </a:lnTo>
                <a:lnTo>
                  <a:pt x="176186" y="890016"/>
                </a:lnTo>
                <a:close/>
              </a:path>
              <a:path w="190500" h="946785">
                <a:moveTo>
                  <a:pt x="159051" y="883920"/>
                </a:moveTo>
                <a:lnTo>
                  <a:pt x="124968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9051" y="883920"/>
                </a:lnTo>
                <a:close/>
              </a:path>
              <a:path w="19050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6186" y="890016"/>
                </a:lnTo>
                <a:lnTo>
                  <a:pt x="179260" y="891540"/>
                </a:lnTo>
                <a:lnTo>
                  <a:pt x="187666" y="902970"/>
                </a:lnTo>
                <a:lnTo>
                  <a:pt x="190500" y="918972"/>
                </a:lnTo>
                <a:lnTo>
                  <a:pt x="190500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695548" y="559181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31064" y="330708"/>
                </a:moveTo>
                <a:lnTo>
                  <a:pt x="64008" y="330708"/>
                </a:lnTo>
                <a:lnTo>
                  <a:pt x="66889" y="324111"/>
                </a:lnTo>
                <a:lnTo>
                  <a:pt x="71056" y="313372"/>
                </a:lnTo>
                <a:lnTo>
                  <a:pt x="76652" y="298346"/>
                </a:lnTo>
                <a:lnTo>
                  <a:pt x="83820" y="278892"/>
                </a:lnTo>
                <a:lnTo>
                  <a:pt x="92725" y="257413"/>
                </a:lnTo>
                <a:lnTo>
                  <a:pt x="109966" y="215026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8141" y="57864"/>
                </a:lnTo>
                <a:lnTo>
                  <a:pt x="210764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293" y="38481"/>
                </a:lnTo>
                <a:lnTo>
                  <a:pt x="238315" y="64770"/>
                </a:lnTo>
                <a:lnTo>
                  <a:pt x="220194" y="104775"/>
                </a:lnTo>
                <a:lnTo>
                  <a:pt x="195072" y="158496"/>
                </a:lnTo>
                <a:lnTo>
                  <a:pt x="169640" y="213383"/>
                </a:lnTo>
                <a:lnTo>
                  <a:pt x="150495" y="256984"/>
                </a:lnTo>
                <a:lnTo>
                  <a:pt x="137636" y="289440"/>
                </a:lnTo>
                <a:lnTo>
                  <a:pt x="131064" y="310896"/>
                </a:lnTo>
                <a:lnTo>
                  <a:pt x="131064" y="330708"/>
                </a:lnTo>
                <a:close/>
              </a:path>
              <a:path w="283845" h="847725">
                <a:moveTo>
                  <a:pt x="30480" y="826008"/>
                </a:moveTo>
                <a:lnTo>
                  <a:pt x="1976" y="795789"/>
                </a:lnTo>
                <a:lnTo>
                  <a:pt x="34" y="769620"/>
                </a:lnTo>
                <a:lnTo>
                  <a:pt x="333" y="743569"/>
                </a:lnTo>
                <a:lnTo>
                  <a:pt x="1524" y="709041"/>
                </a:lnTo>
                <a:lnTo>
                  <a:pt x="3857" y="669369"/>
                </a:lnTo>
                <a:lnTo>
                  <a:pt x="7620" y="624840"/>
                </a:lnTo>
                <a:lnTo>
                  <a:pt x="10501" y="579953"/>
                </a:lnTo>
                <a:lnTo>
                  <a:pt x="12382" y="541210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4298" y="126468"/>
                </a:lnTo>
                <a:lnTo>
                  <a:pt x="2095" y="103060"/>
                </a:lnTo>
                <a:lnTo>
                  <a:pt x="547" y="83510"/>
                </a:lnTo>
                <a:lnTo>
                  <a:pt x="0" y="70104"/>
                </a:lnTo>
                <a:lnTo>
                  <a:pt x="571" y="59531"/>
                </a:lnTo>
                <a:lnTo>
                  <a:pt x="2286" y="50673"/>
                </a:lnTo>
                <a:lnTo>
                  <a:pt x="5143" y="43529"/>
                </a:lnTo>
                <a:lnTo>
                  <a:pt x="9144" y="38100"/>
                </a:lnTo>
                <a:lnTo>
                  <a:pt x="13716" y="30480"/>
                </a:lnTo>
                <a:lnTo>
                  <a:pt x="21336" y="27432"/>
                </a:lnTo>
                <a:lnTo>
                  <a:pt x="30480" y="27432"/>
                </a:lnTo>
                <a:lnTo>
                  <a:pt x="47363" y="32837"/>
                </a:lnTo>
                <a:lnTo>
                  <a:pt x="59245" y="48958"/>
                </a:lnTo>
                <a:lnTo>
                  <a:pt x="66270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31064" y="330708"/>
                </a:lnTo>
                <a:lnTo>
                  <a:pt x="138903" y="353385"/>
                </a:lnTo>
                <a:lnTo>
                  <a:pt x="144100" y="368808"/>
                </a:lnTo>
                <a:lnTo>
                  <a:pt x="96012" y="368808"/>
                </a:lnTo>
                <a:lnTo>
                  <a:pt x="82010" y="394311"/>
                </a:lnTo>
                <a:lnTo>
                  <a:pt x="64008" y="437388"/>
                </a:lnTo>
                <a:lnTo>
                  <a:pt x="61007" y="477678"/>
                </a:lnTo>
                <a:lnTo>
                  <a:pt x="60960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70" y="794504"/>
                </a:lnTo>
                <a:lnTo>
                  <a:pt x="57912" y="812101"/>
                </a:lnTo>
                <a:lnTo>
                  <a:pt x="46482" y="822555"/>
                </a:lnTo>
                <a:lnTo>
                  <a:pt x="30480" y="826008"/>
                </a:lnTo>
                <a:close/>
              </a:path>
              <a:path w="283845" h="847725">
                <a:moveTo>
                  <a:pt x="259080" y="847344"/>
                </a:moveTo>
                <a:lnTo>
                  <a:pt x="249936" y="847344"/>
                </a:lnTo>
                <a:lnTo>
                  <a:pt x="225552" y="842772"/>
                </a:lnTo>
                <a:lnTo>
                  <a:pt x="214579" y="784652"/>
                </a:lnTo>
                <a:lnTo>
                  <a:pt x="203606" y="729313"/>
                </a:lnTo>
                <a:lnTo>
                  <a:pt x="192633" y="676973"/>
                </a:lnTo>
                <a:lnTo>
                  <a:pt x="181660" y="627851"/>
                </a:lnTo>
                <a:lnTo>
                  <a:pt x="170688" y="582168"/>
                </a:lnTo>
                <a:lnTo>
                  <a:pt x="155590" y="526756"/>
                </a:lnTo>
                <a:lnTo>
                  <a:pt x="137922" y="472630"/>
                </a:lnTo>
                <a:lnTo>
                  <a:pt x="117967" y="419933"/>
                </a:lnTo>
                <a:lnTo>
                  <a:pt x="96012" y="368808"/>
                </a:lnTo>
                <a:lnTo>
                  <a:pt x="144100" y="368808"/>
                </a:lnTo>
                <a:lnTo>
                  <a:pt x="168261" y="441533"/>
                </a:lnTo>
                <a:lnTo>
                  <a:pt x="189488" y="507004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80416" y="832104"/>
                </a:lnTo>
                <a:lnTo>
                  <a:pt x="272796" y="838200"/>
                </a:lnTo>
                <a:lnTo>
                  <a:pt x="266700" y="844296"/>
                </a:lnTo>
                <a:lnTo>
                  <a:pt x="259080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43227" y="1825150"/>
            <a:ext cx="403292" cy="300780"/>
          </a:xfrm>
          <a:custGeom>
            <a:avLst/>
            <a:gdLst/>
            <a:ahLst/>
            <a:cxnLst/>
            <a:rect l="l" t="t" r="r" b="b"/>
            <a:pathLst>
              <a:path w="285114" h="425450">
                <a:moveTo>
                  <a:pt x="36576" y="422148"/>
                </a:moveTo>
                <a:lnTo>
                  <a:pt x="23145" y="420481"/>
                </a:lnTo>
                <a:lnTo>
                  <a:pt x="11430" y="415671"/>
                </a:lnTo>
                <a:lnTo>
                  <a:pt x="3143" y="408003"/>
                </a:lnTo>
                <a:lnTo>
                  <a:pt x="0" y="397764"/>
                </a:lnTo>
                <a:lnTo>
                  <a:pt x="0" y="22860"/>
                </a:lnTo>
                <a:lnTo>
                  <a:pt x="3143" y="12215"/>
                </a:lnTo>
                <a:lnTo>
                  <a:pt x="11430" y="5143"/>
                </a:lnTo>
                <a:lnTo>
                  <a:pt x="23145" y="1214"/>
                </a:lnTo>
                <a:lnTo>
                  <a:pt x="36576" y="0"/>
                </a:lnTo>
                <a:lnTo>
                  <a:pt x="50244" y="1214"/>
                </a:lnTo>
                <a:lnTo>
                  <a:pt x="62484" y="5143"/>
                </a:lnTo>
                <a:lnTo>
                  <a:pt x="71294" y="12215"/>
                </a:lnTo>
                <a:lnTo>
                  <a:pt x="74676" y="22860"/>
                </a:lnTo>
                <a:lnTo>
                  <a:pt x="74676" y="179832"/>
                </a:lnTo>
                <a:lnTo>
                  <a:pt x="156663" y="179832"/>
                </a:lnTo>
                <a:lnTo>
                  <a:pt x="155448" y="181356"/>
                </a:lnTo>
                <a:lnTo>
                  <a:pt x="197104" y="245364"/>
                </a:lnTo>
                <a:lnTo>
                  <a:pt x="105156" y="245364"/>
                </a:lnTo>
                <a:lnTo>
                  <a:pt x="74676" y="284988"/>
                </a:lnTo>
                <a:lnTo>
                  <a:pt x="74676" y="397764"/>
                </a:lnTo>
                <a:lnTo>
                  <a:pt x="71294" y="408003"/>
                </a:lnTo>
                <a:lnTo>
                  <a:pt x="62484" y="415671"/>
                </a:lnTo>
                <a:lnTo>
                  <a:pt x="50244" y="420481"/>
                </a:lnTo>
                <a:lnTo>
                  <a:pt x="36576" y="422148"/>
                </a:lnTo>
                <a:close/>
              </a:path>
              <a:path w="285114" h="425450">
                <a:moveTo>
                  <a:pt x="156663" y="179832"/>
                </a:moveTo>
                <a:lnTo>
                  <a:pt x="74676" y="179832"/>
                </a:lnTo>
                <a:lnTo>
                  <a:pt x="198120" y="10668"/>
                </a:lnTo>
                <a:lnTo>
                  <a:pt x="204216" y="3048"/>
                </a:lnTo>
                <a:lnTo>
                  <a:pt x="211836" y="0"/>
                </a:lnTo>
                <a:lnTo>
                  <a:pt x="219456" y="0"/>
                </a:lnTo>
                <a:lnTo>
                  <a:pt x="234481" y="3381"/>
                </a:lnTo>
                <a:lnTo>
                  <a:pt x="248241" y="12215"/>
                </a:lnTo>
                <a:lnTo>
                  <a:pt x="258246" y="24431"/>
                </a:lnTo>
                <a:lnTo>
                  <a:pt x="262128" y="38100"/>
                </a:lnTo>
                <a:lnTo>
                  <a:pt x="262128" y="47244"/>
                </a:lnTo>
                <a:lnTo>
                  <a:pt x="257556" y="53340"/>
                </a:lnTo>
                <a:lnTo>
                  <a:pt x="156663" y="179832"/>
                </a:lnTo>
                <a:close/>
              </a:path>
              <a:path w="285114" h="425450">
                <a:moveTo>
                  <a:pt x="239268" y="425196"/>
                </a:moveTo>
                <a:lnTo>
                  <a:pt x="105156" y="245364"/>
                </a:lnTo>
                <a:lnTo>
                  <a:pt x="197104" y="245364"/>
                </a:lnTo>
                <a:lnTo>
                  <a:pt x="280416" y="373380"/>
                </a:lnTo>
                <a:lnTo>
                  <a:pt x="283464" y="377952"/>
                </a:lnTo>
                <a:lnTo>
                  <a:pt x="284988" y="382524"/>
                </a:lnTo>
                <a:lnTo>
                  <a:pt x="284988" y="387096"/>
                </a:lnTo>
                <a:lnTo>
                  <a:pt x="281058" y="400764"/>
                </a:lnTo>
                <a:lnTo>
                  <a:pt x="270700" y="413004"/>
                </a:lnTo>
                <a:lnTo>
                  <a:pt x="256055" y="421814"/>
                </a:lnTo>
                <a:lnTo>
                  <a:pt x="239268" y="4251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78672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48972" y="192750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19" h="402589">
                <a:moveTo>
                  <a:pt x="205593" y="225552"/>
                </a:moveTo>
                <a:lnTo>
                  <a:pt x="103632" y="225552"/>
                </a:lnTo>
                <a:lnTo>
                  <a:pt x="124206" y="223242"/>
                </a:lnTo>
                <a:lnTo>
                  <a:pt x="136779" y="217360"/>
                </a:lnTo>
                <a:lnTo>
                  <a:pt x="143065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1001" y="46791"/>
                </a:lnTo>
                <a:lnTo>
                  <a:pt x="197045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593" y="225552"/>
                </a:lnTo>
                <a:close/>
              </a:path>
              <a:path w="210819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045" y="56388"/>
                </a:lnTo>
                <a:lnTo>
                  <a:pt x="196024" y="58864"/>
                </a:lnTo>
                <a:lnTo>
                  <a:pt x="187904" y="68937"/>
                </a:lnTo>
                <a:lnTo>
                  <a:pt x="176784" y="73152"/>
                </a:lnTo>
                <a:close/>
              </a:path>
              <a:path w="210819" h="402589">
                <a:moveTo>
                  <a:pt x="169952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2964" y="281940"/>
                </a:lnTo>
                <a:lnTo>
                  <a:pt x="55935" y="276225"/>
                </a:lnTo>
                <a:lnTo>
                  <a:pt x="26479" y="264795"/>
                </a:lnTo>
                <a:lnTo>
                  <a:pt x="7024" y="249364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5593" y="225552"/>
                </a:lnTo>
                <a:lnTo>
                  <a:pt x="204930" y="229409"/>
                </a:lnTo>
                <a:lnTo>
                  <a:pt x="188976" y="254127"/>
                </a:lnTo>
                <a:lnTo>
                  <a:pt x="162734" y="271414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2158"/>
                </a:lnTo>
                <a:lnTo>
                  <a:pt x="161925" y="321754"/>
                </a:lnTo>
                <a:lnTo>
                  <a:pt x="172021" y="335065"/>
                </a:lnTo>
                <a:lnTo>
                  <a:pt x="175260" y="350520"/>
                </a:lnTo>
                <a:lnTo>
                  <a:pt x="172402" y="367617"/>
                </a:lnTo>
                <a:lnTo>
                  <a:pt x="169952" y="371856"/>
                </a:lnTo>
                <a:close/>
              </a:path>
              <a:path w="210819" h="402589">
                <a:moveTo>
                  <a:pt x="115824" y="402336"/>
                </a:moveTo>
                <a:lnTo>
                  <a:pt x="99607" y="401216"/>
                </a:lnTo>
                <a:lnTo>
                  <a:pt x="83248" y="397954"/>
                </a:lnTo>
                <a:lnTo>
                  <a:pt x="70604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69952" y="371856"/>
                </a:lnTo>
                <a:lnTo>
                  <a:pt x="162687" y="384429"/>
                </a:lnTo>
                <a:lnTo>
                  <a:pt x="144399" y="397240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304660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39624" y="408432"/>
                </a:moveTo>
                <a:lnTo>
                  <a:pt x="24907" y="406336"/>
                </a:lnTo>
                <a:lnTo>
                  <a:pt x="13335" y="400812"/>
                </a:lnTo>
                <a:lnTo>
                  <a:pt x="5762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5762" y="147613"/>
                </a:lnTo>
                <a:lnTo>
                  <a:pt x="13335" y="140398"/>
                </a:lnTo>
                <a:lnTo>
                  <a:pt x="24907" y="135755"/>
                </a:lnTo>
                <a:lnTo>
                  <a:pt x="39624" y="134112"/>
                </a:lnTo>
                <a:lnTo>
                  <a:pt x="54578" y="135755"/>
                </a:lnTo>
                <a:lnTo>
                  <a:pt x="66675" y="140398"/>
                </a:lnTo>
                <a:lnTo>
                  <a:pt x="74771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71" y="393001"/>
                </a:lnTo>
                <a:lnTo>
                  <a:pt x="66675" y="400812"/>
                </a:lnTo>
                <a:lnTo>
                  <a:pt x="54578" y="406336"/>
                </a:lnTo>
                <a:lnTo>
                  <a:pt x="39624" y="408432"/>
                </a:lnTo>
                <a:close/>
              </a:path>
              <a:path w="81280" h="408939">
                <a:moveTo>
                  <a:pt x="39624" y="73152"/>
                </a:moveTo>
                <a:lnTo>
                  <a:pt x="23788" y="70008"/>
                </a:lnTo>
                <a:lnTo>
                  <a:pt x="11239" y="61722"/>
                </a:lnTo>
                <a:lnTo>
                  <a:pt x="2976" y="50006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006"/>
                </a:lnTo>
                <a:lnTo>
                  <a:pt x="68770" y="61722"/>
                </a:lnTo>
                <a:lnTo>
                  <a:pt x="55697" y="70008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74959" y="1927505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19" h="281939">
                <a:moveTo>
                  <a:pt x="204696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763" y="46791"/>
                </a:lnTo>
                <a:lnTo>
                  <a:pt x="196390" y="56388"/>
                </a:lnTo>
                <a:lnTo>
                  <a:pt x="111252" y="56388"/>
                </a:lnTo>
                <a:lnTo>
                  <a:pt x="92844" y="58721"/>
                </a:lnTo>
                <a:lnTo>
                  <a:pt x="80581" y="64770"/>
                </a:lnTo>
                <a:lnTo>
                  <a:pt x="73747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696" y="225552"/>
                </a:lnTo>
                <a:close/>
              </a:path>
              <a:path w="210819" h="281939">
                <a:moveTo>
                  <a:pt x="175260" y="73152"/>
                </a:moveTo>
                <a:lnTo>
                  <a:pt x="163972" y="70532"/>
                </a:lnTo>
                <a:lnTo>
                  <a:pt x="150114" y="64770"/>
                </a:lnTo>
                <a:lnTo>
                  <a:pt x="132826" y="59007"/>
                </a:lnTo>
                <a:lnTo>
                  <a:pt x="111252" y="56388"/>
                </a:lnTo>
                <a:lnTo>
                  <a:pt x="196390" y="56388"/>
                </a:lnTo>
                <a:lnTo>
                  <a:pt x="195262" y="58864"/>
                </a:lnTo>
                <a:lnTo>
                  <a:pt x="186618" y="68937"/>
                </a:lnTo>
                <a:lnTo>
                  <a:pt x="175260" y="73152"/>
                </a:lnTo>
                <a:close/>
              </a:path>
              <a:path w="210819" h="281939">
                <a:moveTo>
                  <a:pt x="103632" y="281940"/>
                </a:moveTo>
                <a:lnTo>
                  <a:pt x="62364" y="277725"/>
                </a:lnTo>
                <a:lnTo>
                  <a:pt x="29527" y="266509"/>
                </a:lnTo>
                <a:lnTo>
                  <a:pt x="7834" y="250436"/>
                </a:lnTo>
                <a:lnTo>
                  <a:pt x="0" y="231648"/>
                </a:lnTo>
                <a:lnTo>
                  <a:pt x="1666" y="221503"/>
                </a:lnTo>
                <a:lnTo>
                  <a:pt x="6477" y="211074"/>
                </a:lnTo>
                <a:lnTo>
                  <a:pt x="14144" y="202930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4696" y="225552"/>
                </a:lnTo>
                <a:lnTo>
                  <a:pt x="203287" y="232433"/>
                </a:lnTo>
                <a:lnTo>
                  <a:pt x="182689" y="258889"/>
                </a:lnTo>
                <a:lnTo>
                  <a:pt x="149232" y="275915"/>
                </a:lnTo>
                <a:lnTo>
                  <a:pt x="103632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819867" y="192750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4300"/>
                </a:lnTo>
                <a:lnTo>
                  <a:pt x="9667" y="70080"/>
                </a:lnTo>
                <a:lnTo>
                  <a:pt x="36195" y="33718"/>
                </a:lnTo>
                <a:lnTo>
                  <a:pt x="75866" y="9072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6116"/>
                </a:lnTo>
                <a:lnTo>
                  <a:pt x="78081" y="189952"/>
                </a:lnTo>
                <a:lnTo>
                  <a:pt x="92011" y="208216"/>
                </a:lnTo>
                <a:lnTo>
                  <a:pt x="113657" y="219908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235914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593758" y="1816531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60" h="439419">
                <a:moveTo>
                  <a:pt x="36576" y="432816"/>
                </a:moveTo>
                <a:lnTo>
                  <a:pt x="7" y="409979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257" y="199644"/>
                </a:lnTo>
                <a:lnTo>
                  <a:pt x="239012" y="220980"/>
                </a:lnTo>
                <a:lnTo>
                  <a:pt x="126492" y="220980"/>
                </a:lnTo>
                <a:lnTo>
                  <a:pt x="107465" y="224599"/>
                </a:lnTo>
                <a:lnTo>
                  <a:pt x="90868" y="235077"/>
                </a:lnTo>
                <a:lnTo>
                  <a:pt x="79128" y="251841"/>
                </a:lnTo>
                <a:lnTo>
                  <a:pt x="74676" y="274320"/>
                </a:lnTo>
                <a:lnTo>
                  <a:pt x="74676" y="332232"/>
                </a:lnTo>
                <a:lnTo>
                  <a:pt x="78700" y="343400"/>
                </a:lnTo>
                <a:lnTo>
                  <a:pt x="89725" y="357568"/>
                </a:lnTo>
                <a:lnTo>
                  <a:pt x="106179" y="369736"/>
                </a:lnTo>
                <a:lnTo>
                  <a:pt x="126492" y="374904"/>
                </a:lnTo>
                <a:lnTo>
                  <a:pt x="237466" y="374904"/>
                </a:lnTo>
                <a:lnTo>
                  <a:pt x="226824" y="393192"/>
                </a:lnTo>
                <a:lnTo>
                  <a:pt x="70104" y="393192"/>
                </a:lnTo>
                <a:lnTo>
                  <a:pt x="70096" y="409979"/>
                </a:lnTo>
                <a:lnTo>
                  <a:pt x="67437" y="418671"/>
                </a:lnTo>
                <a:lnTo>
                  <a:pt x="60198" y="425958"/>
                </a:lnTo>
                <a:lnTo>
                  <a:pt x="49530" y="430958"/>
                </a:lnTo>
                <a:lnTo>
                  <a:pt x="36576" y="432816"/>
                </a:lnTo>
                <a:close/>
              </a:path>
              <a:path w="251460" h="439419">
                <a:moveTo>
                  <a:pt x="226257" y="199644"/>
                </a:moveTo>
                <a:lnTo>
                  <a:pt x="74676" y="199644"/>
                </a:lnTo>
                <a:lnTo>
                  <a:pt x="86320" y="183975"/>
                </a:lnTo>
                <a:lnTo>
                  <a:pt x="102679" y="170307"/>
                </a:lnTo>
                <a:lnTo>
                  <a:pt x="123324" y="160639"/>
                </a:lnTo>
                <a:lnTo>
                  <a:pt x="147828" y="156972"/>
                </a:lnTo>
                <a:lnTo>
                  <a:pt x="188452" y="166282"/>
                </a:lnTo>
                <a:lnTo>
                  <a:pt x="221361" y="191452"/>
                </a:lnTo>
                <a:lnTo>
                  <a:pt x="226257" y="199644"/>
                </a:lnTo>
                <a:close/>
              </a:path>
              <a:path w="251460" h="439419">
                <a:moveTo>
                  <a:pt x="237466" y="374904"/>
                </a:moveTo>
                <a:lnTo>
                  <a:pt x="126492" y="374904"/>
                </a:lnTo>
                <a:lnTo>
                  <a:pt x="145923" y="370189"/>
                </a:lnTo>
                <a:lnTo>
                  <a:pt x="161925" y="357759"/>
                </a:lnTo>
                <a:lnTo>
                  <a:pt x="172783" y="340185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83" y="255055"/>
                </a:lnTo>
                <a:lnTo>
                  <a:pt x="161925" y="237934"/>
                </a:lnTo>
                <a:lnTo>
                  <a:pt x="145923" y="225671"/>
                </a:lnTo>
                <a:lnTo>
                  <a:pt x="126492" y="220980"/>
                </a:lnTo>
                <a:lnTo>
                  <a:pt x="239012" y="220980"/>
                </a:lnTo>
                <a:lnTo>
                  <a:pt x="243411" y="228338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974"/>
                </a:lnTo>
                <a:lnTo>
                  <a:pt x="237466" y="374904"/>
                </a:lnTo>
                <a:close/>
              </a:path>
              <a:path w="251460" h="439419">
                <a:moveTo>
                  <a:pt x="150876" y="438912"/>
                </a:moveTo>
                <a:lnTo>
                  <a:pt x="124325" y="434982"/>
                </a:lnTo>
                <a:lnTo>
                  <a:pt x="100774" y="424624"/>
                </a:lnTo>
                <a:lnTo>
                  <a:pt x="82064" y="409956"/>
                </a:lnTo>
                <a:lnTo>
                  <a:pt x="70104" y="393192"/>
                </a:lnTo>
                <a:lnTo>
                  <a:pt x="226824" y="393192"/>
                </a:lnTo>
                <a:lnTo>
                  <a:pt x="221170" y="402907"/>
                </a:lnTo>
                <a:lnTo>
                  <a:pt x="189095" y="429125"/>
                </a:lnTo>
                <a:lnTo>
                  <a:pt x="150876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011960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10283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78425" y="1911344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4" h="426719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267" y="2286"/>
                </a:lnTo>
                <a:lnTo>
                  <a:pt x="245364" y="8001"/>
                </a:lnTo>
                <a:lnTo>
                  <a:pt x="251031" y="15430"/>
                </a:lnTo>
                <a:lnTo>
                  <a:pt x="252984" y="22860"/>
                </a:lnTo>
                <a:lnTo>
                  <a:pt x="252984" y="30480"/>
                </a:lnTo>
                <a:lnTo>
                  <a:pt x="249936" y="35052"/>
                </a:lnTo>
                <a:lnTo>
                  <a:pt x="243840" y="39624"/>
                </a:lnTo>
                <a:close/>
              </a:path>
              <a:path w="253364" h="426719">
                <a:moveTo>
                  <a:pt x="126492" y="426720"/>
                </a:moveTo>
                <a:lnTo>
                  <a:pt x="77795" y="421409"/>
                </a:lnTo>
                <a:lnTo>
                  <a:pt x="37528" y="405955"/>
                </a:lnTo>
                <a:lnTo>
                  <a:pt x="10120" y="381071"/>
                </a:lnTo>
                <a:lnTo>
                  <a:pt x="0" y="347472"/>
                </a:lnTo>
                <a:lnTo>
                  <a:pt x="3214" y="326564"/>
                </a:lnTo>
                <a:lnTo>
                  <a:pt x="12001" y="309372"/>
                </a:lnTo>
                <a:lnTo>
                  <a:pt x="25074" y="295608"/>
                </a:lnTo>
                <a:lnTo>
                  <a:pt x="41148" y="284988"/>
                </a:lnTo>
                <a:lnTo>
                  <a:pt x="30908" y="279487"/>
                </a:lnTo>
                <a:lnTo>
                  <a:pt x="23241" y="271843"/>
                </a:lnTo>
                <a:lnTo>
                  <a:pt x="18430" y="261627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1242" y="188475"/>
                </a:lnTo>
                <a:lnTo>
                  <a:pt x="20193" y="171259"/>
                </a:lnTo>
                <a:lnTo>
                  <a:pt x="13144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795"/>
                </a:lnTo>
                <a:lnTo>
                  <a:pt x="41338" y="48958"/>
                </a:lnTo>
                <a:lnTo>
                  <a:pt x="76890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48" y="43386"/>
                </a:lnTo>
                <a:lnTo>
                  <a:pt x="230886" y="48006"/>
                </a:lnTo>
                <a:lnTo>
                  <a:pt x="224123" y="53768"/>
                </a:lnTo>
                <a:lnTo>
                  <a:pt x="217932" y="60960"/>
                </a:lnTo>
                <a:lnTo>
                  <a:pt x="222035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9553" y="181356"/>
                </a:lnTo>
                <a:lnTo>
                  <a:pt x="205740" y="199453"/>
                </a:lnTo>
                <a:lnTo>
                  <a:pt x="169592" y="219765"/>
                </a:lnTo>
                <a:lnTo>
                  <a:pt x="161926" y="220980"/>
                </a:lnTo>
                <a:lnTo>
                  <a:pt x="85344" y="220980"/>
                </a:lnTo>
                <a:lnTo>
                  <a:pt x="80772" y="224028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011" y="246034"/>
                </a:lnTo>
                <a:lnTo>
                  <a:pt x="123952" y="252250"/>
                </a:lnTo>
                <a:lnTo>
                  <a:pt x="165544" y="258127"/>
                </a:lnTo>
                <a:lnTo>
                  <a:pt x="207264" y="269973"/>
                </a:lnTo>
                <a:lnTo>
                  <a:pt x="239585" y="294096"/>
                </a:lnTo>
                <a:lnTo>
                  <a:pt x="241030" y="298704"/>
                </a:lnTo>
                <a:lnTo>
                  <a:pt x="100584" y="298704"/>
                </a:lnTo>
                <a:lnTo>
                  <a:pt x="88106" y="306419"/>
                </a:lnTo>
                <a:lnTo>
                  <a:pt x="78486" y="315849"/>
                </a:lnTo>
                <a:lnTo>
                  <a:pt x="72294" y="326993"/>
                </a:lnTo>
                <a:lnTo>
                  <a:pt x="70104" y="339852"/>
                </a:lnTo>
                <a:lnTo>
                  <a:pt x="74414" y="357211"/>
                </a:lnTo>
                <a:lnTo>
                  <a:pt x="86296" y="370141"/>
                </a:lnTo>
                <a:lnTo>
                  <a:pt x="104179" y="378213"/>
                </a:lnTo>
                <a:lnTo>
                  <a:pt x="126492" y="381000"/>
                </a:lnTo>
                <a:lnTo>
                  <a:pt x="239267" y="381000"/>
                </a:lnTo>
                <a:lnTo>
                  <a:pt x="214312" y="405765"/>
                </a:lnTo>
                <a:lnTo>
                  <a:pt x="173902" y="421671"/>
                </a:lnTo>
                <a:lnTo>
                  <a:pt x="126492" y="426720"/>
                </a:lnTo>
                <a:close/>
              </a:path>
              <a:path w="253364" h="426719">
                <a:moveTo>
                  <a:pt x="219553" y="181356"/>
                </a:moveTo>
                <a:lnTo>
                  <a:pt x="124968" y="181356"/>
                </a:lnTo>
                <a:lnTo>
                  <a:pt x="141684" y="177546"/>
                </a:lnTo>
                <a:lnTo>
                  <a:pt x="154686" y="166878"/>
                </a:lnTo>
                <a:lnTo>
                  <a:pt x="163115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2035" y="67056"/>
                </a:lnTo>
                <a:lnTo>
                  <a:pt x="226171" y="73199"/>
                </a:lnTo>
                <a:lnTo>
                  <a:pt x="232410" y="86868"/>
                </a:lnTo>
                <a:lnTo>
                  <a:pt x="236362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314" y="168568"/>
                </a:lnTo>
                <a:lnTo>
                  <a:pt x="219553" y="181356"/>
                </a:lnTo>
                <a:close/>
              </a:path>
              <a:path w="253364" h="426719">
                <a:moveTo>
                  <a:pt x="123444" y="227076"/>
                </a:moveTo>
                <a:lnTo>
                  <a:pt x="113204" y="226552"/>
                </a:lnTo>
                <a:lnTo>
                  <a:pt x="103251" y="225171"/>
                </a:lnTo>
                <a:lnTo>
                  <a:pt x="93868" y="223218"/>
                </a:lnTo>
                <a:lnTo>
                  <a:pt x="85344" y="220980"/>
                </a:lnTo>
                <a:lnTo>
                  <a:pt x="161926" y="220980"/>
                </a:lnTo>
                <a:lnTo>
                  <a:pt x="123444" y="227076"/>
                </a:lnTo>
                <a:close/>
              </a:path>
              <a:path w="253364" h="426719">
                <a:moveTo>
                  <a:pt x="239267" y="381000"/>
                </a:moveTo>
                <a:lnTo>
                  <a:pt x="126492" y="381000"/>
                </a:lnTo>
                <a:lnTo>
                  <a:pt x="147923" y="377999"/>
                </a:lnTo>
                <a:lnTo>
                  <a:pt x="165354" y="369570"/>
                </a:lnTo>
                <a:lnTo>
                  <a:pt x="177069" y="356568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41030" y="298704"/>
                </a:lnTo>
                <a:lnTo>
                  <a:pt x="252984" y="336804"/>
                </a:lnTo>
                <a:lnTo>
                  <a:pt x="242435" y="377856"/>
                </a:lnTo>
                <a:lnTo>
                  <a:pt x="239267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783692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111359" y="1911344"/>
            <a:ext cx="360178" cy="301678"/>
          </a:xfrm>
          <a:custGeom>
            <a:avLst/>
            <a:gdLst/>
            <a:ahLst/>
            <a:cxnLst/>
            <a:rect l="l" t="t" r="r" b="b"/>
            <a:pathLst>
              <a:path w="254635" h="426719">
                <a:moveTo>
                  <a:pt x="245364" y="39624"/>
                </a:moveTo>
                <a:lnTo>
                  <a:pt x="188976" y="39624"/>
                </a:lnTo>
                <a:lnTo>
                  <a:pt x="198953" y="19931"/>
                </a:lnTo>
                <a:lnTo>
                  <a:pt x="208216" y="7810"/>
                </a:lnTo>
                <a:lnTo>
                  <a:pt x="216622" y="1690"/>
                </a:lnTo>
                <a:lnTo>
                  <a:pt x="224028" y="0"/>
                </a:lnTo>
                <a:lnTo>
                  <a:pt x="237148" y="2286"/>
                </a:lnTo>
                <a:lnTo>
                  <a:pt x="246697" y="8001"/>
                </a:lnTo>
                <a:lnTo>
                  <a:pt x="252531" y="15430"/>
                </a:lnTo>
                <a:lnTo>
                  <a:pt x="254508" y="22860"/>
                </a:lnTo>
                <a:lnTo>
                  <a:pt x="254508" y="30480"/>
                </a:lnTo>
                <a:lnTo>
                  <a:pt x="245364" y="39624"/>
                </a:lnTo>
                <a:close/>
              </a:path>
              <a:path w="254635" h="426719">
                <a:moveTo>
                  <a:pt x="128016" y="426720"/>
                </a:moveTo>
                <a:lnTo>
                  <a:pt x="79081" y="421409"/>
                </a:lnTo>
                <a:lnTo>
                  <a:pt x="38290" y="405955"/>
                </a:lnTo>
                <a:lnTo>
                  <a:pt x="10358" y="381071"/>
                </a:lnTo>
                <a:lnTo>
                  <a:pt x="0" y="347472"/>
                </a:lnTo>
                <a:lnTo>
                  <a:pt x="3214" y="326564"/>
                </a:lnTo>
                <a:lnTo>
                  <a:pt x="12001" y="309372"/>
                </a:lnTo>
                <a:lnTo>
                  <a:pt x="25074" y="295608"/>
                </a:lnTo>
                <a:lnTo>
                  <a:pt x="41148" y="284988"/>
                </a:lnTo>
                <a:lnTo>
                  <a:pt x="31551" y="279487"/>
                </a:lnTo>
                <a:lnTo>
                  <a:pt x="23812" y="271843"/>
                </a:lnTo>
                <a:lnTo>
                  <a:pt x="18645" y="261627"/>
                </a:lnTo>
                <a:lnTo>
                  <a:pt x="16764" y="248412"/>
                </a:lnTo>
                <a:lnTo>
                  <a:pt x="18954" y="233981"/>
                </a:lnTo>
                <a:lnTo>
                  <a:pt x="25146" y="222123"/>
                </a:lnTo>
                <a:lnTo>
                  <a:pt x="34766" y="211978"/>
                </a:lnTo>
                <a:lnTo>
                  <a:pt x="47244" y="202692"/>
                </a:lnTo>
                <a:lnTo>
                  <a:pt x="31884" y="188475"/>
                </a:lnTo>
                <a:lnTo>
                  <a:pt x="20383" y="171259"/>
                </a:lnTo>
                <a:lnTo>
                  <a:pt x="13168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859" y="78795"/>
                </a:lnTo>
                <a:lnTo>
                  <a:pt x="41910" y="48958"/>
                </a:lnTo>
                <a:lnTo>
                  <a:pt x="77533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5364" y="39624"/>
                </a:lnTo>
                <a:lnTo>
                  <a:pt x="238934" y="43386"/>
                </a:lnTo>
                <a:lnTo>
                  <a:pt x="231648" y="48006"/>
                </a:lnTo>
                <a:lnTo>
                  <a:pt x="224361" y="53768"/>
                </a:lnTo>
                <a:lnTo>
                  <a:pt x="217932" y="60960"/>
                </a:lnTo>
                <a:lnTo>
                  <a:pt x="222035" y="67056"/>
                </a:lnTo>
                <a:lnTo>
                  <a:pt x="124968" y="67056"/>
                </a:lnTo>
                <a:lnTo>
                  <a:pt x="106965" y="71056"/>
                </a:lnTo>
                <a:lnTo>
                  <a:pt x="94107" y="81915"/>
                </a:lnTo>
                <a:lnTo>
                  <a:pt x="86391" y="97917"/>
                </a:lnTo>
                <a:lnTo>
                  <a:pt x="83820" y="117348"/>
                </a:lnTo>
                <a:lnTo>
                  <a:pt x="83820" y="129540"/>
                </a:lnTo>
                <a:lnTo>
                  <a:pt x="86391" y="149852"/>
                </a:lnTo>
                <a:lnTo>
                  <a:pt x="94107" y="166306"/>
                </a:lnTo>
                <a:lnTo>
                  <a:pt x="106965" y="177331"/>
                </a:lnTo>
                <a:lnTo>
                  <a:pt x="124968" y="181356"/>
                </a:lnTo>
                <a:lnTo>
                  <a:pt x="219553" y="181356"/>
                </a:lnTo>
                <a:lnTo>
                  <a:pt x="205740" y="199453"/>
                </a:lnTo>
                <a:lnTo>
                  <a:pt x="169592" y="219765"/>
                </a:lnTo>
                <a:lnTo>
                  <a:pt x="161926" y="220980"/>
                </a:lnTo>
                <a:lnTo>
                  <a:pt x="85344" y="220980"/>
                </a:lnTo>
                <a:lnTo>
                  <a:pt x="82296" y="224028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034"/>
                </a:lnTo>
                <a:lnTo>
                  <a:pt x="124290" y="252250"/>
                </a:lnTo>
                <a:lnTo>
                  <a:pt x="166116" y="258127"/>
                </a:lnTo>
                <a:lnTo>
                  <a:pt x="207941" y="269973"/>
                </a:lnTo>
                <a:lnTo>
                  <a:pt x="240114" y="294096"/>
                </a:lnTo>
                <a:lnTo>
                  <a:pt x="241503" y="298704"/>
                </a:lnTo>
                <a:lnTo>
                  <a:pt x="102108" y="298704"/>
                </a:lnTo>
                <a:lnTo>
                  <a:pt x="88749" y="306419"/>
                </a:lnTo>
                <a:lnTo>
                  <a:pt x="78676" y="315849"/>
                </a:lnTo>
                <a:lnTo>
                  <a:pt x="72318" y="326993"/>
                </a:lnTo>
                <a:lnTo>
                  <a:pt x="70104" y="339852"/>
                </a:lnTo>
                <a:lnTo>
                  <a:pt x="74628" y="357211"/>
                </a:lnTo>
                <a:lnTo>
                  <a:pt x="86868" y="370141"/>
                </a:lnTo>
                <a:lnTo>
                  <a:pt x="104822" y="378213"/>
                </a:lnTo>
                <a:lnTo>
                  <a:pt x="126492" y="381000"/>
                </a:lnTo>
                <a:lnTo>
                  <a:pt x="239310" y="381000"/>
                </a:lnTo>
                <a:lnTo>
                  <a:pt x="214503" y="405765"/>
                </a:lnTo>
                <a:lnTo>
                  <a:pt x="174545" y="421671"/>
                </a:lnTo>
                <a:lnTo>
                  <a:pt x="128016" y="426720"/>
                </a:lnTo>
                <a:close/>
              </a:path>
              <a:path w="254635" h="426719">
                <a:moveTo>
                  <a:pt x="219553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29" y="97917"/>
                </a:lnTo>
                <a:lnTo>
                  <a:pt x="155257" y="81915"/>
                </a:lnTo>
                <a:lnTo>
                  <a:pt x="142327" y="71056"/>
                </a:lnTo>
                <a:lnTo>
                  <a:pt x="124968" y="67056"/>
                </a:lnTo>
                <a:lnTo>
                  <a:pt x="222035" y="67056"/>
                </a:lnTo>
                <a:lnTo>
                  <a:pt x="226171" y="73199"/>
                </a:lnTo>
                <a:lnTo>
                  <a:pt x="232410" y="86868"/>
                </a:lnTo>
                <a:lnTo>
                  <a:pt x="236362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314" y="168568"/>
                </a:lnTo>
                <a:lnTo>
                  <a:pt x="219553" y="181356"/>
                </a:lnTo>
                <a:close/>
              </a:path>
              <a:path w="254635" h="426719">
                <a:moveTo>
                  <a:pt x="123444" y="227076"/>
                </a:moveTo>
                <a:lnTo>
                  <a:pt x="113418" y="226552"/>
                </a:lnTo>
                <a:lnTo>
                  <a:pt x="103822" y="225171"/>
                </a:lnTo>
                <a:lnTo>
                  <a:pt x="94511" y="223218"/>
                </a:lnTo>
                <a:lnTo>
                  <a:pt x="85344" y="220980"/>
                </a:lnTo>
                <a:lnTo>
                  <a:pt x="161926" y="220980"/>
                </a:lnTo>
                <a:lnTo>
                  <a:pt x="123444" y="227076"/>
                </a:lnTo>
                <a:close/>
              </a:path>
              <a:path w="254635" h="426719">
                <a:moveTo>
                  <a:pt x="239310" y="381000"/>
                </a:moveTo>
                <a:lnTo>
                  <a:pt x="126492" y="381000"/>
                </a:lnTo>
                <a:lnTo>
                  <a:pt x="147923" y="377999"/>
                </a:lnTo>
                <a:lnTo>
                  <a:pt x="165354" y="369570"/>
                </a:lnTo>
                <a:lnTo>
                  <a:pt x="177069" y="356568"/>
                </a:lnTo>
                <a:lnTo>
                  <a:pt x="181356" y="339852"/>
                </a:lnTo>
                <a:lnTo>
                  <a:pt x="174117" y="320563"/>
                </a:lnTo>
                <a:lnTo>
                  <a:pt x="155448" y="308991"/>
                </a:lnTo>
                <a:lnTo>
                  <a:pt x="129921" y="302561"/>
                </a:lnTo>
                <a:lnTo>
                  <a:pt x="102108" y="298704"/>
                </a:lnTo>
                <a:lnTo>
                  <a:pt x="241503" y="298704"/>
                </a:lnTo>
                <a:lnTo>
                  <a:pt x="252984" y="336804"/>
                </a:lnTo>
                <a:lnTo>
                  <a:pt x="242458" y="377856"/>
                </a:lnTo>
                <a:lnTo>
                  <a:pt x="239310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18782" y="1845621"/>
            <a:ext cx="353891" cy="282374"/>
          </a:xfrm>
          <a:custGeom>
            <a:avLst/>
            <a:gdLst/>
            <a:ahLst/>
            <a:cxnLst/>
            <a:rect l="l" t="t" r="r" b="b"/>
            <a:pathLst>
              <a:path w="250189" h="399414">
                <a:moveTo>
                  <a:pt x="82296" y="60960"/>
                </a:moveTo>
                <a:lnTo>
                  <a:pt x="71342" y="58340"/>
                </a:lnTo>
                <a:lnTo>
                  <a:pt x="62103" y="51435"/>
                </a:lnTo>
                <a:lnTo>
                  <a:pt x="55721" y="41671"/>
                </a:lnTo>
                <a:lnTo>
                  <a:pt x="53340" y="30480"/>
                </a:lnTo>
                <a:lnTo>
                  <a:pt x="55721" y="18645"/>
                </a:lnTo>
                <a:lnTo>
                  <a:pt x="62103" y="8953"/>
                </a:lnTo>
                <a:lnTo>
                  <a:pt x="71342" y="2405"/>
                </a:lnTo>
                <a:lnTo>
                  <a:pt x="82296" y="0"/>
                </a:lnTo>
                <a:lnTo>
                  <a:pt x="93892" y="2405"/>
                </a:lnTo>
                <a:lnTo>
                  <a:pt x="103060" y="8953"/>
                </a:lnTo>
                <a:lnTo>
                  <a:pt x="109085" y="18645"/>
                </a:lnTo>
                <a:lnTo>
                  <a:pt x="111252" y="30480"/>
                </a:lnTo>
                <a:lnTo>
                  <a:pt x="109085" y="41671"/>
                </a:lnTo>
                <a:lnTo>
                  <a:pt x="103060" y="51435"/>
                </a:lnTo>
                <a:lnTo>
                  <a:pt x="93892" y="58340"/>
                </a:lnTo>
                <a:lnTo>
                  <a:pt x="82296" y="60960"/>
                </a:lnTo>
                <a:close/>
              </a:path>
              <a:path w="250189" h="399414">
                <a:moveTo>
                  <a:pt x="169164" y="60960"/>
                </a:moveTo>
                <a:lnTo>
                  <a:pt x="158210" y="58340"/>
                </a:lnTo>
                <a:lnTo>
                  <a:pt x="148971" y="51435"/>
                </a:lnTo>
                <a:lnTo>
                  <a:pt x="142589" y="41671"/>
                </a:lnTo>
                <a:lnTo>
                  <a:pt x="140208" y="30480"/>
                </a:lnTo>
                <a:lnTo>
                  <a:pt x="142589" y="18645"/>
                </a:lnTo>
                <a:lnTo>
                  <a:pt x="148971" y="8953"/>
                </a:lnTo>
                <a:lnTo>
                  <a:pt x="158210" y="2405"/>
                </a:lnTo>
                <a:lnTo>
                  <a:pt x="169164" y="0"/>
                </a:lnTo>
                <a:lnTo>
                  <a:pt x="180117" y="2405"/>
                </a:lnTo>
                <a:lnTo>
                  <a:pt x="189357" y="8953"/>
                </a:lnTo>
                <a:lnTo>
                  <a:pt x="195738" y="18645"/>
                </a:lnTo>
                <a:lnTo>
                  <a:pt x="198120" y="30480"/>
                </a:lnTo>
                <a:lnTo>
                  <a:pt x="195738" y="41671"/>
                </a:lnTo>
                <a:lnTo>
                  <a:pt x="189357" y="51435"/>
                </a:lnTo>
                <a:lnTo>
                  <a:pt x="180117" y="58340"/>
                </a:lnTo>
                <a:lnTo>
                  <a:pt x="169164" y="60960"/>
                </a:lnTo>
                <a:close/>
              </a:path>
              <a:path w="250189" h="399414">
                <a:moveTo>
                  <a:pt x="124968" y="399288"/>
                </a:moveTo>
                <a:lnTo>
                  <a:pt x="76509" y="389524"/>
                </a:lnTo>
                <a:lnTo>
                  <a:pt x="36766" y="363474"/>
                </a:lnTo>
                <a:lnTo>
                  <a:pt x="9882" y="325993"/>
                </a:lnTo>
                <a:lnTo>
                  <a:pt x="0" y="281940"/>
                </a:lnTo>
                <a:lnTo>
                  <a:pt x="0" y="141732"/>
                </a:lnTo>
                <a:lnTo>
                  <a:pt x="2952" y="133659"/>
                </a:lnTo>
                <a:lnTo>
                  <a:pt x="11049" y="126301"/>
                </a:lnTo>
                <a:lnTo>
                  <a:pt x="23145" y="120943"/>
                </a:lnTo>
                <a:lnTo>
                  <a:pt x="38100" y="118872"/>
                </a:lnTo>
                <a:lnTo>
                  <a:pt x="52173" y="120943"/>
                </a:lnTo>
                <a:lnTo>
                  <a:pt x="63817" y="126301"/>
                </a:lnTo>
                <a:lnTo>
                  <a:pt x="71747" y="133659"/>
                </a:lnTo>
                <a:lnTo>
                  <a:pt x="74676" y="141732"/>
                </a:lnTo>
                <a:lnTo>
                  <a:pt x="74676" y="281940"/>
                </a:lnTo>
                <a:lnTo>
                  <a:pt x="78676" y="300966"/>
                </a:lnTo>
                <a:lnTo>
                  <a:pt x="89535" y="317563"/>
                </a:lnTo>
                <a:lnTo>
                  <a:pt x="105537" y="329303"/>
                </a:lnTo>
                <a:lnTo>
                  <a:pt x="124968" y="333756"/>
                </a:lnTo>
                <a:lnTo>
                  <a:pt x="234937" y="333756"/>
                </a:lnTo>
                <a:lnTo>
                  <a:pt x="213169" y="364045"/>
                </a:lnTo>
                <a:lnTo>
                  <a:pt x="173426" y="389739"/>
                </a:lnTo>
                <a:lnTo>
                  <a:pt x="124968" y="399288"/>
                </a:lnTo>
                <a:close/>
              </a:path>
              <a:path w="250189" h="399414">
                <a:moveTo>
                  <a:pt x="234937" y="333756"/>
                </a:moveTo>
                <a:lnTo>
                  <a:pt x="124968" y="333756"/>
                </a:lnTo>
                <a:lnTo>
                  <a:pt x="145041" y="329303"/>
                </a:lnTo>
                <a:lnTo>
                  <a:pt x="160972" y="317563"/>
                </a:lnTo>
                <a:lnTo>
                  <a:pt x="171473" y="300966"/>
                </a:lnTo>
                <a:lnTo>
                  <a:pt x="175260" y="281940"/>
                </a:lnTo>
                <a:lnTo>
                  <a:pt x="175260" y="141732"/>
                </a:lnTo>
                <a:lnTo>
                  <a:pt x="178212" y="133016"/>
                </a:lnTo>
                <a:lnTo>
                  <a:pt x="186309" y="125730"/>
                </a:lnTo>
                <a:lnTo>
                  <a:pt x="198405" y="120729"/>
                </a:lnTo>
                <a:lnTo>
                  <a:pt x="213360" y="118872"/>
                </a:lnTo>
                <a:lnTo>
                  <a:pt x="228076" y="120729"/>
                </a:lnTo>
                <a:lnTo>
                  <a:pt x="239649" y="125730"/>
                </a:lnTo>
                <a:lnTo>
                  <a:pt x="247221" y="133016"/>
                </a:lnTo>
                <a:lnTo>
                  <a:pt x="249936" y="141732"/>
                </a:lnTo>
                <a:lnTo>
                  <a:pt x="249936" y="281940"/>
                </a:lnTo>
                <a:lnTo>
                  <a:pt x="240053" y="326636"/>
                </a:lnTo>
                <a:lnTo>
                  <a:pt x="234937" y="3337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915426" y="1927505"/>
            <a:ext cx="381735" cy="200670"/>
          </a:xfrm>
          <a:custGeom>
            <a:avLst/>
            <a:gdLst/>
            <a:ahLst/>
            <a:cxnLst/>
            <a:rect l="l" t="t" r="r" b="b"/>
            <a:pathLst>
              <a:path w="269875" h="283844">
                <a:moveTo>
                  <a:pt x="135636" y="283464"/>
                </a:moveTo>
                <a:lnTo>
                  <a:pt x="3048" y="41148"/>
                </a:lnTo>
                <a:lnTo>
                  <a:pt x="0" y="39624"/>
                </a:lnTo>
                <a:lnTo>
                  <a:pt x="0" y="32004"/>
                </a:lnTo>
                <a:lnTo>
                  <a:pt x="5048" y="19288"/>
                </a:lnTo>
                <a:lnTo>
                  <a:pt x="17526" y="9144"/>
                </a:lnTo>
                <a:lnTo>
                  <a:pt x="33432" y="2428"/>
                </a:lnTo>
                <a:lnTo>
                  <a:pt x="48768" y="0"/>
                </a:lnTo>
                <a:lnTo>
                  <a:pt x="56197" y="619"/>
                </a:lnTo>
                <a:lnTo>
                  <a:pt x="62484" y="2667"/>
                </a:lnTo>
                <a:lnTo>
                  <a:pt x="67627" y="6429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127" y="179832"/>
                </a:lnTo>
                <a:lnTo>
                  <a:pt x="169164" y="269748"/>
                </a:lnTo>
                <a:lnTo>
                  <a:pt x="163925" y="275748"/>
                </a:lnTo>
                <a:lnTo>
                  <a:pt x="155829" y="280035"/>
                </a:lnTo>
                <a:lnTo>
                  <a:pt x="146018" y="282606"/>
                </a:lnTo>
                <a:lnTo>
                  <a:pt x="135636" y="283464"/>
                </a:lnTo>
                <a:close/>
              </a:path>
              <a:path w="269875" h="283844">
                <a:moveTo>
                  <a:pt x="208127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029" y="2428"/>
                </a:lnTo>
                <a:lnTo>
                  <a:pt x="251079" y="9144"/>
                </a:lnTo>
                <a:lnTo>
                  <a:pt x="264271" y="19288"/>
                </a:lnTo>
                <a:lnTo>
                  <a:pt x="269748" y="32004"/>
                </a:lnTo>
                <a:lnTo>
                  <a:pt x="269748" y="38100"/>
                </a:lnTo>
                <a:lnTo>
                  <a:pt x="268224" y="41148"/>
                </a:lnTo>
                <a:lnTo>
                  <a:pt x="208127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325007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734585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4">
                <a:moveTo>
                  <a:pt x="221978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7440"/>
                </a:lnTo>
                <a:lnTo>
                  <a:pt x="157353" y="80391"/>
                </a:lnTo>
                <a:lnTo>
                  <a:pt x="141351" y="68484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167876" y="181653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357576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521409" y="1829460"/>
            <a:ext cx="360178" cy="383831"/>
          </a:xfrm>
          <a:custGeom>
            <a:avLst/>
            <a:gdLst/>
            <a:ahLst/>
            <a:cxnLst/>
            <a:rect l="l" t="t" r="r" b="b"/>
            <a:pathLst>
              <a:path w="254635" h="542925">
                <a:moveTo>
                  <a:pt x="245364" y="155448"/>
                </a:moveTo>
                <a:lnTo>
                  <a:pt x="190500" y="155448"/>
                </a:lnTo>
                <a:lnTo>
                  <a:pt x="199620" y="135755"/>
                </a:lnTo>
                <a:lnTo>
                  <a:pt x="208597" y="123634"/>
                </a:lnTo>
                <a:lnTo>
                  <a:pt x="217289" y="117514"/>
                </a:lnTo>
                <a:lnTo>
                  <a:pt x="225552" y="115824"/>
                </a:lnTo>
                <a:lnTo>
                  <a:pt x="237791" y="118110"/>
                </a:lnTo>
                <a:lnTo>
                  <a:pt x="246888" y="123825"/>
                </a:lnTo>
                <a:lnTo>
                  <a:pt x="252555" y="131254"/>
                </a:lnTo>
                <a:lnTo>
                  <a:pt x="254508" y="138684"/>
                </a:lnTo>
                <a:lnTo>
                  <a:pt x="254508" y="146304"/>
                </a:lnTo>
                <a:lnTo>
                  <a:pt x="245364" y="155448"/>
                </a:lnTo>
                <a:close/>
              </a:path>
              <a:path w="254635" h="542925">
                <a:moveTo>
                  <a:pt x="128016" y="542544"/>
                </a:moveTo>
                <a:lnTo>
                  <a:pt x="79081" y="537233"/>
                </a:lnTo>
                <a:lnTo>
                  <a:pt x="38290" y="521779"/>
                </a:lnTo>
                <a:lnTo>
                  <a:pt x="10358" y="496895"/>
                </a:lnTo>
                <a:lnTo>
                  <a:pt x="0" y="463296"/>
                </a:lnTo>
                <a:lnTo>
                  <a:pt x="3238" y="442388"/>
                </a:lnTo>
                <a:lnTo>
                  <a:pt x="12192" y="425196"/>
                </a:lnTo>
                <a:lnTo>
                  <a:pt x="25717" y="411432"/>
                </a:lnTo>
                <a:lnTo>
                  <a:pt x="42672" y="400812"/>
                </a:lnTo>
                <a:lnTo>
                  <a:pt x="32432" y="395311"/>
                </a:lnTo>
                <a:lnTo>
                  <a:pt x="24765" y="387667"/>
                </a:lnTo>
                <a:lnTo>
                  <a:pt x="19954" y="377451"/>
                </a:lnTo>
                <a:lnTo>
                  <a:pt x="18288" y="364236"/>
                </a:lnTo>
                <a:lnTo>
                  <a:pt x="20454" y="349805"/>
                </a:lnTo>
                <a:lnTo>
                  <a:pt x="26479" y="337947"/>
                </a:lnTo>
                <a:lnTo>
                  <a:pt x="35647" y="327802"/>
                </a:lnTo>
                <a:lnTo>
                  <a:pt x="47244" y="318516"/>
                </a:lnTo>
                <a:lnTo>
                  <a:pt x="32123" y="304299"/>
                </a:lnTo>
                <a:lnTo>
                  <a:pt x="21145" y="287083"/>
                </a:lnTo>
                <a:lnTo>
                  <a:pt x="14454" y="267295"/>
                </a:lnTo>
                <a:lnTo>
                  <a:pt x="12192" y="245364"/>
                </a:lnTo>
                <a:lnTo>
                  <a:pt x="12192" y="233172"/>
                </a:lnTo>
                <a:lnTo>
                  <a:pt x="20169" y="194619"/>
                </a:lnTo>
                <a:lnTo>
                  <a:pt x="42862" y="164782"/>
                </a:lnTo>
                <a:lnTo>
                  <a:pt x="78414" y="145518"/>
                </a:lnTo>
                <a:lnTo>
                  <a:pt x="124968" y="138684"/>
                </a:lnTo>
                <a:lnTo>
                  <a:pt x="143136" y="139803"/>
                </a:lnTo>
                <a:lnTo>
                  <a:pt x="160591" y="143065"/>
                </a:lnTo>
                <a:lnTo>
                  <a:pt x="176617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59210"/>
                </a:lnTo>
                <a:lnTo>
                  <a:pt x="232219" y="163830"/>
                </a:lnTo>
                <a:lnTo>
                  <a:pt x="225004" y="169592"/>
                </a:lnTo>
                <a:lnTo>
                  <a:pt x="217932" y="176784"/>
                </a:lnTo>
                <a:lnTo>
                  <a:pt x="222355" y="182880"/>
                </a:lnTo>
                <a:lnTo>
                  <a:pt x="124968" y="182880"/>
                </a:lnTo>
                <a:lnTo>
                  <a:pt x="106965" y="186880"/>
                </a:lnTo>
                <a:lnTo>
                  <a:pt x="94107" y="197739"/>
                </a:lnTo>
                <a:lnTo>
                  <a:pt x="86391" y="213741"/>
                </a:lnTo>
                <a:lnTo>
                  <a:pt x="83820" y="233172"/>
                </a:lnTo>
                <a:lnTo>
                  <a:pt x="83820" y="245364"/>
                </a:lnTo>
                <a:lnTo>
                  <a:pt x="86606" y="265676"/>
                </a:lnTo>
                <a:lnTo>
                  <a:pt x="94678" y="282130"/>
                </a:lnTo>
                <a:lnTo>
                  <a:pt x="107608" y="293155"/>
                </a:lnTo>
                <a:lnTo>
                  <a:pt x="124968" y="297180"/>
                </a:lnTo>
                <a:lnTo>
                  <a:pt x="220008" y="297180"/>
                </a:lnTo>
                <a:lnTo>
                  <a:pt x="206502" y="315277"/>
                </a:lnTo>
                <a:lnTo>
                  <a:pt x="170878" y="335589"/>
                </a:lnTo>
                <a:lnTo>
                  <a:pt x="163251" y="336804"/>
                </a:lnTo>
                <a:lnTo>
                  <a:pt x="86868" y="336804"/>
                </a:lnTo>
                <a:lnTo>
                  <a:pt x="82296" y="339852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1858"/>
                </a:lnTo>
                <a:lnTo>
                  <a:pt x="124290" y="368074"/>
                </a:lnTo>
                <a:lnTo>
                  <a:pt x="166116" y="373951"/>
                </a:lnTo>
                <a:lnTo>
                  <a:pt x="207941" y="385797"/>
                </a:lnTo>
                <a:lnTo>
                  <a:pt x="240114" y="409920"/>
                </a:lnTo>
                <a:lnTo>
                  <a:pt x="241503" y="414528"/>
                </a:lnTo>
                <a:lnTo>
                  <a:pt x="102108" y="414528"/>
                </a:lnTo>
                <a:lnTo>
                  <a:pt x="89392" y="422243"/>
                </a:lnTo>
                <a:lnTo>
                  <a:pt x="79248" y="431673"/>
                </a:lnTo>
                <a:lnTo>
                  <a:pt x="72532" y="442817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39564" y="496824"/>
                </a:lnTo>
                <a:lnTo>
                  <a:pt x="215074" y="521589"/>
                </a:lnTo>
                <a:lnTo>
                  <a:pt x="175188" y="537495"/>
                </a:lnTo>
                <a:lnTo>
                  <a:pt x="128016" y="542544"/>
                </a:lnTo>
                <a:close/>
              </a:path>
              <a:path w="254635" h="542925">
                <a:moveTo>
                  <a:pt x="220008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544" y="213741"/>
                </a:lnTo>
                <a:lnTo>
                  <a:pt x="155829" y="197739"/>
                </a:lnTo>
                <a:lnTo>
                  <a:pt x="142970" y="186880"/>
                </a:lnTo>
                <a:lnTo>
                  <a:pt x="124968" y="182880"/>
                </a:lnTo>
                <a:lnTo>
                  <a:pt x="222355" y="182880"/>
                </a:lnTo>
                <a:lnTo>
                  <a:pt x="226814" y="189023"/>
                </a:lnTo>
                <a:lnTo>
                  <a:pt x="232981" y="202692"/>
                </a:lnTo>
                <a:lnTo>
                  <a:pt x="236577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552" y="284392"/>
                </a:lnTo>
                <a:lnTo>
                  <a:pt x="220008" y="297180"/>
                </a:lnTo>
                <a:close/>
              </a:path>
              <a:path w="254635" h="542925">
                <a:moveTo>
                  <a:pt x="124968" y="342900"/>
                </a:moveTo>
                <a:lnTo>
                  <a:pt x="114085" y="342376"/>
                </a:lnTo>
                <a:lnTo>
                  <a:pt x="104203" y="340995"/>
                </a:lnTo>
                <a:lnTo>
                  <a:pt x="95178" y="339042"/>
                </a:lnTo>
                <a:lnTo>
                  <a:pt x="86868" y="336804"/>
                </a:lnTo>
                <a:lnTo>
                  <a:pt x="163251" y="336804"/>
                </a:lnTo>
                <a:lnTo>
                  <a:pt x="124968" y="342900"/>
                </a:lnTo>
                <a:close/>
              </a:path>
              <a:path w="254635" h="542925">
                <a:moveTo>
                  <a:pt x="239564" y="496824"/>
                </a:moveTo>
                <a:lnTo>
                  <a:pt x="126492" y="496824"/>
                </a:lnTo>
                <a:lnTo>
                  <a:pt x="147923" y="493823"/>
                </a:lnTo>
                <a:lnTo>
                  <a:pt x="165354" y="485394"/>
                </a:lnTo>
                <a:lnTo>
                  <a:pt x="177069" y="472392"/>
                </a:lnTo>
                <a:lnTo>
                  <a:pt x="181356" y="455676"/>
                </a:lnTo>
                <a:lnTo>
                  <a:pt x="174117" y="436387"/>
                </a:lnTo>
                <a:lnTo>
                  <a:pt x="155448" y="424815"/>
                </a:lnTo>
                <a:lnTo>
                  <a:pt x="129921" y="418385"/>
                </a:lnTo>
                <a:lnTo>
                  <a:pt x="102108" y="414528"/>
                </a:lnTo>
                <a:lnTo>
                  <a:pt x="241503" y="414528"/>
                </a:lnTo>
                <a:lnTo>
                  <a:pt x="252984" y="452628"/>
                </a:lnTo>
                <a:lnTo>
                  <a:pt x="242673" y="493680"/>
                </a:lnTo>
                <a:lnTo>
                  <a:pt x="239564" y="496824"/>
                </a:lnTo>
                <a:close/>
              </a:path>
              <a:path w="254635" h="542925">
                <a:moveTo>
                  <a:pt x="126492" y="76200"/>
                </a:moveTo>
                <a:lnTo>
                  <a:pt x="97869" y="69865"/>
                </a:lnTo>
                <a:lnTo>
                  <a:pt x="73533" y="52959"/>
                </a:lnTo>
                <a:lnTo>
                  <a:pt x="56626" y="28622"/>
                </a:lnTo>
                <a:lnTo>
                  <a:pt x="50292" y="0"/>
                </a:lnTo>
                <a:lnTo>
                  <a:pt x="89916" y="0"/>
                </a:lnTo>
                <a:lnTo>
                  <a:pt x="93059" y="16954"/>
                </a:lnTo>
                <a:lnTo>
                  <a:pt x="101346" y="30480"/>
                </a:lnTo>
                <a:lnTo>
                  <a:pt x="113061" y="39433"/>
                </a:lnTo>
                <a:lnTo>
                  <a:pt x="126492" y="42672"/>
                </a:lnTo>
                <a:lnTo>
                  <a:pt x="186597" y="42672"/>
                </a:lnTo>
                <a:lnTo>
                  <a:pt x="179451" y="52959"/>
                </a:lnTo>
                <a:lnTo>
                  <a:pt x="155114" y="69865"/>
                </a:lnTo>
                <a:lnTo>
                  <a:pt x="126492" y="76200"/>
                </a:lnTo>
                <a:close/>
              </a:path>
              <a:path w="254635" h="542925">
                <a:moveTo>
                  <a:pt x="186597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8622"/>
                </a:lnTo>
                <a:lnTo>
                  <a:pt x="186597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928833" y="183484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008"/>
                </a:lnTo>
                <a:lnTo>
                  <a:pt x="11430" y="61722"/>
                </a:lnTo>
                <a:lnTo>
                  <a:pt x="3000" y="50006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120690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978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7440"/>
                </a:lnTo>
                <a:lnTo>
                  <a:pt x="157353" y="80391"/>
                </a:lnTo>
                <a:lnTo>
                  <a:pt x="141351" y="68484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9532425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99369" y="183484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293381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328" y="42672"/>
                </a:moveTo>
                <a:lnTo>
                  <a:pt x="70104" y="42672"/>
                </a:lnTo>
                <a:lnTo>
                  <a:pt x="81153" y="27003"/>
                </a:lnTo>
                <a:lnTo>
                  <a:pt x="97917" y="13335"/>
                </a:lnTo>
                <a:lnTo>
                  <a:pt x="119824" y="3667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1328" y="42672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328" y="42672"/>
                </a:lnTo>
                <a:lnTo>
                  <a:pt x="233942" y="64008"/>
                </a:lnTo>
                <a:lnTo>
                  <a:pt x="121920" y="64008"/>
                </a:lnTo>
                <a:lnTo>
                  <a:pt x="104251" y="67627"/>
                </a:lnTo>
                <a:lnTo>
                  <a:pt x="89154" y="78105"/>
                </a:lnTo>
                <a:lnTo>
                  <a:pt x="78628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7440"/>
                </a:lnTo>
                <a:lnTo>
                  <a:pt x="157353" y="80391"/>
                </a:lnTo>
                <a:lnTo>
                  <a:pt x="141351" y="68484"/>
                </a:lnTo>
                <a:lnTo>
                  <a:pt x="121920" y="64008"/>
                </a:lnTo>
                <a:lnTo>
                  <a:pt x="233942" y="64008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718050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5666"/>
                </a:lnTo>
                <a:lnTo>
                  <a:pt x="152781" y="385953"/>
                </a:lnTo>
                <a:lnTo>
                  <a:pt x="143303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983199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92778" y="192750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4">
                <a:moveTo>
                  <a:pt x="180682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643"/>
                </a:lnTo>
                <a:lnTo>
                  <a:pt x="178117" y="9715"/>
                </a:lnTo>
                <a:lnTo>
                  <a:pt x="183808" y="19931"/>
                </a:lnTo>
                <a:lnTo>
                  <a:pt x="185928" y="32004"/>
                </a:lnTo>
                <a:lnTo>
                  <a:pt x="183808" y="44719"/>
                </a:lnTo>
                <a:lnTo>
                  <a:pt x="180682" y="50292"/>
                </a:lnTo>
                <a:close/>
              </a:path>
              <a:path w="186054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682" y="50292"/>
                </a:lnTo>
                <a:lnTo>
                  <a:pt x="178117" y="54864"/>
                </a:lnTo>
                <a:lnTo>
                  <a:pt x="169854" y="61579"/>
                </a:lnTo>
                <a:lnTo>
                  <a:pt x="160020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701040" y="192750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4">
                <a:moveTo>
                  <a:pt x="221978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1978" y="42672"/>
                </a:lnTo>
                <a:close/>
              </a:path>
              <a:path w="247015" h="277494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978" y="42672"/>
                </a:lnTo>
                <a:lnTo>
                  <a:pt x="234292" y="64008"/>
                </a:lnTo>
                <a:lnTo>
                  <a:pt x="121920" y="64008"/>
                </a:lnTo>
                <a:lnTo>
                  <a:pt x="104894" y="67627"/>
                </a:lnTo>
                <a:lnTo>
                  <a:pt x="89725" y="78105"/>
                </a:lnTo>
                <a:lnTo>
                  <a:pt x="78843" y="94869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4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7440"/>
                </a:lnTo>
                <a:lnTo>
                  <a:pt x="157353" y="80391"/>
                </a:lnTo>
                <a:lnTo>
                  <a:pt x="141351" y="68484"/>
                </a:lnTo>
                <a:lnTo>
                  <a:pt x="121920" y="64008"/>
                </a:lnTo>
                <a:lnTo>
                  <a:pt x="234292" y="64008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12776" y="192750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2520200" y="1843466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461" y="317039"/>
                </a:lnTo>
                <a:lnTo>
                  <a:pt x="82105" y="326517"/>
                </a:lnTo>
                <a:lnTo>
                  <a:pt x="92035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5666"/>
                </a:lnTo>
                <a:lnTo>
                  <a:pt x="153543" y="385953"/>
                </a:lnTo>
                <a:lnTo>
                  <a:pt x="143541" y="393382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088855" y="2305680"/>
            <a:ext cx="10892660" cy="3954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856278" y="2813145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193" y="406360"/>
                </a:lnTo>
                <a:lnTo>
                  <a:pt x="14097" y="401002"/>
                </a:lnTo>
                <a:lnTo>
                  <a:pt x="6000" y="393644"/>
                </a:lnTo>
                <a:lnTo>
                  <a:pt x="3048" y="385572"/>
                </a:lnTo>
                <a:lnTo>
                  <a:pt x="3048" y="158496"/>
                </a:lnTo>
                <a:lnTo>
                  <a:pt x="6000" y="148256"/>
                </a:lnTo>
                <a:lnTo>
                  <a:pt x="14097" y="140589"/>
                </a:lnTo>
                <a:lnTo>
                  <a:pt x="26193" y="135778"/>
                </a:lnTo>
                <a:lnTo>
                  <a:pt x="41148" y="134112"/>
                </a:lnTo>
                <a:lnTo>
                  <a:pt x="55221" y="135778"/>
                </a:lnTo>
                <a:lnTo>
                  <a:pt x="66865" y="140589"/>
                </a:lnTo>
                <a:lnTo>
                  <a:pt x="74795" y="148256"/>
                </a:lnTo>
                <a:lnTo>
                  <a:pt x="77724" y="158496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4431" y="70223"/>
                </a:lnTo>
                <a:lnTo>
                  <a:pt x="11430" y="62293"/>
                </a:lnTo>
                <a:lnTo>
                  <a:pt x="3000" y="50649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649"/>
                </a:lnTo>
                <a:lnTo>
                  <a:pt x="68961" y="62293"/>
                </a:lnTo>
                <a:lnTo>
                  <a:pt x="56340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048133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72804" y="282176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0614" y="124491"/>
                </a:lnTo>
                <a:lnTo>
                  <a:pt x="156400" y="131064"/>
                </a:lnTo>
                <a:lnTo>
                  <a:pt x="160186" y="139922"/>
                </a:lnTo>
                <a:lnTo>
                  <a:pt x="161544" y="149352"/>
                </a:lnTo>
                <a:lnTo>
                  <a:pt x="160186" y="159424"/>
                </a:lnTo>
                <a:lnTo>
                  <a:pt x="156400" y="168211"/>
                </a:lnTo>
                <a:lnTo>
                  <a:pt x="150614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740106" y="2905803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8150"/>
                </a:lnTo>
                <a:lnTo>
                  <a:pt x="88582" y="67437"/>
                </a:lnTo>
                <a:lnTo>
                  <a:pt x="77366" y="81867"/>
                </a:lnTo>
                <a:lnTo>
                  <a:pt x="73152" y="100584"/>
                </a:lnTo>
                <a:lnTo>
                  <a:pt x="73152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1238"/>
                </a:lnTo>
                <a:lnTo>
                  <a:pt x="92011" y="208978"/>
                </a:lnTo>
                <a:lnTo>
                  <a:pt x="113657" y="220146"/>
                </a:lnTo>
                <a:lnTo>
                  <a:pt x="141732" y="224028"/>
                </a:lnTo>
                <a:lnTo>
                  <a:pt x="238467" y="224028"/>
                </a:lnTo>
                <a:lnTo>
                  <a:pt x="238625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8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39" h="281939">
                <a:moveTo>
                  <a:pt x="238467" y="224028"/>
                </a:moveTo>
                <a:lnTo>
                  <a:pt x="141732" y="224028"/>
                </a:lnTo>
                <a:lnTo>
                  <a:pt x="166401" y="220670"/>
                </a:lnTo>
                <a:lnTo>
                  <a:pt x="184785" y="213169"/>
                </a:lnTo>
                <a:lnTo>
                  <a:pt x="199167" y="205382"/>
                </a:lnTo>
                <a:lnTo>
                  <a:pt x="211836" y="201168"/>
                </a:lnTo>
                <a:lnTo>
                  <a:pt x="223432" y="204692"/>
                </a:lnTo>
                <a:lnTo>
                  <a:pt x="232600" y="213360"/>
                </a:lnTo>
                <a:lnTo>
                  <a:pt x="238467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149688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716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580"/>
                </a:lnTo>
                <a:lnTo>
                  <a:pt x="94869" y="88773"/>
                </a:lnTo>
                <a:lnTo>
                  <a:pt x="80200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55793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38" y="17192"/>
                </a:lnTo>
                <a:lnTo>
                  <a:pt x="10477" y="9525"/>
                </a:lnTo>
                <a:lnTo>
                  <a:pt x="22502" y="4714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867528" y="290580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605" y="191238"/>
                </a:lnTo>
                <a:lnTo>
                  <a:pt x="93535" y="208978"/>
                </a:lnTo>
                <a:lnTo>
                  <a:pt x="115181" y="220146"/>
                </a:lnTo>
                <a:lnTo>
                  <a:pt x="143256" y="224028"/>
                </a:lnTo>
                <a:lnTo>
                  <a:pt x="239991" y="224028"/>
                </a:lnTo>
                <a:lnTo>
                  <a:pt x="240149" y="224313"/>
                </a:lnTo>
                <a:lnTo>
                  <a:pt x="242316" y="234696"/>
                </a:lnTo>
                <a:lnTo>
                  <a:pt x="235148" y="250436"/>
                </a:lnTo>
                <a:lnTo>
                  <a:pt x="214693" y="265747"/>
                </a:lnTo>
                <a:lnTo>
                  <a:pt x="182522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9991" y="224028"/>
                </a:moveTo>
                <a:lnTo>
                  <a:pt x="143256" y="224028"/>
                </a:lnTo>
                <a:lnTo>
                  <a:pt x="167925" y="220670"/>
                </a:lnTo>
                <a:lnTo>
                  <a:pt x="186309" y="213169"/>
                </a:lnTo>
                <a:lnTo>
                  <a:pt x="200691" y="205382"/>
                </a:lnTo>
                <a:lnTo>
                  <a:pt x="213360" y="201168"/>
                </a:lnTo>
                <a:lnTo>
                  <a:pt x="224956" y="204692"/>
                </a:lnTo>
                <a:lnTo>
                  <a:pt x="234124" y="213360"/>
                </a:lnTo>
                <a:lnTo>
                  <a:pt x="2399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277110" y="282176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929"/>
                </a:lnTo>
                <a:lnTo>
                  <a:pt x="27051" y="374332"/>
                </a:lnTo>
                <a:lnTo>
                  <a:pt x="6810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491"/>
                </a:lnTo>
                <a:lnTo>
                  <a:pt x="156210" y="131064"/>
                </a:lnTo>
                <a:lnTo>
                  <a:pt x="160162" y="139922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303" y="336375"/>
                </a:lnTo>
                <a:lnTo>
                  <a:pt x="152781" y="343281"/>
                </a:lnTo>
                <a:lnTo>
                  <a:pt x="158257" y="353044"/>
                </a:lnTo>
                <a:lnTo>
                  <a:pt x="160020" y="364236"/>
                </a:lnTo>
                <a:lnTo>
                  <a:pt x="158257" y="376308"/>
                </a:lnTo>
                <a:lnTo>
                  <a:pt x="152781" y="386524"/>
                </a:lnTo>
                <a:lnTo>
                  <a:pt x="143303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710401" y="2905804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60" h="283845">
                <a:moveTo>
                  <a:pt x="124968" y="283464"/>
                </a:moveTo>
                <a:lnTo>
                  <a:pt x="77152" y="273677"/>
                </a:lnTo>
                <a:lnTo>
                  <a:pt x="37338" y="247459"/>
                </a:lnTo>
                <a:lnTo>
                  <a:pt x="10096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3021" y="9334"/>
                </a:lnTo>
                <a:lnTo>
                  <a:pt x="213360" y="34671"/>
                </a:lnTo>
                <a:lnTo>
                  <a:pt x="236308" y="65532"/>
                </a:lnTo>
                <a:lnTo>
                  <a:pt x="124968" y="65532"/>
                </a:lnTo>
                <a:lnTo>
                  <a:pt x="105537" y="69984"/>
                </a:lnTo>
                <a:lnTo>
                  <a:pt x="89535" y="81724"/>
                </a:lnTo>
                <a:lnTo>
                  <a:pt x="78676" y="98321"/>
                </a:lnTo>
                <a:lnTo>
                  <a:pt x="74676" y="117348"/>
                </a:lnTo>
                <a:lnTo>
                  <a:pt x="74676" y="164592"/>
                </a:lnTo>
                <a:lnTo>
                  <a:pt x="78676" y="184499"/>
                </a:lnTo>
                <a:lnTo>
                  <a:pt x="89535" y="201549"/>
                </a:lnTo>
                <a:lnTo>
                  <a:pt x="105537" y="213455"/>
                </a:lnTo>
                <a:lnTo>
                  <a:pt x="124968" y="217932"/>
                </a:lnTo>
                <a:lnTo>
                  <a:pt x="234972" y="217932"/>
                </a:lnTo>
                <a:lnTo>
                  <a:pt x="213360" y="247459"/>
                </a:lnTo>
                <a:lnTo>
                  <a:pt x="173021" y="273677"/>
                </a:lnTo>
                <a:lnTo>
                  <a:pt x="124968" y="283464"/>
                </a:lnTo>
                <a:close/>
              </a:path>
              <a:path w="251460" h="283845">
                <a:moveTo>
                  <a:pt x="234972" y="217932"/>
                </a:moveTo>
                <a:lnTo>
                  <a:pt x="124968" y="217932"/>
                </a:lnTo>
                <a:lnTo>
                  <a:pt x="145280" y="213455"/>
                </a:lnTo>
                <a:lnTo>
                  <a:pt x="161734" y="201549"/>
                </a:lnTo>
                <a:lnTo>
                  <a:pt x="172759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321"/>
                </a:lnTo>
                <a:lnTo>
                  <a:pt x="161734" y="81724"/>
                </a:lnTo>
                <a:lnTo>
                  <a:pt x="145280" y="69984"/>
                </a:lnTo>
                <a:lnTo>
                  <a:pt x="124968" y="65532"/>
                </a:lnTo>
                <a:lnTo>
                  <a:pt x="236308" y="65532"/>
                </a:lnTo>
                <a:lnTo>
                  <a:pt x="241125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1125" y="209526"/>
                </a:lnTo>
                <a:lnTo>
                  <a:pt x="23497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30758" y="290580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1094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667"/>
                </a:lnTo>
                <a:lnTo>
                  <a:pt x="177927" y="9906"/>
                </a:lnTo>
                <a:lnTo>
                  <a:pt x="183784" y="20574"/>
                </a:lnTo>
                <a:lnTo>
                  <a:pt x="185928" y="33528"/>
                </a:lnTo>
                <a:lnTo>
                  <a:pt x="183784" y="45600"/>
                </a:lnTo>
                <a:lnTo>
                  <a:pt x="181094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1094" y="50292"/>
                </a:lnTo>
                <a:lnTo>
                  <a:pt x="177927" y="55816"/>
                </a:lnTo>
                <a:lnTo>
                  <a:pt x="169211" y="62888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436866" y="2821764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491"/>
                </a:lnTo>
                <a:lnTo>
                  <a:pt x="156972" y="131064"/>
                </a:lnTo>
                <a:lnTo>
                  <a:pt x="160401" y="139922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697703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6200"/>
                </a:moveTo>
                <a:lnTo>
                  <a:pt x="31551" y="72866"/>
                </a:lnTo>
                <a:lnTo>
                  <a:pt x="23431" y="64389"/>
                </a:lnTo>
                <a:lnTo>
                  <a:pt x="18454" y="53054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69"/>
                </a:lnTo>
                <a:lnTo>
                  <a:pt x="64008" y="68389"/>
                </a:lnTo>
                <a:lnTo>
                  <a:pt x="52482" y="74223"/>
                </a:lnTo>
                <a:lnTo>
                  <a:pt x="42672" y="76200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10"/>
                </a:lnTo>
                <a:lnTo>
                  <a:pt x="22669" y="262318"/>
                </a:lnTo>
                <a:lnTo>
                  <a:pt x="6119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07283" y="2906882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09848" y="42672"/>
                </a:moveTo>
                <a:lnTo>
                  <a:pt x="70104" y="42672"/>
                </a:lnTo>
                <a:lnTo>
                  <a:pt x="81557" y="26360"/>
                </a:lnTo>
                <a:lnTo>
                  <a:pt x="97726" y="12763"/>
                </a:lnTo>
                <a:lnTo>
                  <a:pt x="118752" y="3452"/>
                </a:lnTo>
                <a:lnTo>
                  <a:pt x="144780" y="0"/>
                </a:lnTo>
                <a:lnTo>
                  <a:pt x="168616" y="4095"/>
                </a:lnTo>
                <a:lnTo>
                  <a:pt x="189166" y="15621"/>
                </a:lnTo>
                <a:lnTo>
                  <a:pt x="205430" y="33432"/>
                </a:lnTo>
                <a:lnTo>
                  <a:pt x="209848" y="42672"/>
                </a:lnTo>
                <a:close/>
              </a:path>
              <a:path w="407035" h="276225">
                <a:moveTo>
                  <a:pt x="391954" y="56388"/>
                </a:moveTo>
                <a:lnTo>
                  <a:pt x="216408" y="56388"/>
                </a:lnTo>
                <a:lnTo>
                  <a:pt x="234481" y="31503"/>
                </a:lnTo>
                <a:lnTo>
                  <a:pt x="255841" y="13906"/>
                </a:lnTo>
                <a:lnTo>
                  <a:pt x="279201" y="3452"/>
                </a:lnTo>
                <a:lnTo>
                  <a:pt x="303276" y="0"/>
                </a:lnTo>
                <a:lnTo>
                  <a:pt x="341971" y="7596"/>
                </a:lnTo>
                <a:lnTo>
                  <a:pt x="375094" y="29908"/>
                </a:lnTo>
                <a:lnTo>
                  <a:pt x="391954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5668"/>
                </a:lnTo>
                <a:lnTo>
                  <a:pt x="10287" y="8001"/>
                </a:lnTo>
                <a:lnTo>
                  <a:pt x="21859" y="3190"/>
                </a:lnTo>
                <a:lnTo>
                  <a:pt x="36576" y="1524"/>
                </a:lnTo>
                <a:lnTo>
                  <a:pt x="49530" y="3190"/>
                </a:lnTo>
                <a:lnTo>
                  <a:pt x="60198" y="8001"/>
                </a:lnTo>
                <a:lnTo>
                  <a:pt x="67437" y="15668"/>
                </a:lnTo>
                <a:lnTo>
                  <a:pt x="70104" y="25908"/>
                </a:lnTo>
                <a:lnTo>
                  <a:pt x="70104" y="42672"/>
                </a:lnTo>
                <a:lnTo>
                  <a:pt x="209848" y="42672"/>
                </a:lnTo>
                <a:lnTo>
                  <a:pt x="216408" y="56388"/>
                </a:lnTo>
                <a:lnTo>
                  <a:pt x="391954" y="56388"/>
                </a:lnTo>
                <a:lnTo>
                  <a:pt x="395836" y="62484"/>
                </a:lnTo>
                <a:lnTo>
                  <a:pt x="284988" y="62484"/>
                </a:lnTo>
                <a:lnTo>
                  <a:pt x="278019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056"/>
                </a:lnTo>
                <a:lnTo>
                  <a:pt x="63055" y="268414"/>
                </a:lnTo>
                <a:lnTo>
                  <a:pt x="50887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064" y="92702"/>
                </a:lnTo>
                <a:lnTo>
                  <a:pt x="317182" y="76009"/>
                </a:lnTo>
                <a:lnTo>
                  <a:pt x="302013" y="65889"/>
                </a:lnTo>
                <a:lnTo>
                  <a:pt x="284988" y="62484"/>
                </a:lnTo>
                <a:lnTo>
                  <a:pt x="395836" y="62484"/>
                </a:lnTo>
                <a:lnTo>
                  <a:pt x="398216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056"/>
                </a:lnTo>
                <a:lnTo>
                  <a:pt x="395287" y="268414"/>
                </a:lnTo>
                <a:lnTo>
                  <a:pt x="383119" y="273772"/>
                </a:lnTo>
                <a:lnTo>
                  <a:pt x="368808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78019" y="64008"/>
                </a:lnTo>
                <a:lnTo>
                  <a:pt x="268438" y="66103"/>
                </a:lnTo>
                <a:lnTo>
                  <a:pt x="254317" y="76581"/>
                </a:lnTo>
                <a:lnTo>
                  <a:pt x="244482" y="93345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62608" y="290795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4384"/>
                </a:lnTo>
                <a:lnTo>
                  <a:pt x="2714" y="14144"/>
                </a:lnTo>
                <a:lnTo>
                  <a:pt x="10287" y="6477"/>
                </a:lnTo>
                <a:lnTo>
                  <a:pt x="21859" y="1666"/>
                </a:lnTo>
                <a:lnTo>
                  <a:pt x="36576" y="0"/>
                </a:lnTo>
                <a:lnTo>
                  <a:pt x="51530" y="1666"/>
                </a:lnTo>
                <a:lnTo>
                  <a:pt x="63627" y="6477"/>
                </a:lnTo>
                <a:lnTo>
                  <a:pt x="71723" y="14144"/>
                </a:lnTo>
                <a:lnTo>
                  <a:pt x="74676" y="24384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947999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38" y="17192"/>
                </a:lnTo>
                <a:lnTo>
                  <a:pt x="10477" y="9525"/>
                </a:lnTo>
                <a:lnTo>
                  <a:pt x="22502" y="4714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359733" y="279482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60" y="14144"/>
                </a:lnTo>
                <a:lnTo>
                  <a:pt x="189357" y="6477"/>
                </a:lnTo>
                <a:lnTo>
                  <a:pt x="201453" y="1666"/>
                </a:lnTo>
                <a:lnTo>
                  <a:pt x="216408" y="0"/>
                </a:lnTo>
                <a:lnTo>
                  <a:pt x="231124" y="1666"/>
                </a:lnTo>
                <a:lnTo>
                  <a:pt x="242697" y="6477"/>
                </a:lnTo>
                <a:lnTo>
                  <a:pt x="250269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2108" y="440436"/>
                </a:moveTo>
                <a:lnTo>
                  <a:pt x="63650" y="430649"/>
                </a:lnTo>
                <a:lnTo>
                  <a:pt x="31051" y="404431"/>
                </a:lnTo>
                <a:lnTo>
                  <a:pt x="8453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262" y="228981"/>
                </a:lnTo>
                <a:lnTo>
                  <a:pt x="30670" y="191643"/>
                </a:lnTo>
                <a:lnTo>
                  <a:pt x="63650" y="166306"/>
                </a:lnTo>
                <a:lnTo>
                  <a:pt x="103632" y="156972"/>
                </a:lnTo>
                <a:lnTo>
                  <a:pt x="129016" y="160662"/>
                </a:lnTo>
                <a:lnTo>
                  <a:pt x="150114" y="170497"/>
                </a:lnTo>
                <a:lnTo>
                  <a:pt x="166639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6492" y="222504"/>
                </a:lnTo>
                <a:lnTo>
                  <a:pt x="106179" y="226956"/>
                </a:lnTo>
                <a:lnTo>
                  <a:pt x="89725" y="238696"/>
                </a:lnTo>
                <a:lnTo>
                  <a:pt x="78700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914" y="341471"/>
                </a:lnTo>
                <a:lnTo>
                  <a:pt x="90297" y="358521"/>
                </a:lnTo>
                <a:lnTo>
                  <a:pt x="106822" y="370427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2146"/>
                </a:lnTo>
                <a:lnTo>
                  <a:pt x="151638" y="426720"/>
                </a:lnTo>
                <a:lnTo>
                  <a:pt x="128444" y="436721"/>
                </a:lnTo>
                <a:lnTo>
                  <a:pt x="102108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6492" y="374904"/>
                </a:lnTo>
                <a:lnTo>
                  <a:pt x="146804" y="369951"/>
                </a:lnTo>
                <a:lnTo>
                  <a:pt x="163258" y="358140"/>
                </a:lnTo>
                <a:lnTo>
                  <a:pt x="174283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40" y="252722"/>
                </a:lnTo>
                <a:lnTo>
                  <a:pt x="161544" y="236410"/>
                </a:lnTo>
                <a:lnTo>
                  <a:pt x="144875" y="226099"/>
                </a:lnTo>
                <a:lnTo>
                  <a:pt x="126492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6408" y="434340"/>
                </a:moveTo>
                <a:lnTo>
                  <a:pt x="203454" y="432268"/>
                </a:lnTo>
                <a:lnTo>
                  <a:pt x="192786" y="426910"/>
                </a:lnTo>
                <a:lnTo>
                  <a:pt x="185547" y="419552"/>
                </a:lnTo>
                <a:lnTo>
                  <a:pt x="182880" y="411480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269" y="419552"/>
                </a:lnTo>
                <a:lnTo>
                  <a:pt x="242697" y="426910"/>
                </a:lnTo>
                <a:lnTo>
                  <a:pt x="231124" y="432268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775780" y="290688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6200"/>
                </a:moveTo>
                <a:lnTo>
                  <a:pt x="31551" y="72866"/>
                </a:lnTo>
                <a:lnTo>
                  <a:pt x="23431" y="64389"/>
                </a:lnTo>
                <a:lnTo>
                  <a:pt x="18454" y="53054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69"/>
                </a:lnTo>
                <a:lnTo>
                  <a:pt x="64008" y="68389"/>
                </a:lnTo>
                <a:lnTo>
                  <a:pt x="52482" y="74223"/>
                </a:lnTo>
                <a:lnTo>
                  <a:pt x="42672" y="76200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10"/>
                </a:lnTo>
                <a:lnTo>
                  <a:pt x="22669" y="262318"/>
                </a:lnTo>
                <a:lnTo>
                  <a:pt x="6119" y="238625"/>
                </a:lnTo>
                <a:lnTo>
                  <a:pt x="0" y="204216"/>
                </a:lnTo>
                <a:lnTo>
                  <a:pt x="9834" y="163472"/>
                </a:lnTo>
                <a:lnTo>
                  <a:pt x="37528" y="137731"/>
                </a:lnTo>
                <a:lnTo>
                  <a:pt x="80367" y="124277"/>
                </a:lnTo>
                <a:lnTo>
                  <a:pt x="135636" y="120396"/>
                </a:lnTo>
                <a:lnTo>
                  <a:pt x="158496" y="120396"/>
                </a:lnTo>
                <a:lnTo>
                  <a:pt x="158496" y="112776"/>
                </a:lnTo>
                <a:lnTo>
                  <a:pt x="155995" y="94154"/>
                </a:lnTo>
                <a:lnTo>
                  <a:pt x="147637" y="76962"/>
                </a:lnTo>
                <a:lnTo>
                  <a:pt x="132135" y="64341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8835"/>
                </a:lnTo>
                <a:lnTo>
                  <a:pt x="83629" y="218313"/>
                </a:lnTo>
                <a:lnTo>
                  <a:pt x="93321" y="223789"/>
                </a:lnTo>
                <a:lnTo>
                  <a:pt x="105156" y="225552"/>
                </a:lnTo>
                <a:lnTo>
                  <a:pt x="233172" y="225552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5552"/>
                </a:moveTo>
                <a:lnTo>
                  <a:pt x="105156" y="225552"/>
                </a:lnTo>
                <a:lnTo>
                  <a:pt x="123777" y="221051"/>
                </a:lnTo>
                <a:lnTo>
                  <a:pt x="140970" y="208978"/>
                </a:lnTo>
                <a:lnTo>
                  <a:pt x="153590" y="191476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5552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3986"/>
                </a:lnTo>
                <a:lnTo>
                  <a:pt x="172974" y="268986"/>
                </a:lnTo>
                <a:lnTo>
                  <a:pt x="165735" y="261699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1699"/>
                </a:lnTo>
                <a:lnTo>
                  <a:pt x="222885" y="268986"/>
                </a:lnTo>
                <a:lnTo>
                  <a:pt x="211312" y="273986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319013" y="2889642"/>
            <a:ext cx="360178" cy="303025"/>
          </a:xfrm>
          <a:custGeom>
            <a:avLst/>
            <a:gdLst/>
            <a:ahLst/>
            <a:cxnLst/>
            <a:rect l="l" t="t" r="r" b="b"/>
            <a:pathLst>
              <a:path w="254634" h="428625">
                <a:moveTo>
                  <a:pt x="245364" y="39624"/>
                </a:moveTo>
                <a:lnTo>
                  <a:pt x="190500" y="39624"/>
                </a:lnTo>
                <a:lnTo>
                  <a:pt x="199620" y="20574"/>
                </a:lnTo>
                <a:lnTo>
                  <a:pt x="208597" y="8382"/>
                </a:lnTo>
                <a:lnTo>
                  <a:pt x="217289" y="1905"/>
                </a:lnTo>
                <a:lnTo>
                  <a:pt x="225552" y="0"/>
                </a:lnTo>
                <a:lnTo>
                  <a:pt x="237791" y="2524"/>
                </a:lnTo>
                <a:lnTo>
                  <a:pt x="246888" y="8763"/>
                </a:lnTo>
                <a:lnTo>
                  <a:pt x="252555" y="16716"/>
                </a:lnTo>
                <a:lnTo>
                  <a:pt x="254404" y="23979"/>
                </a:lnTo>
                <a:lnTo>
                  <a:pt x="254508" y="30480"/>
                </a:lnTo>
                <a:lnTo>
                  <a:pt x="249936" y="36576"/>
                </a:lnTo>
                <a:lnTo>
                  <a:pt x="245364" y="39624"/>
                </a:lnTo>
                <a:close/>
              </a:path>
              <a:path w="254634" h="428625">
                <a:moveTo>
                  <a:pt x="128016" y="428244"/>
                </a:moveTo>
                <a:lnTo>
                  <a:pt x="79081" y="422910"/>
                </a:lnTo>
                <a:lnTo>
                  <a:pt x="38290" y="407289"/>
                </a:lnTo>
                <a:lnTo>
                  <a:pt x="10358" y="381952"/>
                </a:lnTo>
                <a:lnTo>
                  <a:pt x="0" y="347472"/>
                </a:lnTo>
                <a:lnTo>
                  <a:pt x="3238" y="327445"/>
                </a:lnTo>
                <a:lnTo>
                  <a:pt x="12192" y="310705"/>
                </a:lnTo>
                <a:lnTo>
                  <a:pt x="25717" y="297108"/>
                </a:lnTo>
                <a:lnTo>
                  <a:pt x="42672" y="286512"/>
                </a:lnTo>
                <a:lnTo>
                  <a:pt x="32432" y="280154"/>
                </a:lnTo>
                <a:lnTo>
                  <a:pt x="24765" y="272224"/>
                </a:lnTo>
                <a:lnTo>
                  <a:pt x="19954" y="262294"/>
                </a:lnTo>
                <a:lnTo>
                  <a:pt x="18288" y="249936"/>
                </a:lnTo>
                <a:lnTo>
                  <a:pt x="20454" y="235505"/>
                </a:lnTo>
                <a:lnTo>
                  <a:pt x="26479" y="223647"/>
                </a:lnTo>
                <a:lnTo>
                  <a:pt x="35647" y="213502"/>
                </a:lnTo>
                <a:lnTo>
                  <a:pt x="47244" y="204216"/>
                </a:lnTo>
                <a:lnTo>
                  <a:pt x="31884" y="189785"/>
                </a:lnTo>
                <a:lnTo>
                  <a:pt x="20383" y="172212"/>
                </a:lnTo>
                <a:lnTo>
                  <a:pt x="13168" y="152352"/>
                </a:lnTo>
                <a:lnTo>
                  <a:pt x="10668" y="131064"/>
                </a:lnTo>
                <a:lnTo>
                  <a:pt x="10668" y="118872"/>
                </a:lnTo>
                <a:lnTo>
                  <a:pt x="18883" y="80081"/>
                </a:lnTo>
                <a:lnTo>
                  <a:pt x="42100" y="49720"/>
                </a:lnTo>
                <a:lnTo>
                  <a:pt x="78176" y="29932"/>
                </a:lnTo>
                <a:lnTo>
                  <a:pt x="124968" y="22860"/>
                </a:lnTo>
                <a:lnTo>
                  <a:pt x="142922" y="23979"/>
                </a:lnTo>
                <a:lnTo>
                  <a:pt x="160020" y="27241"/>
                </a:lnTo>
                <a:lnTo>
                  <a:pt x="175974" y="32504"/>
                </a:lnTo>
                <a:lnTo>
                  <a:pt x="190500" y="39624"/>
                </a:lnTo>
                <a:lnTo>
                  <a:pt x="245364" y="39624"/>
                </a:lnTo>
                <a:lnTo>
                  <a:pt x="239148" y="44267"/>
                </a:lnTo>
                <a:lnTo>
                  <a:pt x="232219" y="49339"/>
                </a:lnTo>
                <a:lnTo>
                  <a:pt x="225004" y="55268"/>
                </a:lnTo>
                <a:lnTo>
                  <a:pt x="217932" y="62484"/>
                </a:lnTo>
                <a:lnTo>
                  <a:pt x="222355" y="68580"/>
                </a:lnTo>
                <a:lnTo>
                  <a:pt x="124968" y="68580"/>
                </a:lnTo>
                <a:lnTo>
                  <a:pt x="106965" y="72580"/>
                </a:lnTo>
                <a:lnTo>
                  <a:pt x="94107" y="83439"/>
                </a:lnTo>
                <a:lnTo>
                  <a:pt x="86391" y="99441"/>
                </a:lnTo>
                <a:lnTo>
                  <a:pt x="83820" y="118872"/>
                </a:lnTo>
                <a:lnTo>
                  <a:pt x="83820" y="129540"/>
                </a:lnTo>
                <a:lnTo>
                  <a:pt x="86606" y="150495"/>
                </a:lnTo>
                <a:lnTo>
                  <a:pt x="94678" y="166878"/>
                </a:lnTo>
                <a:lnTo>
                  <a:pt x="107608" y="177546"/>
                </a:lnTo>
                <a:lnTo>
                  <a:pt x="124968" y="181356"/>
                </a:lnTo>
                <a:lnTo>
                  <a:pt x="219997" y="181356"/>
                </a:lnTo>
                <a:lnTo>
                  <a:pt x="205930" y="199644"/>
                </a:lnTo>
                <a:lnTo>
                  <a:pt x="170235" y="219789"/>
                </a:lnTo>
                <a:lnTo>
                  <a:pt x="153371" y="222504"/>
                </a:lnTo>
                <a:lnTo>
                  <a:pt x="86868" y="222504"/>
                </a:lnTo>
                <a:lnTo>
                  <a:pt x="82296" y="225552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676"/>
                </a:lnTo>
                <a:lnTo>
                  <a:pt x="124290" y="253322"/>
                </a:lnTo>
                <a:lnTo>
                  <a:pt x="166116" y="259461"/>
                </a:lnTo>
                <a:lnTo>
                  <a:pt x="207941" y="271441"/>
                </a:lnTo>
                <a:lnTo>
                  <a:pt x="240114" y="295613"/>
                </a:lnTo>
                <a:lnTo>
                  <a:pt x="241504" y="300228"/>
                </a:lnTo>
                <a:lnTo>
                  <a:pt x="102108" y="300228"/>
                </a:lnTo>
                <a:lnTo>
                  <a:pt x="89392" y="307705"/>
                </a:lnTo>
                <a:lnTo>
                  <a:pt x="79248" y="316611"/>
                </a:lnTo>
                <a:lnTo>
                  <a:pt x="72532" y="327231"/>
                </a:lnTo>
                <a:lnTo>
                  <a:pt x="70104" y="339852"/>
                </a:lnTo>
                <a:lnTo>
                  <a:pt x="74628" y="357211"/>
                </a:lnTo>
                <a:lnTo>
                  <a:pt x="86868" y="370141"/>
                </a:lnTo>
                <a:lnTo>
                  <a:pt x="104822" y="378213"/>
                </a:lnTo>
                <a:lnTo>
                  <a:pt x="126492" y="381000"/>
                </a:lnTo>
                <a:lnTo>
                  <a:pt x="240836" y="381000"/>
                </a:lnTo>
                <a:lnTo>
                  <a:pt x="214503" y="407289"/>
                </a:lnTo>
                <a:lnTo>
                  <a:pt x="174545" y="423195"/>
                </a:lnTo>
                <a:lnTo>
                  <a:pt x="128016" y="428244"/>
                </a:lnTo>
                <a:close/>
              </a:path>
              <a:path w="254634" h="428625">
                <a:moveTo>
                  <a:pt x="219997" y="181356"/>
                </a:moveTo>
                <a:lnTo>
                  <a:pt x="124968" y="181356"/>
                </a:lnTo>
                <a:lnTo>
                  <a:pt x="142327" y="177569"/>
                </a:lnTo>
                <a:lnTo>
                  <a:pt x="155257" y="167068"/>
                </a:lnTo>
                <a:lnTo>
                  <a:pt x="163329" y="151137"/>
                </a:lnTo>
                <a:lnTo>
                  <a:pt x="166116" y="131064"/>
                </a:lnTo>
                <a:lnTo>
                  <a:pt x="166116" y="118872"/>
                </a:lnTo>
                <a:lnTo>
                  <a:pt x="163329" y="99441"/>
                </a:lnTo>
                <a:lnTo>
                  <a:pt x="155257" y="83439"/>
                </a:lnTo>
                <a:lnTo>
                  <a:pt x="142327" y="72580"/>
                </a:lnTo>
                <a:lnTo>
                  <a:pt x="124968" y="68580"/>
                </a:lnTo>
                <a:lnTo>
                  <a:pt x="222355" y="68580"/>
                </a:lnTo>
                <a:lnTo>
                  <a:pt x="226814" y="74723"/>
                </a:lnTo>
                <a:lnTo>
                  <a:pt x="232981" y="88392"/>
                </a:lnTo>
                <a:lnTo>
                  <a:pt x="236577" y="103203"/>
                </a:lnTo>
                <a:lnTo>
                  <a:pt x="237744" y="118872"/>
                </a:lnTo>
                <a:lnTo>
                  <a:pt x="237744" y="131064"/>
                </a:lnTo>
                <a:lnTo>
                  <a:pt x="229338" y="169211"/>
                </a:lnTo>
                <a:lnTo>
                  <a:pt x="219997" y="181356"/>
                </a:lnTo>
                <a:close/>
              </a:path>
              <a:path w="254634" h="428625">
                <a:moveTo>
                  <a:pt x="124968" y="227076"/>
                </a:moveTo>
                <a:lnTo>
                  <a:pt x="114085" y="226790"/>
                </a:lnTo>
                <a:lnTo>
                  <a:pt x="104203" y="225933"/>
                </a:lnTo>
                <a:lnTo>
                  <a:pt x="95178" y="224504"/>
                </a:lnTo>
                <a:lnTo>
                  <a:pt x="86868" y="222504"/>
                </a:lnTo>
                <a:lnTo>
                  <a:pt x="153371" y="222504"/>
                </a:lnTo>
                <a:lnTo>
                  <a:pt x="124968" y="227076"/>
                </a:lnTo>
                <a:close/>
              </a:path>
              <a:path w="254634" h="428625">
                <a:moveTo>
                  <a:pt x="240836" y="381000"/>
                </a:moveTo>
                <a:lnTo>
                  <a:pt x="126492" y="381000"/>
                </a:lnTo>
                <a:lnTo>
                  <a:pt x="147923" y="378237"/>
                </a:lnTo>
                <a:lnTo>
                  <a:pt x="165354" y="370332"/>
                </a:lnTo>
                <a:lnTo>
                  <a:pt x="177069" y="357854"/>
                </a:lnTo>
                <a:lnTo>
                  <a:pt x="181356" y="341376"/>
                </a:lnTo>
                <a:lnTo>
                  <a:pt x="174117" y="321444"/>
                </a:lnTo>
                <a:lnTo>
                  <a:pt x="155448" y="309943"/>
                </a:lnTo>
                <a:lnTo>
                  <a:pt x="129921" y="303871"/>
                </a:lnTo>
                <a:lnTo>
                  <a:pt x="102108" y="300228"/>
                </a:lnTo>
                <a:lnTo>
                  <a:pt x="241504" y="300228"/>
                </a:lnTo>
                <a:lnTo>
                  <a:pt x="252984" y="338328"/>
                </a:lnTo>
                <a:lnTo>
                  <a:pt x="242458" y="379380"/>
                </a:lnTo>
                <a:lnTo>
                  <a:pt x="240836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15658" y="2905803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8150"/>
                </a:lnTo>
                <a:lnTo>
                  <a:pt x="90106" y="67437"/>
                </a:lnTo>
                <a:lnTo>
                  <a:pt x="78890" y="81867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639" y="220670"/>
                </a:lnTo>
                <a:lnTo>
                  <a:pt x="185547" y="213169"/>
                </a:lnTo>
                <a:lnTo>
                  <a:pt x="200453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101525" y="2907958"/>
            <a:ext cx="326045" cy="193936"/>
          </a:xfrm>
          <a:custGeom>
            <a:avLst/>
            <a:gdLst/>
            <a:ahLst/>
            <a:cxnLst/>
            <a:rect l="l" t="t" r="r" b="b"/>
            <a:pathLst>
              <a:path w="230504" h="274320">
                <a:moveTo>
                  <a:pt x="208788" y="274320"/>
                </a:moveTo>
                <a:lnTo>
                  <a:pt x="25908" y="274320"/>
                </a:lnTo>
                <a:lnTo>
                  <a:pt x="14144" y="271986"/>
                </a:lnTo>
                <a:lnTo>
                  <a:pt x="6096" y="265938"/>
                </a:lnTo>
                <a:lnTo>
                  <a:pt x="1476" y="257603"/>
                </a:lnTo>
                <a:lnTo>
                  <a:pt x="0" y="248412"/>
                </a:lnTo>
                <a:lnTo>
                  <a:pt x="1285" y="239577"/>
                </a:lnTo>
                <a:lnTo>
                  <a:pt x="4572" y="231457"/>
                </a:lnTo>
                <a:lnTo>
                  <a:pt x="9001" y="224194"/>
                </a:lnTo>
                <a:lnTo>
                  <a:pt x="13716" y="217932"/>
                </a:lnTo>
                <a:lnTo>
                  <a:pt x="126492" y="60960"/>
                </a:lnTo>
                <a:lnTo>
                  <a:pt x="27432" y="60960"/>
                </a:lnTo>
                <a:lnTo>
                  <a:pt x="4572" y="30480"/>
                </a:lnTo>
                <a:lnTo>
                  <a:pt x="6215" y="19288"/>
                </a:lnTo>
                <a:lnTo>
                  <a:pt x="10858" y="9525"/>
                </a:lnTo>
                <a:lnTo>
                  <a:pt x="18073" y="2619"/>
                </a:lnTo>
                <a:lnTo>
                  <a:pt x="27432" y="0"/>
                </a:lnTo>
                <a:lnTo>
                  <a:pt x="196596" y="0"/>
                </a:lnTo>
                <a:lnTo>
                  <a:pt x="205549" y="1690"/>
                </a:lnTo>
                <a:lnTo>
                  <a:pt x="213360" y="6667"/>
                </a:lnTo>
                <a:lnTo>
                  <a:pt x="218884" y="14787"/>
                </a:lnTo>
                <a:lnTo>
                  <a:pt x="220980" y="25908"/>
                </a:lnTo>
                <a:lnTo>
                  <a:pt x="220146" y="33909"/>
                </a:lnTo>
                <a:lnTo>
                  <a:pt x="217741" y="41910"/>
                </a:lnTo>
                <a:lnTo>
                  <a:pt x="213907" y="49911"/>
                </a:lnTo>
                <a:lnTo>
                  <a:pt x="208788" y="57912"/>
                </a:lnTo>
                <a:lnTo>
                  <a:pt x="96012" y="214884"/>
                </a:lnTo>
                <a:lnTo>
                  <a:pt x="208788" y="214884"/>
                </a:lnTo>
                <a:lnTo>
                  <a:pt x="217265" y="217074"/>
                </a:lnTo>
                <a:lnTo>
                  <a:pt x="224028" y="223266"/>
                </a:lnTo>
                <a:lnTo>
                  <a:pt x="228504" y="232886"/>
                </a:lnTo>
                <a:lnTo>
                  <a:pt x="230124" y="245364"/>
                </a:lnTo>
                <a:lnTo>
                  <a:pt x="228504" y="256317"/>
                </a:lnTo>
                <a:lnTo>
                  <a:pt x="224028" y="265557"/>
                </a:lnTo>
                <a:lnTo>
                  <a:pt x="217265" y="271938"/>
                </a:lnTo>
                <a:lnTo>
                  <a:pt x="208788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476613" y="2813145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8496"/>
                </a:lnTo>
                <a:lnTo>
                  <a:pt x="7286" y="148256"/>
                </a:lnTo>
                <a:lnTo>
                  <a:pt x="14859" y="140589"/>
                </a:lnTo>
                <a:lnTo>
                  <a:pt x="26431" y="135778"/>
                </a:lnTo>
                <a:lnTo>
                  <a:pt x="41148" y="134112"/>
                </a:lnTo>
                <a:lnTo>
                  <a:pt x="56102" y="135778"/>
                </a:lnTo>
                <a:lnTo>
                  <a:pt x="68199" y="140589"/>
                </a:lnTo>
                <a:lnTo>
                  <a:pt x="76295" y="148256"/>
                </a:lnTo>
                <a:lnTo>
                  <a:pt x="79248" y="158496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670625" y="290580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229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7192"/>
                </a:lnTo>
                <a:lnTo>
                  <a:pt x="10287" y="9525"/>
                </a:lnTo>
                <a:lnTo>
                  <a:pt x="21859" y="4714"/>
                </a:lnTo>
                <a:lnTo>
                  <a:pt x="36576" y="3048"/>
                </a:lnTo>
                <a:lnTo>
                  <a:pt x="49291" y="4714"/>
                </a:lnTo>
                <a:lnTo>
                  <a:pt x="59436" y="9525"/>
                </a:lnTo>
                <a:lnTo>
                  <a:pt x="66151" y="17192"/>
                </a:lnTo>
                <a:lnTo>
                  <a:pt x="68580" y="27432"/>
                </a:lnTo>
                <a:lnTo>
                  <a:pt x="68580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1082359" y="279482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4384"/>
                </a:lnTo>
                <a:lnTo>
                  <a:pt x="181236" y="14144"/>
                </a:lnTo>
                <a:lnTo>
                  <a:pt x="189166" y="6477"/>
                </a:lnTo>
                <a:lnTo>
                  <a:pt x="200810" y="1666"/>
                </a:lnTo>
                <a:lnTo>
                  <a:pt x="214884" y="0"/>
                </a:lnTo>
                <a:lnTo>
                  <a:pt x="229838" y="1666"/>
                </a:lnTo>
                <a:lnTo>
                  <a:pt x="241935" y="6477"/>
                </a:lnTo>
                <a:lnTo>
                  <a:pt x="250031" y="14144"/>
                </a:lnTo>
                <a:lnTo>
                  <a:pt x="252984" y="24384"/>
                </a:lnTo>
                <a:lnTo>
                  <a:pt x="252984" y="201168"/>
                </a:lnTo>
                <a:close/>
              </a:path>
              <a:path w="253365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515650" y="2813145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8496"/>
                </a:lnTo>
                <a:lnTo>
                  <a:pt x="7286" y="148256"/>
                </a:lnTo>
                <a:lnTo>
                  <a:pt x="14859" y="140589"/>
                </a:lnTo>
                <a:lnTo>
                  <a:pt x="26431" y="135778"/>
                </a:lnTo>
                <a:lnTo>
                  <a:pt x="41148" y="134112"/>
                </a:lnTo>
                <a:lnTo>
                  <a:pt x="55221" y="135778"/>
                </a:lnTo>
                <a:lnTo>
                  <a:pt x="66865" y="140589"/>
                </a:lnTo>
                <a:lnTo>
                  <a:pt x="74795" y="148256"/>
                </a:lnTo>
                <a:lnTo>
                  <a:pt x="77724" y="158496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679483" y="2807759"/>
            <a:ext cx="360178" cy="384729"/>
          </a:xfrm>
          <a:custGeom>
            <a:avLst/>
            <a:gdLst/>
            <a:ahLst/>
            <a:cxnLst/>
            <a:rect l="l" t="t" r="r" b="b"/>
            <a:pathLst>
              <a:path w="254634" h="544195">
                <a:moveTo>
                  <a:pt x="245364" y="155448"/>
                </a:moveTo>
                <a:lnTo>
                  <a:pt x="190500" y="155448"/>
                </a:lnTo>
                <a:lnTo>
                  <a:pt x="199596" y="136398"/>
                </a:lnTo>
                <a:lnTo>
                  <a:pt x="208407" y="124206"/>
                </a:lnTo>
                <a:lnTo>
                  <a:pt x="216646" y="117729"/>
                </a:lnTo>
                <a:lnTo>
                  <a:pt x="224028" y="115824"/>
                </a:lnTo>
                <a:lnTo>
                  <a:pt x="237148" y="118133"/>
                </a:lnTo>
                <a:lnTo>
                  <a:pt x="246697" y="124015"/>
                </a:lnTo>
                <a:lnTo>
                  <a:pt x="252531" y="131897"/>
                </a:lnTo>
                <a:lnTo>
                  <a:pt x="254411" y="139803"/>
                </a:lnTo>
                <a:lnTo>
                  <a:pt x="254508" y="146304"/>
                </a:lnTo>
                <a:lnTo>
                  <a:pt x="249936" y="152400"/>
                </a:lnTo>
                <a:lnTo>
                  <a:pt x="245364" y="155448"/>
                </a:lnTo>
                <a:close/>
              </a:path>
              <a:path w="254634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14" y="443269"/>
                </a:lnTo>
                <a:lnTo>
                  <a:pt x="12001" y="426529"/>
                </a:lnTo>
                <a:lnTo>
                  <a:pt x="25074" y="412932"/>
                </a:lnTo>
                <a:lnTo>
                  <a:pt x="41148" y="402336"/>
                </a:lnTo>
                <a:lnTo>
                  <a:pt x="31551" y="395978"/>
                </a:lnTo>
                <a:lnTo>
                  <a:pt x="23812" y="388048"/>
                </a:lnTo>
                <a:lnTo>
                  <a:pt x="18645" y="378118"/>
                </a:lnTo>
                <a:lnTo>
                  <a:pt x="16764" y="365760"/>
                </a:lnTo>
                <a:lnTo>
                  <a:pt x="18954" y="351329"/>
                </a:lnTo>
                <a:lnTo>
                  <a:pt x="25146" y="339471"/>
                </a:lnTo>
                <a:lnTo>
                  <a:pt x="34766" y="329326"/>
                </a:lnTo>
                <a:lnTo>
                  <a:pt x="47244" y="320040"/>
                </a:lnTo>
                <a:lnTo>
                  <a:pt x="31884" y="305609"/>
                </a:lnTo>
                <a:lnTo>
                  <a:pt x="20383" y="288036"/>
                </a:lnTo>
                <a:lnTo>
                  <a:pt x="13168" y="268176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859" y="195905"/>
                </a:lnTo>
                <a:lnTo>
                  <a:pt x="41910" y="165544"/>
                </a:lnTo>
                <a:lnTo>
                  <a:pt x="77533" y="145756"/>
                </a:lnTo>
                <a:lnTo>
                  <a:pt x="123444" y="138684"/>
                </a:lnTo>
                <a:lnTo>
                  <a:pt x="142279" y="139803"/>
                </a:lnTo>
                <a:lnTo>
                  <a:pt x="159829" y="143065"/>
                </a:lnTo>
                <a:lnTo>
                  <a:pt x="175950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60091"/>
                </a:lnTo>
                <a:lnTo>
                  <a:pt x="232219" y="165163"/>
                </a:lnTo>
                <a:lnTo>
                  <a:pt x="225004" y="171092"/>
                </a:lnTo>
                <a:lnTo>
                  <a:pt x="217932" y="178308"/>
                </a:lnTo>
                <a:lnTo>
                  <a:pt x="222355" y="184404"/>
                </a:lnTo>
                <a:lnTo>
                  <a:pt x="124968" y="184404"/>
                </a:lnTo>
                <a:lnTo>
                  <a:pt x="106965" y="188404"/>
                </a:lnTo>
                <a:lnTo>
                  <a:pt x="94107" y="199263"/>
                </a:lnTo>
                <a:lnTo>
                  <a:pt x="86391" y="215265"/>
                </a:lnTo>
                <a:lnTo>
                  <a:pt x="83820" y="234696"/>
                </a:lnTo>
                <a:lnTo>
                  <a:pt x="83820" y="245364"/>
                </a:lnTo>
                <a:lnTo>
                  <a:pt x="86606" y="266319"/>
                </a:lnTo>
                <a:lnTo>
                  <a:pt x="94678" y="282702"/>
                </a:lnTo>
                <a:lnTo>
                  <a:pt x="107608" y="293370"/>
                </a:lnTo>
                <a:lnTo>
                  <a:pt x="124968" y="297180"/>
                </a:lnTo>
                <a:lnTo>
                  <a:pt x="219906" y="297180"/>
                </a:lnTo>
                <a:lnTo>
                  <a:pt x="205740" y="315468"/>
                </a:lnTo>
                <a:lnTo>
                  <a:pt x="169592" y="335613"/>
                </a:lnTo>
                <a:lnTo>
                  <a:pt x="152400" y="338328"/>
                </a:lnTo>
                <a:lnTo>
                  <a:pt x="86868" y="338328"/>
                </a:lnTo>
                <a:lnTo>
                  <a:pt x="82296" y="341376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2108" y="416052"/>
                </a:lnTo>
                <a:lnTo>
                  <a:pt x="88749" y="423529"/>
                </a:lnTo>
                <a:lnTo>
                  <a:pt x="78676" y="432435"/>
                </a:lnTo>
                <a:lnTo>
                  <a:pt x="72318" y="443055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836" y="496824"/>
                </a:lnTo>
                <a:lnTo>
                  <a:pt x="214503" y="523113"/>
                </a:lnTo>
                <a:lnTo>
                  <a:pt x="174545" y="539019"/>
                </a:lnTo>
                <a:lnTo>
                  <a:pt x="128016" y="544068"/>
                </a:lnTo>
                <a:close/>
              </a:path>
              <a:path w="254634" h="544195">
                <a:moveTo>
                  <a:pt x="219906" y="297180"/>
                </a:moveTo>
                <a:lnTo>
                  <a:pt x="124968" y="297180"/>
                </a:lnTo>
                <a:lnTo>
                  <a:pt x="142327" y="293393"/>
                </a:lnTo>
                <a:lnTo>
                  <a:pt x="155257" y="282892"/>
                </a:lnTo>
                <a:lnTo>
                  <a:pt x="163329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29" y="215265"/>
                </a:lnTo>
                <a:lnTo>
                  <a:pt x="155257" y="199263"/>
                </a:lnTo>
                <a:lnTo>
                  <a:pt x="142327" y="188404"/>
                </a:lnTo>
                <a:lnTo>
                  <a:pt x="124968" y="184404"/>
                </a:lnTo>
                <a:lnTo>
                  <a:pt x="222355" y="184404"/>
                </a:lnTo>
                <a:lnTo>
                  <a:pt x="226814" y="190547"/>
                </a:lnTo>
                <a:lnTo>
                  <a:pt x="232981" y="204216"/>
                </a:lnTo>
                <a:lnTo>
                  <a:pt x="236577" y="219027"/>
                </a:lnTo>
                <a:lnTo>
                  <a:pt x="237744" y="234696"/>
                </a:lnTo>
                <a:lnTo>
                  <a:pt x="237744" y="246888"/>
                </a:lnTo>
                <a:lnTo>
                  <a:pt x="229314" y="285035"/>
                </a:lnTo>
                <a:lnTo>
                  <a:pt x="219906" y="297180"/>
                </a:lnTo>
                <a:close/>
              </a:path>
              <a:path w="254634" h="544195">
                <a:moveTo>
                  <a:pt x="123444" y="342900"/>
                </a:moveTo>
                <a:lnTo>
                  <a:pt x="113442" y="342614"/>
                </a:lnTo>
                <a:lnTo>
                  <a:pt x="104013" y="341757"/>
                </a:lnTo>
                <a:lnTo>
                  <a:pt x="95154" y="340328"/>
                </a:lnTo>
                <a:lnTo>
                  <a:pt x="86868" y="338328"/>
                </a:lnTo>
                <a:lnTo>
                  <a:pt x="152400" y="338328"/>
                </a:lnTo>
                <a:lnTo>
                  <a:pt x="123444" y="342900"/>
                </a:lnTo>
                <a:close/>
              </a:path>
              <a:path w="254634" h="544195">
                <a:moveTo>
                  <a:pt x="240836" y="496824"/>
                </a:moveTo>
                <a:lnTo>
                  <a:pt x="126492" y="496824"/>
                </a:lnTo>
                <a:lnTo>
                  <a:pt x="147923" y="494061"/>
                </a:lnTo>
                <a:lnTo>
                  <a:pt x="165354" y="486156"/>
                </a:lnTo>
                <a:lnTo>
                  <a:pt x="177069" y="473678"/>
                </a:lnTo>
                <a:lnTo>
                  <a:pt x="181356" y="457200"/>
                </a:lnTo>
                <a:lnTo>
                  <a:pt x="174117" y="437268"/>
                </a:lnTo>
                <a:lnTo>
                  <a:pt x="155448" y="425767"/>
                </a:lnTo>
                <a:lnTo>
                  <a:pt x="129921" y="419695"/>
                </a:lnTo>
                <a:lnTo>
                  <a:pt x="102108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5204"/>
                </a:lnTo>
                <a:lnTo>
                  <a:pt x="240836" y="496824"/>
                </a:lnTo>
                <a:close/>
              </a:path>
              <a:path w="254634" h="544195">
                <a:moveTo>
                  <a:pt x="126492" y="76200"/>
                </a:moveTo>
                <a:lnTo>
                  <a:pt x="97631" y="70080"/>
                </a:lnTo>
                <a:lnTo>
                  <a:pt x="72771" y="53530"/>
                </a:lnTo>
                <a:lnTo>
                  <a:pt x="55340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7811"/>
                </a:lnTo>
                <a:lnTo>
                  <a:pt x="101346" y="31623"/>
                </a:lnTo>
                <a:lnTo>
                  <a:pt x="113061" y="40290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4634" h="544195">
                <a:moveTo>
                  <a:pt x="187016" y="42672"/>
                </a:moveTo>
                <a:lnTo>
                  <a:pt x="126492" y="42672"/>
                </a:lnTo>
                <a:lnTo>
                  <a:pt x="139922" y="39647"/>
                </a:lnTo>
                <a:lnTo>
                  <a:pt x="151638" y="31051"/>
                </a:lnTo>
                <a:lnTo>
                  <a:pt x="159924" y="17597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2086907" y="2813145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39624" y="408432"/>
                </a:moveTo>
                <a:lnTo>
                  <a:pt x="24907" y="406360"/>
                </a:lnTo>
                <a:lnTo>
                  <a:pt x="13335" y="401002"/>
                </a:lnTo>
                <a:lnTo>
                  <a:pt x="5762" y="393644"/>
                </a:lnTo>
                <a:lnTo>
                  <a:pt x="3048" y="385572"/>
                </a:lnTo>
                <a:lnTo>
                  <a:pt x="3048" y="158496"/>
                </a:lnTo>
                <a:lnTo>
                  <a:pt x="5762" y="148256"/>
                </a:lnTo>
                <a:lnTo>
                  <a:pt x="13335" y="140589"/>
                </a:lnTo>
                <a:lnTo>
                  <a:pt x="24907" y="135778"/>
                </a:lnTo>
                <a:lnTo>
                  <a:pt x="39624" y="134112"/>
                </a:lnTo>
                <a:lnTo>
                  <a:pt x="54578" y="135778"/>
                </a:lnTo>
                <a:lnTo>
                  <a:pt x="66675" y="140589"/>
                </a:lnTo>
                <a:lnTo>
                  <a:pt x="74771" y="148256"/>
                </a:lnTo>
                <a:lnTo>
                  <a:pt x="77724" y="158496"/>
                </a:lnTo>
                <a:lnTo>
                  <a:pt x="77724" y="385572"/>
                </a:lnTo>
                <a:lnTo>
                  <a:pt x="74771" y="393644"/>
                </a:lnTo>
                <a:lnTo>
                  <a:pt x="66675" y="401002"/>
                </a:lnTo>
                <a:lnTo>
                  <a:pt x="54578" y="406360"/>
                </a:lnTo>
                <a:lnTo>
                  <a:pt x="39624" y="408432"/>
                </a:lnTo>
                <a:close/>
              </a:path>
              <a:path w="81279" h="408939">
                <a:moveTo>
                  <a:pt x="39624" y="73152"/>
                </a:moveTo>
                <a:lnTo>
                  <a:pt x="23788" y="70223"/>
                </a:lnTo>
                <a:lnTo>
                  <a:pt x="11239" y="62293"/>
                </a:lnTo>
                <a:lnTo>
                  <a:pt x="2976" y="50649"/>
                </a:lnTo>
                <a:lnTo>
                  <a:pt x="0" y="36576"/>
                </a:lnTo>
                <a:lnTo>
                  <a:pt x="2976" y="22502"/>
                </a:lnTo>
                <a:lnTo>
                  <a:pt x="11239" y="10858"/>
                </a:lnTo>
                <a:lnTo>
                  <a:pt x="23788" y="2928"/>
                </a:lnTo>
                <a:lnTo>
                  <a:pt x="39624" y="0"/>
                </a:lnTo>
                <a:lnTo>
                  <a:pt x="55697" y="2928"/>
                </a:lnTo>
                <a:lnTo>
                  <a:pt x="68770" y="10858"/>
                </a:lnTo>
                <a:lnTo>
                  <a:pt x="77557" y="22502"/>
                </a:lnTo>
                <a:lnTo>
                  <a:pt x="80772" y="36576"/>
                </a:lnTo>
                <a:lnTo>
                  <a:pt x="77557" y="50649"/>
                </a:lnTo>
                <a:lnTo>
                  <a:pt x="68770" y="62293"/>
                </a:lnTo>
                <a:lnTo>
                  <a:pt x="55697" y="70223"/>
                </a:lnTo>
                <a:lnTo>
                  <a:pt x="39624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362627" y="3396029"/>
            <a:ext cx="298203" cy="199323"/>
          </a:xfrm>
          <a:custGeom>
            <a:avLst/>
            <a:gdLst/>
            <a:ahLst/>
            <a:cxnLst/>
            <a:rect l="l" t="t" r="r" b="b"/>
            <a:pathLst>
              <a:path w="210819" h="281939">
                <a:moveTo>
                  <a:pt x="204886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382" y="54649"/>
                </a:lnTo>
                <a:lnTo>
                  <a:pt x="31623" y="27241"/>
                </a:lnTo>
                <a:lnTo>
                  <a:pt x="63150" y="7548"/>
                </a:lnTo>
                <a:lnTo>
                  <a:pt x="111252" y="0"/>
                </a:lnTo>
                <a:lnTo>
                  <a:pt x="145708" y="2714"/>
                </a:lnTo>
                <a:lnTo>
                  <a:pt x="175450" y="10287"/>
                </a:lnTo>
                <a:lnTo>
                  <a:pt x="196334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4886" y="225552"/>
                </a:lnTo>
                <a:close/>
              </a:path>
              <a:path w="210819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0819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7623" y="203692"/>
                </a:lnTo>
                <a:lnTo>
                  <a:pt x="52197" y="212598"/>
                </a:lnTo>
                <a:lnTo>
                  <a:pt x="73056" y="221503"/>
                </a:lnTo>
                <a:lnTo>
                  <a:pt x="103632" y="225552"/>
                </a:lnTo>
                <a:lnTo>
                  <a:pt x="204886" y="225552"/>
                </a:lnTo>
                <a:lnTo>
                  <a:pt x="203525" y="232433"/>
                </a:lnTo>
                <a:lnTo>
                  <a:pt x="183451" y="258889"/>
                </a:lnTo>
                <a:lnTo>
                  <a:pt x="150518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698914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80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80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007"/>
                </a:lnTo>
                <a:lnTo>
                  <a:pt x="127063" y="267652"/>
                </a:lnTo>
                <a:lnTo>
                  <a:pt x="103703" y="278010"/>
                </a:lnTo>
                <a:lnTo>
                  <a:pt x="76200" y="281940"/>
                </a:lnTo>
                <a:close/>
              </a:path>
              <a:path w="233680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80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067534" y="3396029"/>
            <a:ext cx="375448" cy="285516"/>
          </a:xfrm>
          <a:custGeom>
            <a:avLst/>
            <a:gdLst/>
            <a:ahLst/>
            <a:cxnLst/>
            <a:rect l="l" t="t" r="r" b="b"/>
            <a:pathLst>
              <a:path w="265430" h="403860">
                <a:moveTo>
                  <a:pt x="33528" y="403860"/>
                </a:moveTo>
                <a:lnTo>
                  <a:pt x="19931" y="402955"/>
                </a:lnTo>
                <a:lnTo>
                  <a:pt x="9334" y="398907"/>
                </a:lnTo>
                <a:lnTo>
                  <a:pt x="2452" y="389715"/>
                </a:lnTo>
                <a:lnTo>
                  <a:pt x="0" y="373380"/>
                </a:lnTo>
                <a:lnTo>
                  <a:pt x="928" y="361545"/>
                </a:lnTo>
                <a:lnTo>
                  <a:pt x="4000" y="351853"/>
                </a:lnTo>
                <a:lnTo>
                  <a:pt x="9644" y="345305"/>
                </a:lnTo>
                <a:lnTo>
                  <a:pt x="18288" y="342900"/>
                </a:lnTo>
                <a:lnTo>
                  <a:pt x="41648" y="339209"/>
                </a:lnTo>
                <a:lnTo>
                  <a:pt x="68008" y="325945"/>
                </a:lnTo>
                <a:lnTo>
                  <a:pt x="90082" y="299823"/>
                </a:lnTo>
                <a:lnTo>
                  <a:pt x="100584" y="257556"/>
                </a:lnTo>
                <a:lnTo>
                  <a:pt x="1524" y="45720"/>
                </a:lnTo>
                <a:lnTo>
                  <a:pt x="0" y="42672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555" y="184404"/>
                </a:lnTo>
                <a:lnTo>
                  <a:pt x="179832" y="260604"/>
                </a:lnTo>
                <a:lnTo>
                  <a:pt x="164031" y="301837"/>
                </a:lnTo>
                <a:lnTo>
                  <a:pt x="146328" y="340656"/>
                </a:lnTo>
                <a:lnTo>
                  <a:pt x="121895" y="373184"/>
                </a:lnTo>
                <a:lnTo>
                  <a:pt x="85904" y="395545"/>
                </a:lnTo>
                <a:lnTo>
                  <a:pt x="33528" y="403860"/>
                </a:lnTo>
                <a:close/>
              </a:path>
              <a:path w="265430" h="403860">
                <a:moveTo>
                  <a:pt x="209555" y="184404"/>
                </a:moveTo>
                <a:lnTo>
                  <a:pt x="140208" y="184404"/>
                </a:lnTo>
                <a:lnTo>
                  <a:pt x="195072" y="12192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457" y="2714"/>
                </a:lnTo>
                <a:lnTo>
                  <a:pt x="246888" y="10287"/>
                </a:lnTo>
                <a:lnTo>
                  <a:pt x="259889" y="21859"/>
                </a:lnTo>
                <a:lnTo>
                  <a:pt x="265176" y="36576"/>
                </a:lnTo>
                <a:lnTo>
                  <a:pt x="265176" y="42672"/>
                </a:lnTo>
                <a:lnTo>
                  <a:pt x="263652" y="45720"/>
                </a:lnTo>
                <a:lnTo>
                  <a:pt x="209555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492203" y="3285056"/>
            <a:ext cx="230838" cy="307065"/>
          </a:xfrm>
          <a:custGeom>
            <a:avLst/>
            <a:gdLst/>
            <a:ahLst/>
            <a:cxnLst/>
            <a:rect l="l" t="t" r="r" b="b"/>
            <a:pathLst>
              <a:path w="163194" h="434339">
                <a:moveTo>
                  <a:pt x="35052" y="434340"/>
                </a:moveTo>
                <a:lnTo>
                  <a:pt x="21216" y="432673"/>
                </a:lnTo>
                <a:lnTo>
                  <a:pt x="10096" y="427863"/>
                </a:lnTo>
                <a:lnTo>
                  <a:pt x="2690" y="420195"/>
                </a:lnTo>
                <a:lnTo>
                  <a:pt x="0" y="409956"/>
                </a:lnTo>
                <a:lnTo>
                  <a:pt x="0" y="112776"/>
                </a:lnTo>
                <a:lnTo>
                  <a:pt x="8001" y="67508"/>
                </a:lnTo>
                <a:lnTo>
                  <a:pt x="29718" y="31813"/>
                </a:lnTo>
                <a:lnTo>
                  <a:pt x="61722" y="8405"/>
                </a:lnTo>
                <a:lnTo>
                  <a:pt x="100584" y="0"/>
                </a:lnTo>
                <a:lnTo>
                  <a:pt x="135636" y="0"/>
                </a:lnTo>
                <a:lnTo>
                  <a:pt x="147637" y="2619"/>
                </a:lnTo>
                <a:lnTo>
                  <a:pt x="156210" y="9525"/>
                </a:lnTo>
                <a:lnTo>
                  <a:pt x="161353" y="19288"/>
                </a:lnTo>
                <a:lnTo>
                  <a:pt x="163068" y="30480"/>
                </a:lnTo>
                <a:lnTo>
                  <a:pt x="161353" y="41910"/>
                </a:lnTo>
                <a:lnTo>
                  <a:pt x="156210" y="52197"/>
                </a:lnTo>
                <a:lnTo>
                  <a:pt x="147637" y="59626"/>
                </a:lnTo>
                <a:lnTo>
                  <a:pt x="135636" y="62484"/>
                </a:lnTo>
                <a:lnTo>
                  <a:pt x="115824" y="62484"/>
                </a:lnTo>
                <a:lnTo>
                  <a:pt x="98869" y="65270"/>
                </a:lnTo>
                <a:lnTo>
                  <a:pt x="85344" y="73342"/>
                </a:lnTo>
                <a:lnTo>
                  <a:pt x="76390" y="86272"/>
                </a:lnTo>
                <a:lnTo>
                  <a:pt x="73152" y="103632"/>
                </a:lnTo>
                <a:lnTo>
                  <a:pt x="73152" y="160020"/>
                </a:lnTo>
                <a:lnTo>
                  <a:pt x="144780" y="160020"/>
                </a:lnTo>
                <a:lnTo>
                  <a:pt x="152781" y="162377"/>
                </a:lnTo>
                <a:lnTo>
                  <a:pt x="158496" y="168592"/>
                </a:lnTo>
                <a:lnTo>
                  <a:pt x="161925" y="177379"/>
                </a:lnTo>
                <a:lnTo>
                  <a:pt x="163068" y="187452"/>
                </a:lnTo>
                <a:lnTo>
                  <a:pt x="161925" y="197286"/>
                </a:lnTo>
                <a:lnTo>
                  <a:pt x="158496" y="205549"/>
                </a:lnTo>
                <a:lnTo>
                  <a:pt x="152781" y="211240"/>
                </a:lnTo>
                <a:lnTo>
                  <a:pt x="144780" y="213360"/>
                </a:lnTo>
                <a:lnTo>
                  <a:pt x="73152" y="213360"/>
                </a:lnTo>
                <a:lnTo>
                  <a:pt x="73152" y="409956"/>
                </a:lnTo>
                <a:lnTo>
                  <a:pt x="70199" y="420195"/>
                </a:lnTo>
                <a:lnTo>
                  <a:pt x="62103" y="427863"/>
                </a:lnTo>
                <a:lnTo>
                  <a:pt x="50006" y="432673"/>
                </a:lnTo>
                <a:lnTo>
                  <a:pt x="35052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44420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80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80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007"/>
                </a:lnTo>
                <a:lnTo>
                  <a:pt x="127063" y="267652"/>
                </a:lnTo>
                <a:lnTo>
                  <a:pt x="103703" y="278010"/>
                </a:lnTo>
                <a:lnTo>
                  <a:pt x="76200" y="281940"/>
                </a:lnTo>
                <a:close/>
              </a:path>
              <a:path w="233680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80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60466" y="3285056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30765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0996"/>
                </a:lnTo>
                <a:lnTo>
                  <a:pt x="97726" y="165544"/>
                </a:lnTo>
                <a:lnTo>
                  <a:pt x="80986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3007"/>
                </a:lnTo>
                <a:lnTo>
                  <a:pt x="126301" y="267652"/>
                </a:lnTo>
                <a:lnTo>
                  <a:pt x="102846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738189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682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60020" y="0"/>
                </a:lnTo>
                <a:lnTo>
                  <a:pt x="169854" y="2428"/>
                </a:lnTo>
                <a:lnTo>
                  <a:pt x="178117" y="9144"/>
                </a:lnTo>
                <a:lnTo>
                  <a:pt x="183808" y="19288"/>
                </a:lnTo>
                <a:lnTo>
                  <a:pt x="185928" y="32004"/>
                </a:lnTo>
                <a:lnTo>
                  <a:pt x="183808" y="44719"/>
                </a:lnTo>
                <a:lnTo>
                  <a:pt x="180682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682" y="50292"/>
                </a:lnTo>
                <a:lnTo>
                  <a:pt x="178117" y="54864"/>
                </a:lnTo>
                <a:lnTo>
                  <a:pt x="169854" y="61579"/>
                </a:lnTo>
                <a:lnTo>
                  <a:pt x="160020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46451" y="3398185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33995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003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166" y="9096"/>
                </a:lnTo>
                <a:lnTo>
                  <a:pt x="216789" y="33909"/>
                </a:lnTo>
                <a:lnTo>
                  <a:pt x="222003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003" y="42672"/>
                </a:lnTo>
                <a:lnTo>
                  <a:pt x="234700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700" y="64008"/>
                </a:lnTo>
                <a:lnTo>
                  <a:pt x="238696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796627" y="3379868"/>
            <a:ext cx="358382" cy="301678"/>
          </a:xfrm>
          <a:custGeom>
            <a:avLst/>
            <a:gdLst/>
            <a:ahLst/>
            <a:cxnLst/>
            <a:rect l="l" t="t" r="r" b="b"/>
            <a:pathLst>
              <a:path w="253364" h="426720">
                <a:moveTo>
                  <a:pt x="243840" y="39624"/>
                </a:moveTo>
                <a:lnTo>
                  <a:pt x="188976" y="39624"/>
                </a:lnTo>
                <a:lnTo>
                  <a:pt x="198739" y="19931"/>
                </a:lnTo>
                <a:lnTo>
                  <a:pt x="207645" y="7810"/>
                </a:lnTo>
                <a:lnTo>
                  <a:pt x="215979" y="1690"/>
                </a:lnTo>
                <a:lnTo>
                  <a:pt x="224028" y="0"/>
                </a:lnTo>
                <a:lnTo>
                  <a:pt x="236267" y="2286"/>
                </a:lnTo>
                <a:lnTo>
                  <a:pt x="245364" y="8001"/>
                </a:lnTo>
                <a:lnTo>
                  <a:pt x="251031" y="15430"/>
                </a:lnTo>
                <a:lnTo>
                  <a:pt x="252984" y="22860"/>
                </a:lnTo>
                <a:lnTo>
                  <a:pt x="252984" y="28956"/>
                </a:lnTo>
                <a:lnTo>
                  <a:pt x="248412" y="35052"/>
                </a:lnTo>
                <a:lnTo>
                  <a:pt x="243840" y="39624"/>
                </a:lnTo>
                <a:close/>
              </a:path>
              <a:path w="253364" h="426720">
                <a:moveTo>
                  <a:pt x="126492" y="426720"/>
                </a:moveTo>
                <a:lnTo>
                  <a:pt x="77795" y="421386"/>
                </a:lnTo>
                <a:lnTo>
                  <a:pt x="37528" y="405765"/>
                </a:lnTo>
                <a:lnTo>
                  <a:pt x="10120" y="380428"/>
                </a:lnTo>
                <a:lnTo>
                  <a:pt x="0" y="345948"/>
                </a:lnTo>
                <a:lnTo>
                  <a:pt x="3214" y="325921"/>
                </a:lnTo>
                <a:lnTo>
                  <a:pt x="12001" y="309181"/>
                </a:lnTo>
                <a:lnTo>
                  <a:pt x="25074" y="295584"/>
                </a:lnTo>
                <a:lnTo>
                  <a:pt x="41148" y="284988"/>
                </a:lnTo>
                <a:lnTo>
                  <a:pt x="30908" y="279273"/>
                </a:lnTo>
                <a:lnTo>
                  <a:pt x="23241" y="271272"/>
                </a:lnTo>
                <a:lnTo>
                  <a:pt x="18430" y="260985"/>
                </a:lnTo>
                <a:lnTo>
                  <a:pt x="16764" y="248412"/>
                </a:lnTo>
                <a:lnTo>
                  <a:pt x="18930" y="233981"/>
                </a:lnTo>
                <a:lnTo>
                  <a:pt x="24955" y="222123"/>
                </a:lnTo>
                <a:lnTo>
                  <a:pt x="34123" y="211978"/>
                </a:lnTo>
                <a:lnTo>
                  <a:pt x="45720" y="202692"/>
                </a:lnTo>
                <a:lnTo>
                  <a:pt x="30599" y="188475"/>
                </a:lnTo>
                <a:lnTo>
                  <a:pt x="19621" y="171259"/>
                </a:lnTo>
                <a:lnTo>
                  <a:pt x="12930" y="151471"/>
                </a:lnTo>
                <a:lnTo>
                  <a:pt x="10668" y="129540"/>
                </a:lnTo>
                <a:lnTo>
                  <a:pt x="10668" y="117348"/>
                </a:lnTo>
                <a:lnTo>
                  <a:pt x="18645" y="78795"/>
                </a:lnTo>
                <a:lnTo>
                  <a:pt x="41338" y="48958"/>
                </a:lnTo>
                <a:lnTo>
                  <a:pt x="76890" y="29694"/>
                </a:lnTo>
                <a:lnTo>
                  <a:pt x="123444" y="22860"/>
                </a:lnTo>
                <a:lnTo>
                  <a:pt x="142255" y="23979"/>
                </a:lnTo>
                <a:lnTo>
                  <a:pt x="159639" y="27241"/>
                </a:lnTo>
                <a:lnTo>
                  <a:pt x="175307" y="32504"/>
                </a:lnTo>
                <a:lnTo>
                  <a:pt x="188976" y="39624"/>
                </a:lnTo>
                <a:lnTo>
                  <a:pt x="243840" y="39624"/>
                </a:lnTo>
                <a:lnTo>
                  <a:pt x="237624" y="43386"/>
                </a:lnTo>
                <a:lnTo>
                  <a:pt x="230695" y="48006"/>
                </a:lnTo>
                <a:lnTo>
                  <a:pt x="223480" y="53768"/>
                </a:lnTo>
                <a:lnTo>
                  <a:pt x="216408" y="60960"/>
                </a:lnTo>
                <a:lnTo>
                  <a:pt x="220831" y="67056"/>
                </a:lnTo>
                <a:lnTo>
                  <a:pt x="123444" y="67056"/>
                </a:lnTo>
                <a:lnTo>
                  <a:pt x="106084" y="71056"/>
                </a:lnTo>
                <a:lnTo>
                  <a:pt x="93154" y="81915"/>
                </a:lnTo>
                <a:lnTo>
                  <a:pt x="85082" y="97917"/>
                </a:lnTo>
                <a:lnTo>
                  <a:pt x="82296" y="117348"/>
                </a:lnTo>
                <a:lnTo>
                  <a:pt x="82296" y="129540"/>
                </a:lnTo>
                <a:lnTo>
                  <a:pt x="85105" y="149852"/>
                </a:lnTo>
                <a:lnTo>
                  <a:pt x="93345" y="166306"/>
                </a:lnTo>
                <a:lnTo>
                  <a:pt x="106727" y="177331"/>
                </a:lnTo>
                <a:lnTo>
                  <a:pt x="124968" y="181356"/>
                </a:lnTo>
                <a:lnTo>
                  <a:pt x="217675" y="181356"/>
                </a:lnTo>
                <a:lnTo>
                  <a:pt x="204978" y="198120"/>
                </a:lnTo>
                <a:lnTo>
                  <a:pt x="169354" y="218265"/>
                </a:lnTo>
                <a:lnTo>
                  <a:pt x="152250" y="220980"/>
                </a:lnTo>
                <a:lnTo>
                  <a:pt x="85344" y="220980"/>
                </a:lnTo>
                <a:lnTo>
                  <a:pt x="80772" y="224028"/>
                </a:lnTo>
                <a:lnTo>
                  <a:pt x="77724" y="228600"/>
                </a:lnTo>
                <a:lnTo>
                  <a:pt x="77724" y="233172"/>
                </a:lnTo>
                <a:lnTo>
                  <a:pt x="90593" y="246034"/>
                </a:lnTo>
                <a:lnTo>
                  <a:pt x="122766" y="252250"/>
                </a:lnTo>
                <a:lnTo>
                  <a:pt x="164592" y="258127"/>
                </a:lnTo>
                <a:lnTo>
                  <a:pt x="206417" y="269973"/>
                </a:lnTo>
                <a:lnTo>
                  <a:pt x="238590" y="294096"/>
                </a:lnTo>
                <a:lnTo>
                  <a:pt x="239979" y="298704"/>
                </a:lnTo>
                <a:lnTo>
                  <a:pt x="100584" y="298704"/>
                </a:lnTo>
                <a:lnTo>
                  <a:pt x="87868" y="306419"/>
                </a:lnTo>
                <a:lnTo>
                  <a:pt x="77724" y="315849"/>
                </a:lnTo>
                <a:lnTo>
                  <a:pt x="71008" y="326993"/>
                </a:lnTo>
                <a:lnTo>
                  <a:pt x="68580" y="339852"/>
                </a:lnTo>
                <a:lnTo>
                  <a:pt x="73104" y="356973"/>
                </a:lnTo>
                <a:lnTo>
                  <a:pt x="85344" y="369379"/>
                </a:lnTo>
                <a:lnTo>
                  <a:pt x="103298" y="376928"/>
                </a:lnTo>
                <a:lnTo>
                  <a:pt x="124968" y="379476"/>
                </a:lnTo>
                <a:lnTo>
                  <a:pt x="239547" y="379476"/>
                </a:lnTo>
                <a:lnTo>
                  <a:pt x="213550" y="405765"/>
                </a:lnTo>
                <a:lnTo>
                  <a:pt x="173664" y="421671"/>
                </a:lnTo>
                <a:lnTo>
                  <a:pt x="126492" y="426720"/>
                </a:lnTo>
                <a:close/>
              </a:path>
              <a:path w="253364" h="426720">
                <a:moveTo>
                  <a:pt x="217675" y="181356"/>
                </a:moveTo>
                <a:lnTo>
                  <a:pt x="124968" y="181356"/>
                </a:lnTo>
                <a:lnTo>
                  <a:pt x="141684" y="177546"/>
                </a:lnTo>
                <a:lnTo>
                  <a:pt x="154686" y="166878"/>
                </a:lnTo>
                <a:lnTo>
                  <a:pt x="163115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306" y="97917"/>
                </a:lnTo>
                <a:lnTo>
                  <a:pt x="155067" y="81915"/>
                </a:lnTo>
                <a:lnTo>
                  <a:pt x="141684" y="71056"/>
                </a:lnTo>
                <a:lnTo>
                  <a:pt x="123444" y="67056"/>
                </a:lnTo>
                <a:lnTo>
                  <a:pt x="220831" y="67056"/>
                </a:lnTo>
                <a:lnTo>
                  <a:pt x="225290" y="73199"/>
                </a:lnTo>
                <a:lnTo>
                  <a:pt x="231457" y="86868"/>
                </a:lnTo>
                <a:lnTo>
                  <a:pt x="235053" y="101679"/>
                </a:lnTo>
                <a:lnTo>
                  <a:pt x="236220" y="117348"/>
                </a:lnTo>
                <a:lnTo>
                  <a:pt x="236220" y="129540"/>
                </a:lnTo>
                <a:lnTo>
                  <a:pt x="228028" y="167687"/>
                </a:lnTo>
                <a:lnTo>
                  <a:pt x="217675" y="181356"/>
                </a:lnTo>
                <a:close/>
              </a:path>
              <a:path w="253364" h="426720">
                <a:moveTo>
                  <a:pt x="123444" y="225552"/>
                </a:moveTo>
                <a:lnTo>
                  <a:pt x="113204" y="225266"/>
                </a:lnTo>
                <a:lnTo>
                  <a:pt x="103251" y="224409"/>
                </a:lnTo>
                <a:lnTo>
                  <a:pt x="93868" y="222980"/>
                </a:lnTo>
                <a:lnTo>
                  <a:pt x="85344" y="220980"/>
                </a:lnTo>
                <a:lnTo>
                  <a:pt x="152250" y="220980"/>
                </a:lnTo>
                <a:lnTo>
                  <a:pt x="123444" y="225552"/>
                </a:lnTo>
                <a:close/>
              </a:path>
              <a:path w="253364" h="426720">
                <a:moveTo>
                  <a:pt x="239547" y="379476"/>
                </a:moveTo>
                <a:lnTo>
                  <a:pt x="124968" y="379476"/>
                </a:lnTo>
                <a:lnTo>
                  <a:pt x="147280" y="376713"/>
                </a:lnTo>
                <a:lnTo>
                  <a:pt x="165163" y="368808"/>
                </a:lnTo>
                <a:lnTo>
                  <a:pt x="177045" y="356330"/>
                </a:lnTo>
                <a:lnTo>
                  <a:pt x="181356" y="339852"/>
                </a:lnTo>
                <a:lnTo>
                  <a:pt x="173878" y="320563"/>
                </a:lnTo>
                <a:lnTo>
                  <a:pt x="154686" y="308991"/>
                </a:lnTo>
                <a:lnTo>
                  <a:pt x="128635" y="302561"/>
                </a:lnTo>
                <a:lnTo>
                  <a:pt x="100584" y="298704"/>
                </a:lnTo>
                <a:lnTo>
                  <a:pt x="239979" y="298704"/>
                </a:lnTo>
                <a:lnTo>
                  <a:pt x="251460" y="336804"/>
                </a:lnTo>
                <a:lnTo>
                  <a:pt x="241149" y="377856"/>
                </a:lnTo>
                <a:lnTo>
                  <a:pt x="239547" y="3794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204050" y="3314146"/>
            <a:ext cx="352095" cy="282374"/>
          </a:xfrm>
          <a:custGeom>
            <a:avLst/>
            <a:gdLst/>
            <a:ahLst/>
            <a:cxnLst/>
            <a:rect l="l" t="t" r="r" b="b"/>
            <a:pathLst>
              <a:path w="248920" h="399414">
                <a:moveTo>
                  <a:pt x="82296" y="60960"/>
                </a:moveTo>
                <a:lnTo>
                  <a:pt x="70699" y="58316"/>
                </a:lnTo>
                <a:lnTo>
                  <a:pt x="61531" y="51244"/>
                </a:lnTo>
                <a:lnTo>
                  <a:pt x="55506" y="41028"/>
                </a:lnTo>
                <a:lnTo>
                  <a:pt x="53340" y="28956"/>
                </a:lnTo>
                <a:lnTo>
                  <a:pt x="55506" y="18002"/>
                </a:lnTo>
                <a:lnTo>
                  <a:pt x="61531" y="8763"/>
                </a:lnTo>
                <a:lnTo>
                  <a:pt x="70699" y="2381"/>
                </a:lnTo>
                <a:lnTo>
                  <a:pt x="82296" y="0"/>
                </a:lnTo>
                <a:lnTo>
                  <a:pt x="93011" y="2381"/>
                </a:lnTo>
                <a:lnTo>
                  <a:pt x="101727" y="8763"/>
                </a:lnTo>
                <a:lnTo>
                  <a:pt x="107584" y="18002"/>
                </a:lnTo>
                <a:lnTo>
                  <a:pt x="109728" y="28956"/>
                </a:lnTo>
                <a:lnTo>
                  <a:pt x="107584" y="41028"/>
                </a:lnTo>
                <a:lnTo>
                  <a:pt x="101727" y="51244"/>
                </a:lnTo>
                <a:lnTo>
                  <a:pt x="93011" y="58316"/>
                </a:lnTo>
                <a:lnTo>
                  <a:pt x="82296" y="60960"/>
                </a:lnTo>
                <a:close/>
              </a:path>
              <a:path w="248920" h="399414">
                <a:moveTo>
                  <a:pt x="169164" y="60960"/>
                </a:moveTo>
                <a:lnTo>
                  <a:pt x="157567" y="58316"/>
                </a:lnTo>
                <a:lnTo>
                  <a:pt x="148399" y="51244"/>
                </a:lnTo>
                <a:lnTo>
                  <a:pt x="142374" y="41028"/>
                </a:lnTo>
                <a:lnTo>
                  <a:pt x="140208" y="28956"/>
                </a:lnTo>
                <a:lnTo>
                  <a:pt x="142374" y="18002"/>
                </a:lnTo>
                <a:lnTo>
                  <a:pt x="148399" y="8763"/>
                </a:lnTo>
                <a:lnTo>
                  <a:pt x="157567" y="2381"/>
                </a:lnTo>
                <a:lnTo>
                  <a:pt x="169164" y="0"/>
                </a:lnTo>
                <a:lnTo>
                  <a:pt x="179879" y="2381"/>
                </a:lnTo>
                <a:lnTo>
                  <a:pt x="188595" y="8763"/>
                </a:lnTo>
                <a:lnTo>
                  <a:pt x="194452" y="18002"/>
                </a:lnTo>
                <a:lnTo>
                  <a:pt x="196596" y="28956"/>
                </a:lnTo>
                <a:lnTo>
                  <a:pt x="194452" y="41028"/>
                </a:lnTo>
                <a:lnTo>
                  <a:pt x="188595" y="51244"/>
                </a:lnTo>
                <a:lnTo>
                  <a:pt x="179879" y="58316"/>
                </a:lnTo>
                <a:lnTo>
                  <a:pt x="169164" y="60960"/>
                </a:lnTo>
                <a:close/>
              </a:path>
              <a:path w="248920" h="399414">
                <a:moveTo>
                  <a:pt x="124968" y="399288"/>
                </a:moveTo>
                <a:lnTo>
                  <a:pt x="76509" y="389524"/>
                </a:lnTo>
                <a:lnTo>
                  <a:pt x="36766" y="363474"/>
                </a:lnTo>
                <a:lnTo>
                  <a:pt x="9882" y="325993"/>
                </a:lnTo>
                <a:lnTo>
                  <a:pt x="0" y="281940"/>
                </a:lnTo>
                <a:lnTo>
                  <a:pt x="0" y="141732"/>
                </a:lnTo>
                <a:lnTo>
                  <a:pt x="2928" y="133659"/>
                </a:lnTo>
                <a:lnTo>
                  <a:pt x="10858" y="126301"/>
                </a:lnTo>
                <a:lnTo>
                  <a:pt x="22502" y="120943"/>
                </a:lnTo>
                <a:lnTo>
                  <a:pt x="36576" y="118872"/>
                </a:lnTo>
                <a:lnTo>
                  <a:pt x="50649" y="120943"/>
                </a:lnTo>
                <a:lnTo>
                  <a:pt x="62293" y="126301"/>
                </a:lnTo>
                <a:lnTo>
                  <a:pt x="70223" y="133659"/>
                </a:lnTo>
                <a:lnTo>
                  <a:pt x="73152" y="141732"/>
                </a:lnTo>
                <a:lnTo>
                  <a:pt x="73152" y="281940"/>
                </a:lnTo>
                <a:lnTo>
                  <a:pt x="77176" y="300966"/>
                </a:lnTo>
                <a:lnTo>
                  <a:pt x="88201" y="317563"/>
                </a:lnTo>
                <a:lnTo>
                  <a:pt x="104655" y="329303"/>
                </a:lnTo>
                <a:lnTo>
                  <a:pt x="124968" y="333756"/>
                </a:lnTo>
                <a:lnTo>
                  <a:pt x="233468" y="333756"/>
                </a:lnTo>
                <a:lnTo>
                  <a:pt x="211836" y="364045"/>
                </a:lnTo>
                <a:lnTo>
                  <a:pt x="172545" y="389739"/>
                </a:lnTo>
                <a:lnTo>
                  <a:pt x="124968" y="399288"/>
                </a:lnTo>
                <a:close/>
              </a:path>
              <a:path w="248920" h="399414">
                <a:moveTo>
                  <a:pt x="233468" y="333756"/>
                </a:moveTo>
                <a:lnTo>
                  <a:pt x="124968" y="333756"/>
                </a:lnTo>
                <a:lnTo>
                  <a:pt x="144399" y="329303"/>
                </a:lnTo>
                <a:lnTo>
                  <a:pt x="160401" y="317563"/>
                </a:lnTo>
                <a:lnTo>
                  <a:pt x="171259" y="300966"/>
                </a:lnTo>
                <a:lnTo>
                  <a:pt x="175260" y="281940"/>
                </a:lnTo>
                <a:lnTo>
                  <a:pt x="175260" y="141732"/>
                </a:lnTo>
                <a:lnTo>
                  <a:pt x="178188" y="133016"/>
                </a:lnTo>
                <a:lnTo>
                  <a:pt x="186118" y="125730"/>
                </a:lnTo>
                <a:lnTo>
                  <a:pt x="197762" y="120729"/>
                </a:lnTo>
                <a:lnTo>
                  <a:pt x="211836" y="118872"/>
                </a:lnTo>
                <a:lnTo>
                  <a:pt x="227195" y="120729"/>
                </a:lnTo>
                <a:lnTo>
                  <a:pt x="238696" y="125730"/>
                </a:lnTo>
                <a:lnTo>
                  <a:pt x="245911" y="133016"/>
                </a:lnTo>
                <a:lnTo>
                  <a:pt x="248412" y="141732"/>
                </a:lnTo>
                <a:lnTo>
                  <a:pt x="248412" y="281940"/>
                </a:lnTo>
                <a:lnTo>
                  <a:pt x="238553" y="326636"/>
                </a:lnTo>
                <a:lnTo>
                  <a:pt x="233468" y="3337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98542" y="3396029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79" h="283845">
                <a:moveTo>
                  <a:pt x="135636" y="283464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3528"/>
                </a:lnTo>
                <a:lnTo>
                  <a:pt x="0" y="30480"/>
                </a:lnTo>
                <a:lnTo>
                  <a:pt x="5072" y="18645"/>
                </a:lnTo>
                <a:lnTo>
                  <a:pt x="17716" y="8953"/>
                </a:lnTo>
                <a:lnTo>
                  <a:pt x="34075" y="2405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127" y="179832"/>
                </a:lnTo>
                <a:lnTo>
                  <a:pt x="169164" y="269748"/>
                </a:lnTo>
                <a:lnTo>
                  <a:pt x="164782" y="275748"/>
                </a:lnTo>
                <a:lnTo>
                  <a:pt x="156972" y="280035"/>
                </a:lnTo>
                <a:lnTo>
                  <a:pt x="146875" y="282606"/>
                </a:lnTo>
                <a:lnTo>
                  <a:pt x="135636" y="283464"/>
                </a:lnTo>
                <a:close/>
              </a:path>
              <a:path w="271779" h="283845">
                <a:moveTo>
                  <a:pt x="208127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8127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008120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605" y="189952"/>
                </a:lnTo>
                <a:lnTo>
                  <a:pt x="93535" y="208216"/>
                </a:lnTo>
                <a:lnTo>
                  <a:pt x="115181" y="219908"/>
                </a:lnTo>
                <a:lnTo>
                  <a:pt x="143256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5148" y="249150"/>
                </a:lnTo>
                <a:lnTo>
                  <a:pt x="214693" y="264985"/>
                </a:lnTo>
                <a:lnTo>
                  <a:pt x="182522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6784" y="112776"/>
                </a:lnTo>
                <a:lnTo>
                  <a:pt x="176784" y="99060"/>
                </a:lnTo>
                <a:lnTo>
                  <a:pt x="172545" y="81224"/>
                </a:lnTo>
                <a:lnTo>
                  <a:pt x="161163" y="67246"/>
                </a:lnTo>
                <a:lnTo>
                  <a:pt x="144637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3256" y="224028"/>
                </a:lnTo>
                <a:lnTo>
                  <a:pt x="167925" y="220456"/>
                </a:lnTo>
                <a:lnTo>
                  <a:pt x="186309" y="212598"/>
                </a:lnTo>
                <a:lnTo>
                  <a:pt x="200691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419857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1852" y="42672"/>
                </a:moveTo>
                <a:lnTo>
                  <a:pt x="70104" y="42672"/>
                </a:lnTo>
                <a:lnTo>
                  <a:pt x="81153" y="27003"/>
                </a:lnTo>
                <a:lnTo>
                  <a:pt x="97917" y="13335"/>
                </a:lnTo>
                <a:lnTo>
                  <a:pt x="119824" y="3667"/>
                </a:lnTo>
                <a:lnTo>
                  <a:pt x="146304" y="0"/>
                </a:lnTo>
                <a:lnTo>
                  <a:pt x="184523" y="9096"/>
                </a:lnTo>
                <a:lnTo>
                  <a:pt x="216598" y="33909"/>
                </a:lnTo>
                <a:lnTo>
                  <a:pt x="221852" y="42672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1852" y="42672"/>
                </a:lnTo>
                <a:lnTo>
                  <a:pt x="234646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646" y="64008"/>
                </a:lnTo>
                <a:lnTo>
                  <a:pt x="238672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3223"/>
                </a:lnTo>
                <a:lnTo>
                  <a:pt x="234696" y="270891"/>
                </a:lnTo>
                <a:lnTo>
                  <a:pt x="222456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840214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038537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228237" y="3303372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22248" y="3396030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156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719"/>
                </a:lnTo>
                <a:lnTo>
                  <a:pt x="180156" y="50292"/>
                </a:lnTo>
                <a:close/>
              </a:path>
              <a:path w="186054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80156" y="50292"/>
                </a:lnTo>
                <a:lnTo>
                  <a:pt x="177355" y="54864"/>
                </a:lnTo>
                <a:lnTo>
                  <a:pt x="168568" y="61579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734821" y="3285056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24521" y="3303372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090511" y="3297985"/>
            <a:ext cx="358382" cy="383831"/>
          </a:xfrm>
          <a:custGeom>
            <a:avLst/>
            <a:gdLst/>
            <a:ahLst/>
            <a:cxnLst/>
            <a:rect l="l" t="t" r="r" b="b"/>
            <a:pathLst>
              <a:path w="253365" h="542925">
                <a:moveTo>
                  <a:pt x="243840" y="155448"/>
                </a:moveTo>
                <a:lnTo>
                  <a:pt x="188976" y="155448"/>
                </a:lnTo>
                <a:lnTo>
                  <a:pt x="198739" y="135755"/>
                </a:lnTo>
                <a:lnTo>
                  <a:pt x="207645" y="123634"/>
                </a:lnTo>
                <a:lnTo>
                  <a:pt x="215979" y="117514"/>
                </a:lnTo>
                <a:lnTo>
                  <a:pt x="224028" y="115824"/>
                </a:lnTo>
                <a:lnTo>
                  <a:pt x="236267" y="118110"/>
                </a:lnTo>
                <a:lnTo>
                  <a:pt x="245364" y="123825"/>
                </a:lnTo>
                <a:lnTo>
                  <a:pt x="251031" y="131254"/>
                </a:lnTo>
                <a:lnTo>
                  <a:pt x="252984" y="138684"/>
                </a:lnTo>
                <a:lnTo>
                  <a:pt x="252984" y="144780"/>
                </a:lnTo>
                <a:lnTo>
                  <a:pt x="248412" y="150876"/>
                </a:lnTo>
                <a:lnTo>
                  <a:pt x="243840" y="155448"/>
                </a:lnTo>
                <a:close/>
              </a:path>
              <a:path w="253365" h="542925">
                <a:moveTo>
                  <a:pt x="126492" y="542544"/>
                </a:moveTo>
                <a:lnTo>
                  <a:pt x="77795" y="537210"/>
                </a:lnTo>
                <a:lnTo>
                  <a:pt x="37528" y="521589"/>
                </a:lnTo>
                <a:lnTo>
                  <a:pt x="10120" y="496252"/>
                </a:lnTo>
                <a:lnTo>
                  <a:pt x="0" y="461772"/>
                </a:lnTo>
                <a:lnTo>
                  <a:pt x="3214" y="441745"/>
                </a:lnTo>
                <a:lnTo>
                  <a:pt x="12001" y="425005"/>
                </a:lnTo>
                <a:lnTo>
                  <a:pt x="25074" y="411408"/>
                </a:lnTo>
                <a:lnTo>
                  <a:pt x="41148" y="400812"/>
                </a:lnTo>
                <a:lnTo>
                  <a:pt x="30908" y="395097"/>
                </a:lnTo>
                <a:lnTo>
                  <a:pt x="23241" y="387096"/>
                </a:lnTo>
                <a:lnTo>
                  <a:pt x="18430" y="376809"/>
                </a:lnTo>
                <a:lnTo>
                  <a:pt x="16764" y="364236"/>
                </a:lnTo>
                <a:lnTo>
                  <a:pt x="18930" y="349805"/>
                </a:lnTo>
                <a:lnTo>
                  <a:pt x="24955" y="337947"/>
                </a:lnTo>
                <a:lnTo>
                  <a:pt x="34123" y="327802"/>
                </a:lnTo>
                <a:lnTo>
                  <a:pt x="45720" y="318516"/>
                </a:lnTo>
                <a:lnTo>
                  <a:pt x="30599" y="304299"/>
                </a:lnTo>
                <a:lnTo>
                  <a:pt x="19621" y="287083"/>
                </a:lnTo>
                <a:lnTo>
                  <a:pt x="12930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645" y="194619"/>
                </a:lnTo>
                <a:lnTo>
                  <a:pt x="41338" y="164782"/>
                </a:lnTo>
                <a:lnTo>
                  <a:pt x="76890" y="145518"/>
                </a:lnTo>
                <a:lnTo>
                  <a:pt x="123444" y="138684"/>
                </a:lnTo>
                <a:lnTo>
                  <a:pt x="141612" y="139803"/>
                </a:lnTo>
                <a:lnTo>
                  <a:pt x="159067" y="143065"/>
                </a:lnTo>
                <a:lnTo>
                  <a:pt x="175093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7624" y="159210"/>
                </a:lnTo>
                <a:lnTo>
                  <a:pt x="230695" y="163830"/>
                </a:lnTo>
                <a:lnTo>
                  <a:pt x="223480" y="169592"/>
                </a:lnTo>
                <a:lnTo>
                  <a:pt x="216408" y="176784"/>
                </a:lnTo>
                <a:lnTo>
                  <a:pt x="220831" y="182880"/>
                </a:lnTo>
                <a:lnTo>
                  <a:pt x="123444" y="182880"/>
                </a:lnTo>
                <a:lnTo>
                  <a:pt x="106084" y="186880"/>
                </a:lnTo>
                <a:lnTo>
                  <a:pt x="93154" y="197739"/>
                </a:lnTo>
                <a:lnTo>
                  <a:pt x="85082" y="213741"/>
                </a:lnTo>
                <a:lnTo>
                  <a:pt x="82296" y="233172"/>
                </a:lnTo>
                <a:lnTo>
                  <a:pt x="82296" y="245364"/>
                </a:lnTo>
                <a:lnTo>
                  <a:pt x="85082" y="265676"/>
                </a:lnTo>
                <a:lnTo>
                  <a:pt x="93154" y="282130"/>
                </a:lnTo>
                <a:lnTo>
                  <a:pt x="106084" y="293155"/>
                </a:lnTo>
                <a:lnTo>
                  <a:pt x="123444" y="297180"/>
                </a:lnTo>
                <a:lnTo>
                  <a:pt x="217675" y="297180"/>
                </a:lnTo>
                <a:lnTo>
                  <a:pt x="204978" y="313944"/>
                </a:lnTo>
                <a:lnTo>
                  <a:pt x="169354" y="334089"/>
                </a:lnTo>
                <a:lnTo>
                  <a:pt x="152250" y="336804"/>
                </a:lnTo>
                <a:lnTo>
                  <a:pt x="85344" y="336804"/>
                </a:lnTo>
                <a:lnTo>
                  <a:pt x="80772" y="339852"/>
                </a:lnTo>
                <a:lnTo>
                  <a:pt x="77724" y="344424"/>
                </a:lnTo>
                <a:lnTo>
                  <a:pt x="77724" y="348996"/>
                </a:lnTo>
                <a:lnTo>
                  <a:pt x="90593" y="361858"/>
                </a:lnTo>
                <a:lnTo>
                  <a:pt x="122766" y="368074"/>
                </a:lnTo>
                <a:lnTo>
                  <a:pt x="164592" y="373951"/>
                </a:lnTo>
                <a:lnTo>
                  <a:pt x="206417" y="385797"/>
                </a:lnTo>
                <a:lnTo>
                  <a:pt x="238590" y="409920"/>
                </a:lnTo>
                <a:lnTo>
                  <a:pt x="239979" y="414528"/>
                </a:lnTo>
                <a:lnTo>
                  <a:pt x="100584" y="414528"/>
                </a:lnTo>
                <a:lnTo>
                  <a:pt x="87868" y="422243"/>
                </a:lnTo>
                <a:lnTo>
                  <a:pt x="77724" y="431673"/>
                </a:lnTo>
                <a:lnTo>
                  <a:pt x="71008" y="442817"/>
                </a:lnTo>
                <a:lnTo>
                  <a:pt x="68580" y="455676"/>
                </a:lnTo>
                <a:lnTo>
                  <a:pt x="73104" y="472797"/>
                </a:lnTo>
                <a:lnTo>
                  <a:pt x="85344" y="485203"/>
                </a:lnTo>
                <a:lnTo>
                  <a:pt x="103298" y="492752"/>
                </a:lnTo>
                <a:lnTo>
                  <a:pt x="124968" y="495300"/>
                </a:lnTo>
                <a:lnTo>
                  <a:pt x="239547" y="495300"/>
                </a:lnTo>
                <a:lnTo>
                  <a:pt x="213550" y="521589"/>
                </a:lnTo>
                <a:lnTo>
                  <a:pt x="173664" y="537495"/>
                </a:lnTo>
                <a:lnTo>
                  <a:pt x="126492" y="542544"/>
                </a:lnTo>
                <a:close/>
              </a:path>
              <a:path w="253365" h="542925">
                <a:moveTo>
                  <a:pt x="217675" y="297180"/>
                </a:moveTo>
                <a:lnTo>
                  <a:pt x="123444" y="297180"/>
                </a:lnTo>
                <a:lnTo>
                  <a:pt x="141041" y="293370"/>
                </a:lnTo>
                <a:lnTo>
                  <a:pt x="154495" y="282702"/>
                </a:lnTo>
                <a:lnTo>
                  <a:pt x="163091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06" y="213741"/>
                </a:lnTo>
                <a:lnTo>
                  <a:pt x="155067" y="197739"/>
                </a:lnTo>
                <a:lnTo>
                  <a:pt x="141684" y="186880"/>
                </a:lnTo>
                <a:lnTo>
                  <a:pt x="123444" y="182880"/>
                </a:lnTo>
                <a:lnTo>
                  <a:pt x="220831" y="182880"/>
                </a:lnTo>
                <a:lnTo>
                  <a:pt x="225290" y="189023"/>
                </a:lnTo>
                <a:lnTo>
                  <a:pt x="231457" y="202692"/>
                </a:lnTo>
                <a:lnTo>
                  <a:pt x="235053" y="217503"/>
                </a:lnTo>
                <a:lnTo>
                  <a:pt x="236220" y="233172"/>
                </a:lnTo>
                <a:lnTo>
                  <a:pt x="236220" y="245364"/>
                </a:lnTo>
                <a:lnTo>
                  <a:pt x="228028" y="283511"/>
                </a:lnTo>
                <a:lnTo>
                  <a:pt x="217675" y="297180"/>
                </a:lnTo>
                <a:close/>
              </a:path>
              <a:path w="253365" h="542925">
                <a:moveTo>
                  <a:pt x="123444" y="341376"/>
                </a:moveTo>
                <a:lnTo>
                  <a:pt x="113204" y="341090"/>
                </a:lnTo>
                <a:lnTo>
                  <a:pt x="103251" y="340233"/>
                </a:lnTo>
                <a:lnTo>
                  <a:pt x="93868" y="338804"/>
                </a:lnTo>
                <a:lnTo>
                  <a:pt x="85344" y="336804"/>
                </a:lnTo>
                <a:lnTo>
                  <a:pt x="152250" y="336804"/>
                </a:lnTo>
                <a:lnTo>
                  <a:pt x="123444" y="341376"/>
                </a:lnTo>
                <a:close/>
              </a:path>
              <a:path w="253365" h="542925">
                <a:moveTo>
                  <a:pt x="239547" y="495300"/>
                </a:moveTo>
                <a:lnTo>
                  <a:pt x="124968" y="495300"/>
                </a:lnTo>
                <a:lnTo>
                  <a:pt x="147280" y="492537"/>
                </a:lnTo>
                <a:lnTo>
                  <a:pt x="165163" y="484632"/>
                </a:lnTo>
                <a:lnTo>
                  <a:pt x="177045" y="472154"/>
                </a:lnTo>
                <a:lnTo>
                  <a:pt x="181356" y="455676"/>
                </a:lnTo>
                <a:lnTo>
                  <a:pt x="173878" y="436387"/>
                </a:lnTo>
                <a:lnTo>
                  <a:pt x="154686" y="424815"/>
                </a:lnTo>
                <a:lnTo>
                  <a:pt x="128635" y="418385"/>
                </a:lnTo>
                <a:lnTo>
                  <a:pt x="100584" y="414528"/>
                </a:lnTo>
                <a:lnTo>
                  <a:pt x="239979" y="414528"/>
                </a:lnTo>
                <a:lnTo>
                  <a:pt x="251460" y="452628"/>
                </a:lnTo>
                <a:lnTo>
                  <a:pt x="241149" y="493680"/>
                </a:lnTo>
                <a:lnTo>
                  <a:pt x="239547" y="495300"/>
                </a:lnTo>
                <a:close/>
              </a:path>
              <a:path w="253365" h="542925">
                <a:moveTo>
                  <a:pt x="124968" y="76200"/>
                </a:moveTo>
                <a:lnTo>
                  <a:pt x="96345" y="69865"/>
                </a:lnTo>
                <a:lnTo>
                  <a:pt x="72009" y="52959"/>
                </a:lnTo>
                <a:lnTo>
                  <a:pt x="55102" y="28622"/>
                </a:lnTo>
                <a:lnTo>
                  <a:pt x="48768" y="0"/>
                </a:lnTo>
                <a:lnTo>
                  <a:pt x="88392" y="0"/>
                </a:lnTo>
                <a:lnTo>
                  <a:pt x="91535" y="16954"/>
                </a:lnTo>
                <a:lnTo>
                  <a:pt x="99822" y="30480"/>
                </a:lnTo>
                <a:lnTo>
                  <a:pt x="111537" y="39433"/>
                </a:lnTo>
                <a:lnTo>
                  <a:pt x="124968" y="42672"/>
                </a:lnTo>
                <a:lnTo>
                  <a:pt x="185073" y="42672"/>
                </a:lnTo>
                <a:lnTo>
                  <a:pt x="177927" y="52959"/>
                </a:lnTo>
                <a:lnTo>
                  <a:pt x="153590" y="69865"/>
                </a:lnTo>
                <a:lnTo>
                  <a:pt x="124968" y="76200"/>
                </a:lnTo>
                <a:close/>
              </a:path>
              <a:path w="253365" h="542925">
                <a:moveTo>
                  <a:pt x="185073" y="42672"/>
                </a:moveTo>
                <a:lnTo>
                  <a:pt x="124968" y="42672"/>
                </a:lnTo>
                <a:lnTo>
                  <a:pt x="138398" y="39433"/>
                </a:lnTo>
                <a:lnTo>
                  <a:pt x="150114" y="30480"/>
                </a:lnTo>
                <a:lnTo>
                  <a:pt x="158400" y="16954"/>
                </a:lnTo>
                <a:lnTo>
                  <a:pt x="161544" y="0"/>
                </a:lnTo>
                <a:lnTo>
                  <a:pt x="201168" y="0"/>
                </a:lnTo>
                <a:lnTo>
                  <a:pt x="194833" y="28622"/>
                </a:lnTo>
                <a:lnTo>
                  <a:pt x="185073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95776" y="3303372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49768"/>
                </a:lnTo>
                <a:lnTo>
                  <a:pt x="69532" y="60960"/>
                </a:lnTo>
                <a:lnTo>
                  <a:pt x="56983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687634" y="3396030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099369" y="3396029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1224"/>
                </a:lnTo>
                <a:lnTo>
                  <a:pt x="160401" y="67246"/>
                </a:lnTo>
                <a:lnTo>
                  <a:pt x="144399" y="58126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657691" y="3285056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5" h="440689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5" h="440689">
                <a:moveTo>
                  <a:pt x="102108" y="440436"/>
                </a:moveTo>
                <a:lnTo>
                  <a:pt x="63007" y="430434"/>
                </a:lnTo>
                <a:lnTo>
                  <a:pt x="30480" y="403860"/>
                </a:lnTo>
                <a:lnTo>
                  <a:pt x="8239" y="365855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9016" y="160639"/>
                </a:lnTo>
                <a:lnTo>
                  <a:pt x="150114" y="170307"/>
                </a:lnTo>
                <a:lnTo>
                  <a:pt x="166639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59" y="411503"/>
                </a:lnTo>
                <a:lnTo>
                  <a:pt x="151638" y="426148"/>
                </a:lnTo>
                <a:lnTo>
                  <a:pt x="128444" y="436506"/>
                </a:lnTo>
                <a:lnTo>
                  <a:pt x="102108" y="440436"/>
                </a:lnTo>
                <a:close/>
              </a:path>
              <a:path w="253365" h="440689">
                <a:moveTo>
                  <a:pt x="252984" y="374904"/>
                </a:moveTo>
                <a:lnTo>
                  <a:pt x="124968" y="374904"/>
                </a:lnTo>
                <a:lnTo>
                  <a:pt x="146161" y="369927"/>
                </a:lnTo>
                <a:lnTo>
                  <a:pt x="163068" y="357949"/>
                </a:lnTo>
                <a:lnTo>
                  <a:pt x="174259" y="343400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5" h="440689">
                <a:moveTo>
                  <a:pt x="216408" y="434340"/>
                </a:moveTo>
                <a:lnTo>
                  <a:pt x="182887" y="411503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909"/>
                </a:lnTo>
                <a:lnTo>
                  <a:pt x="242697" y="426720"/>
                </a:lnTo>
                <a:lnTo>
                  <a:pt x="231124" y="432244"/>
                </a:lnTo>
                <a:lnTo>
                  <a:pt x="216408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090982" y="3303372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284994" y="3285056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291" y="265176"/>
                </a:lnTo>
                <a:lnTo>
                  <a:pt x="160020" y="268224"/>
                </a:lnTo>
                <a:lnTo>
                  <a:pt x="191850" y="313944"/>
                </a:lnTo>
                <a:lnTo>
                  <a:pt x="109728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291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5928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026" y="160091"/>
                </a:lnTo>
                <a:lnTo>
                  <a:pt x="221361" y="168211"/>
                </a:lnTo>
                <a:lnTo>
                  <a:pt x="229838" y="179474"/>
                </a:lnTo>
                <a:lnTo>
                  <a:pt x="233172" y="192024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5740"/>
                </a:lnTo>
                <a:lnTo>
                  <a:pt x="163291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4340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1850" y="313944"/>
                </a:lnTo>
                <a:lnTo>
                  <a:pt x="243840" y="388620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0812"/>
                </a:lnTo>
                <a:lnTo>
                  <a:pt x="244316" y="414480"/>
                </a:lnTo>
                <a:lnTo>
                  <a:pt x="233934" y="426720"/>
                </a:lnTo>
                <a:lnTo>
                  <a:pt x="220122" y="435530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1685950" y="3285056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365" y="265176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09728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365" y="265176"/>
                </a:moveTo>
                <a:lnTo>
                  <a:pt x="74676" y="265176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264" y="160091"/>
                </a:lnTo>
                <a:lnTo>
                  <a:pt x="222123" y="168211"/>
                </a:lnTo>
                <a:lnTo>
                  <a:pt x="231124" y="179474"/>
                </a:lnTo>
                <a:lnTo>
                  <a:pt x="234696" y="192024"/>
                </a:lnTo>
                <a:lnTo>
                  <a:pt x="234696" y="198120"/>
                </a:lnTo>
                <a:lnTo>
                  <a:pt x="231648" y="202692"/>
                </a:lnTo>
                <a:lnTo>
                  <a:pt x="228600" y="205740"/>
                </a:lnTo>
                <a:lnTo>
                  <a:pt x="163365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2024" y="434340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7764"/>
                </a:lnTo>
                <a:lnTo>
                  <a:pt x="248412" y="400812"/>
                </a:lnTo>
                <a:lnTo>
                  <a:pt x="244340" y="414480"/>
                </a:lnTo>
                <a:lnTo>
                  <a:pt x="234124" y="426720"/>
                </a:lnTo>
                <a:lnTo>
                  <a:pt x="220765" y="435530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2063196" y="3396029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0996"/>
                </a:lnTo>
                <a:lnTo>
                  <a:pt x="97917" y="165544"/>
                </a:lnTo>
                <a:lnTo>
                  <a:pt x="81010" y="176093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3007"/>
                </a:lnTo>
                <a:lnTo>
                  <a:pt x="126873" y="267652"/>
                </a:lnTo>
                <a:lnTo>
                  <a:pt x="103060" y="278010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63074" y="253007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2470619" y="3311991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8016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3152" y="175260"/>
                </a:lnTo>
                <a:lnTo>
                  <a:pt x="73152" y="301752"/>
                </a:lnTo>
                <a:lnTo>
                  <a:pt x="74961" y="316396"/>
                </a:lnTo>
                <a:lnTo>
                  <a:pt x="80772" y="326326"/>
                </a:lnTo>
                <a:lnTo>
                  <a:pt x="91154" y="331970"/>
                </a:lnTo>
                <a:lnTo>
                  <a:pt x="106680" y="333756"/>
                </a:lnTo>
                <a:lnTo>
                  <a:pt x="128016" y="333756"/>
                </a:lnTo>
                <a:lnTo>
                  <a:pt x="142017" y="336375"/>
                </a:lnTo>
                <a:lnTo>
                  <a:pt x="152019" y="343281"/>
                </a:lnTo>
                <a:lnTo>
                  <a:pt x="158019" y="353044"/>
                </a:lnTo>
                <a:lnTo>
                  <a:pt x="160020" y="364236"/>
                </a:lnTo>
                <a:lnTo>
                  <a:pt x="158019" y="375427"/>
                </a:lnTo>
                <a:lnTo>
                  <a:pt x="152019" y="385191"/>
                </a:lnTo>
                <a:lnTo>
                  <a:pt x="142017" y="392096"/>
                </a:lnTo>
                <a:lnTo>
                  <a:pt x="128016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77706" y="3774204"/>
            <a:ext cx="3106337" cy="3113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335485" y="7023100"/>
            <a:ext cx="1727711" cy="92386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08847" y="5136064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4048"/>
                </a:lnTo>
                <a:lnTo>
                  <a:pt x="10668" y="381000"/>
                </a:lnTo>
                <a:lnTo>
                  <a:pt x="7620" y="376428"/>
                </a:lnTo>
                <a:lnTo>
                  <a:pt x="7620" y="371856"/>
                </a:lnTo>
                <a:lnTo>
                  <a:pt x="12739" y="362973"/>
                </a:lnTo>
                <a:lnTo>
                  <a:pt x="16573" y="349948"/>
                </a:lnTo>
                <a:lnTo>
                  <a:pt x="18978" y="332636"/>
                </a:lnTo>
                <a:lnTo>
                  <a:pt x="19734" y="312920"/>
                </a:lnTo>
                <a:lnTo>
                  <a:pt x="19784" y="309372"/>
                </a:lnTo>
                <a:lnTo>
                  <a:pt x="19526" y="295203"/>
                </a:lnTo>
                <a:lnTo>
                  <a:pt x="18669" y="275653"/>
                </a:lnTo>
                <a:lnTo>
                  <a:pt x="17240" y="252388"/>
                </a:lnTo>
                <a:lnTo>
                  <a:pt x="15240" y="225552"/>
                </a:lnTo>
                <a:lnTo>
                  <a:pt x="12358" y="199596"/>
                </a:lnTo>
                <a:lnTo>
                  <a:pt x="10477" y="176784"/>
                </a:lnTo>
                <a:lnTo>
                  <a:pt x="9453" y="157400"/>
                </a:lnTo>
                <a:lnTo>
                  <a:pt x="9144" y="141732"/>
                </a:lnTo>
                <a:lnTo>
                  <a:pt x="10585" y="88392"/>
                </a:lnTo>
                <a:lnTo>
                  <a:pt x="10547" y="82296"/>
                </a:lnTo>
                <a:lnTo>
                  <a:pt x="3214" y="38195"/>
                </a:lnTo>
                <a:lnTo>
                  <a:pt x="1333" y="29337"/>
                </a:lnTo>
                <a:lnTo>
                  <a:pt x="309" y="22193"/>
                </a:lnTo>
                <a:lnTo>
                  <a:pt x="0" y="16764"/>
                </a:lnTo>
                <a:lnTo>
                  <a:pt x="2547" y="9001"/>
                </a:lnTo>
                <a:lnTo>
                  <a:pt x="10096" y="3810"/>
                </a:lnTo>
                <a:lnTo>
                  <a:pt x="22502" y="904"/>
                </a:lnTo>
                <a:lnTo>
                  <a:pt x="39624" y="0"/>
                </a:lnTo>
                <a:lnTo>
                  <a:pt x="47244" y="0"/>
                </a:lnTo>
                <a:lnTo>
                  <a:pt x="71580" y="3476"/>
                </a:lnTo>
                <a:lnTo>
                  <a:pt x="92202" y="14097"/>
                </a:lnTo>
                <a:lnTo>
                  <a:pt x="107806" y="30480"/>
                </a:lnTo>
                <a:lnTo>
                  <a:pt x="32004" y="30480"/>
                </a:lnTo>
                <a:lnTo>
                  <a:pt x="32313" y="56435"/>
                </a:lnTo>
                <a:lnTo>
                  <a:pt x="33337" y="88392"/>
                </a:lnTo>
                <a:lnTo>
                  <a:pt x="35218" y="126063"/>
                </a:lnTo>
                <a:lnTo>
                  <a:pt x="38100" y="169164"/>
                </a:lnTo>
                <a:lnTo>
                  <a:pt x="42339" y="252388"/>
                </a:lnTo>
                <a:lnTo>
                  <a:pt x="43672" y="283392"/>
                </a:lnTo>
                <a:lnTo>
                  <a:pt x="44196" y="309372"/>
                </a:lnTo>
                <a:lnTo>
                  <a:pt x="44196" y="359664"/>
                </a:lnTo>
                <a:lnTo>
                  <a:pt x="84056" y="359664"/>
                </a:lnTo>
                <a:lnTo>
                  <a:pt x="51054" y="385191"/>
                </a:lnTo>
                <a:lnTo>
                  <a:pt x="42433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4056" y="359664"/>
                </a:moveTo>
                <a:lnTo>
                  <a:pt x="44196" y="359664"/>
                </a:lnTo>
                <a:lnTo>
                  <a:pt x="53078" y="352258"/>
                </a:lnTo>
                <a:lnTo>
                  <a:pt x="61531" y="343852"/>
                </a:lnTo>
                <a:lnTo>
                  <a:pt x="84272" y="312920"/>
                </a:lnTo>
                <a:lnTo>
                  <a:pt x="99060" y="275844"/>
                </a:lnTo>
                <a:lnTo>
                  <a:pt x="109347" y="224218"/>
                </a:lnTo>
                <a:lnTo>
                  <a:pt x="112672" y="176784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721"/>
                </a:lnTo>
                <a:lnTo>
                  <a:pt x="47815" y="31813"/>
                </a:lnTo>
                <a:lnTo>
                  <a:pt x="32004" y="30480"/>
                </a:lnTo>
                <a:lnTo>
                  <a:pt x="107806" y="30480"/>
                </a:lnTo>
                <a:lnTo>
                  <a:pt x="130325" y="80248"/>
                </a:lnTo>
                <a:lnTo>
                  <a:pt x="137802" y="136350"/>
                </a:lnTo>
                <a:lnTo>
                  <a:pt x="138684" y="210312"/>
                </a:lnTo>
                <a:lnTo>
                  <a:pt x="137541" y="228576"/>
                </a:lnTo>
                <a:lnTo>
                  <a:pt x="128397" y="271391"/>
                </a:lnTo>
                <a:lnTo>
                  <a:pt x="108656" y="321325"/>
                </a:lnTo>
                <a:lnTo>
                  <a:pt x="96202" y="343281"/>
                </a:lnTo>
                <a:lnTo>
                  <a:pt x="84056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39504" y="508542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7244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8956" y="4572"/>
                </a:lnTo>
                <a:lnTo>
                  <a:pt x="33528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4864" y="32004"/>
                </a:lnTo>
                <a:lnTo>
                  <a:pt x="51816" y="35052"/>
                </a:lnTo>
                <a:lnTo>
                  <a:pt x="47244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884" y="122467"/>
                </a:lnTo>
                <a:lnTo>
                  <a:pt x="25717" y="114871"/>
                </a:lnTo>
                <a:lnTo>
                  <a:pt x="25265" y="108132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8204"/>
                </a:lnTo>
                <a:lnTo>
                  <a:pt x="47791" y="136493"/>
                </a:lnTo>
                <a:lnTo>
                  <a:pt x="49339" y="171069"/>
                </a:lnTo>
                <a:lnTo>
                  <a:pt x="51744" y="211931"/>
                </a:lnTo>
                <a:lnTo>
                  <a:pt x="54864" y="259080"/>
                </a:lnTo>
                <a:lnTo>
                  <a:pt x="59055" y="345757"/>
                </a:lnTo>
                <a:lnTo>
                  <a:pt x="60436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1195" y="428244"/>
                </a:lnTo>
                <a:lnTo>
                  <a:pt x="86677" y="431292"/>
                </a:lnTo>
                <a:lnTo>
                  <a:pt x="90273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1195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1628" y="426720"/>
                </a:lnTo>
                <a:lnTo>
                  <a:pt x="80510" y="427863"/>
                </a:lnTo>
                <a:lnTo>
                  <a:pt x="81195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88246" y="5134986"/>
            <a:ext cx="129341" cy="309310"/>
          </a:xfrm>
          <a:custGeom>
            <a:avLst/>
            <a:gdLst/>
            <a:ahLst/>
            <a:cxnLst/>
            <a:rect l="l" t="t" r="r" b="b"/>
            <a:pathLst>
              <a:path w="91439" h="437515">
                <a:moveTo>
                  <a:pt x="16764" y="32004"/>
                </a:moveTo>
                <a:lnTo>
                  <a:pt x="9144" y="32004"/>
                </a:lnTo>
                <a:lnTo>
                  <a:pt x="6096" y="30480"/>
                </a:lnTo>
                <a:lnTo>
                  <a:pt x="4572" y="27432"/>
                </a:lnTo>
                <a:lnTo>
                  <a:pt x="1524" y="25908"/>
                </a:lnTo>
                <a:lnTo>
                  <a:pt x="0" y="22860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8580" y="0"/>
                </a:lnTo>
                <a:lnTo>
                  <a:pt x="78581" y="857"/>
                </a:lnTo>
                <a:lnTo>
                  <a:pt x="85725" y="3429"/>
                </a:lnTo>
                <a:lnTo>
                  <a:pt x="90011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33528" y="27432"/>
                </a:lnTo>
                <a:lnTo>
                  <a:pt x="32004" y="28956"/>
                </a:lnTo>
                <a:lnTo>
                  <a:pt x="28956" y="28956"/>
                </a:lnTo>
                <a:lnTo>
                  <a:pt x="21336" y="30480"/>
                </a:lnTo>
                <a:lnTo>
                  <a:pt x="16764" y="32004"/>
                </a:lnTo>
                <a:close/>
              </a:path>
              <a:path w="91439" h="437515">
                <a:moveTo>
                  <a:pt x="25908" y="437388"/>
                </a:moveTo>
                <a:lnTo>
                  <a:pt x="21336" y="437388"/>
                </a:lnTo>
                <a:lnTo>
                  <a:pt x="16764" y="435864"/>
                </a:lnTo>
                <a:lnTo>
                  <a:pt x="13716" y="432816"/>
                </a:lnTo>
                <a:lnTo>
                  <a:pt x="9144" y="431292"/>
                </a:lnTo>
                <a:lnTo>
                  <a:pt x="7620" y="426720"/>
                </a:lnTo>
                <a:lnTo>
                  <a:pt x="7620" y="417576"/>
                </a:lnTo>
                <a:lnTo>
                  <a:pt x="10668" y="413004"/>
                </a:lnTo>
                <a:lnTo>
                  <a:pt x="15240" y="409956"/>
                </a:lnTo>
                <a:lnTo>
                  <a:pt x="18288" y="405384"/>
                </a:lnTo>
                <a:lnTo>
                  <a:pt x="22860" y="402336"/>
                </a:lnTo>
                <a:lnTo>
                  <a:pt x="27432" y="400812"/>
                </a:lnTo>
                <a:lnTo>
                  <a:pt x="31718" y="395644"/>
                </a:lnTo>
                <a:lnTo>
                  <a:pt x="35433" y="389191"/>
                </a:lnTo>
                <a:lnTo>
                  <a:pt x="38576" y="381309"/>
                </a:lnTo>
                <a:lnTo>
                  <a:pt x="41148" y="371856"/>
                </a:lnTo>
                <a:lnTo>
                  <a:pt x="44267" y="361545"/>
                </a:lnTo>
                <a:lnTo>
                  <a:pt x="46672" y="351091"/>
                </a:lnTo>
                <a:lnTo>
                  <a:pt x="48220" y="340352"/>
                </a:lnTo>
                <a:lnTo>
                  <a:pt x="48768" y="329184"/>
                </a:lnTo>
                <a:lnTo>
                  <a:pt x="48768" y="257556"/>
                </a:lnTo>
                <a:lnTo>
                  <a:pt x="48219" y="200851"/>
                </a:lnTo>
                <a:lnTo>
                  <a:pt x="46573" y="149559"/>
                </a:lnTo>
                <a:lnTo>
                  <a:pt x="43830" y="103607"/>
                </a:lnTo>
                <a:lnTo>
                  <a:pt x="39989" y="62922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2004"/>
                </a:lnTo>
                <a:lnTo>
                  <a:pt x="61221" y="39481"/>
                </a:lnTo>
                <a:lnTo>
                  <a:pt x="61912" y="48387"/>
                </a:lnTo>
                <a:lnTo>
                  <a:pt x="62888" y="59007"/>
                </a:lnTo>
                <a:lnTo>
                  <a:pt x="65127" y="84177"/>
                </a:lnTo>
                <a:lnTo>
                  <a:pt x="66103" y="96583"/>
                </a:lnTo>
                <a:lnTo>
                  <a:pt x="66794" y="108704"/>
                </a:lnTo>
                <a:lnTo>
                  <a:pt x="67056" y="120396"/>
                </a:lnTo>
                <a:lnTo>
                  <a:pt x="67341" y="135302"/>
                </a:lnTo>
                <a:lnTo>
                  <a:pt x="68199" y="155067"/>
                </a:lnTo>
                <a:lnTo>
                  <a:pt x="69627" y="179974"/>
                </a:lnTo>
                <a:lnTo>
                  <a:pt x="71628" y="210312"/>
                </a:lnTo>
                <a:lnTo>
                  <a:pt x="73628" y="241458"/>
                </a:lnTo>
                <a:lnTo>
                  <a:pt x="75057" y="268605"/>
                </a:lnTo>
                <a:lnTo>
                  <a:pt x="75914" y="291750"/>
                </a:lnTo>
                <a:lnTo>
                  <a:pt x="76200" y="310896"/>
                </a:lnTo>
                <a:lnTo>
                  <a:pt x="76168" y="351091"/>
                </a:lnTo>
                <a:lnTo>
                  <a:pt x="69127" y="392739"/>
                </a:lnTo>
                <a:lnTo>
                  <a:pt x="47815" y="424815"/>
                </a:lnTo>
                <a:lnTo>
                  <a:pt x="37647" y="431958"/>
                </a:lnTo>
                <a:lnTo>
                  <a:pt x="25908" y="4373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141301" y="5085426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6576"/>
                </a:moveTo>
                <a:lnTo>
                  <a:pt x="36576" y="36576"/>
                </a:lnTo>
                <a:lnTo>
                  <a:pt x="32004" y="35052"/>
                </a:lnTo>
                <a:lnTo>
                  <a:pt x="24384" y="27432"/>
                </a:lnTo>
                <a:lnTo>
                  <a:pt x="22860" y="22860"/>
                </a:lnTo>
                <a:lnTo>
                  <a:pt x="22860" y="13716"/>
                </a:lnTo>
                <a:lnTo>
                  <a:pt x="24384" y="9144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9436" y="28956"/>
                </a:lnTo>
                <a:lnTo>
                  <a:pt x="50292" y="35052"/>
                </a:lnTo>
                <a:lnTo>
                  <a:pt x="45720" y="36576"/>
                </a:lnTo>
                <a:close/>
              </a:path>
              <a:path w="91439" h="459104">
                <a:moveTo>
                  <a:pt x="19812" y="103632"/>
                </a:moveTo>
                <a:lnTo>
                  <a:pt x="4572" y="103632"/>
                </a:lnTo>
                <a:lnTo>
                  <a:pt x="0" y="100584"/>
                </a:lnTo>
                <a:lnTo>
                  <a:pt x="0" y="88392"/>
                </a:lnTo>
                <a:lnTo>
                  <a:pt x="3048" y="83820"/>
                </a:lnTo>
                <a:lnTo>
                  <a:pt x="45720" y="71247"/>
                </a:lnTo>
                <a:lnTo>
                  <a:pt x="59436" y="70104"/>
                </a:lnTo>
                <a:lnTo>
                  <a:pt x="65532" y="70104"/>
                </a:lnTo>
                <a:lnTo>
                  <a:pt x="71628" y="71628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54864" y="97536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9812" y="103632"/>
                </a:lnTo>
                <a:close/>
              </a:path>
              <a:path w="91439" h="459104">
                <a:moveTo>
                  <a:pt x="70104" y="99060"/>
                </a:moveTo>
                <a:lnTo>
                  <a:pt x="67056" y="99060"/>
                </a:lnTo>
                <a:lnTo>
                  <a:pt x="57912" y="97536"/>
                </a:lnTo>
                <a:lnTo>
                  <a:pt x="73152" y="97536"/>
                </a:lnTo>
                <a:lnTo>
                  <a:pt x="70104" y="99060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628"/>
                </a:lnTo>
                <a:lnTo>
                  <a:pt x="11239" y="454533"/>
                </a:lnTo>
                <a:lnTo>
                  <a:pt x="2833" y="449722"/>
                </a:lnTo>
                <a:lnTo>
                  <a:pt x="0" y="443484"/>
                </a:lnTo>
                <a:lnTo>
                  <a:pt x="0" y="434340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19100"/>
                </a:lnTo>
                <a:lnTo>
                  <a:pt x="33242" y="397121"/>
                </a:lnTo>
                <a:lnTo>
                  <a:pt x="32385" y="370141"/>
                </a:lnTo>
                <a:lnTo>
                  <a:pt x="30956" y="338304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2467"/>
                </a:lnTo>
                <a:lnTo>
                  <a:pt x="25146" y="114871"/>
                </a:lnTo>
                <a:lnTo>
                  <a:pt x="24627" y="108204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367" y="114871"/>
                </a:lnTo>
                <a:lnTo>
                  <a:pt x="47767" y="136493"/>
                </a:lnTo>
                <a:lnTo>
                  <a:pt x="49149" y="171069"/>
                </a:lnTo>
                <a:lnTo>
                  <a:pt x="53340" y="259080"/>
                </a:lnTo>
                <a:lnTo>
                  <a:pt x="56459" y="305347"/>
                </a:lnTo>
                <a:lnTo>
                  <a:pt x="58864" y="345757"/>
                </a:lnTo>
                <a:lnTo>
                  <a:pt x="60412" y="380166"/>
                </a:lnTo>
                <a:lnTo>
                  <a:pt x="60960" y="408432"/>
                </a:lnTo>
                <a:lnTo>
                  <a:pt x="60960" y="428244"/>
                </a:lnTo>
                <a:lnTo>
                  <a:pt x="80602" y="428244"/>
                </a:lnTo>
                <a:lnTo>
                  <a:pt x="86487" y="431292"/>
                </a:lnTo>
                <a:lnTo>
                  <a:pt x="90249" y="437007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  <a:path w="91439" h="459104">
                <a:moveTo>
                  <a:pt x="80602" y="428244"/>
                </a:moveTo>
                <a:lnTo>
                  <a:pt x="64008" y="428244"/>
                </a:lnTo>
                <a:lnTo>
                  <a:pt x="67056" y="426720"/>
                </a:lnTo>
                <a:lnTo>
                  <a:pt x="70104" y="426720"/>
                </a:lnTo>
                <a:lnTo>
                  <a:pt x="79867" y="427863"/>
                </a:lnTo>
                <a:lnTo>
                  <a:pt x="80602" y="42824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290043" y="5136064"/>
            <a:ext cx="155389" cy="276987"/>
          </a:xfrm>
          <a:custGeom>
            <a:avLst/>
            <a:gdLst/>
            <a:ahLst/>
            <a:cxnLst/>
            <a:rect l="l" t="t" r="r" b="b"/>
            <a:pathLst>
              <a:path w="109854" h="391795">
                <a:moveTo>
                  <a:pt x="16764" y="33528"/>
                </a:moveTo>
                <a:lnTo>
                  <a:pt x="7620" y="33528"/>
                </a:lnTo>
                <a:lnTo>
                  <a:pt x="1524" y="27432"/>
                </a:lnTo>
                <a:lnTo>
                  <a:pt x="0" y="24384"/>
                </a:lnTo>
                <a:lnTo>
                  <a:pt x="0" y="16764"/>
                </a:lnTo>
                <a:lnTo>
                  <a:pt x="3048" y="12192"/>
                </a:lnTo>
                <a:lnTo>
                  <a:pt x="12192" y="9144"/>
                </a:lnTo>
                <a:lnTo>
                  <a:pt x="18430" y="7762"/>
                </a:lnTo>
                <a:lnTo>
                  <a:pt x="25527" y="6096"/>
                </a:lnTo>
                <a:lnTo>
                  <a:pt x="69913" y="952"/>
                </a:lnTo>
                <a:lnTo>
                  <a:pt x="92964" y="0"/>
                </a:lnTo>
                <a:lnTo>
                  <a:pt x="97536" y="0"/>
                </a:lnTo>
                <a:lnTo>
                  <a:pt x="102108" y="1524"/>
                </a:lnTo>
                <a:lnTo>
                  <a:pt x="105156" y="4572"/>
                </a:lnTo>
                <a:lnTo>
                  <a:pt x="108204" y="6096"/>
                </a:lnTo>
                <a:lnTo>
                  <a:pt x="109728" y="10668"/>
                </a:lnTo>
                <a:lnTo>
                  <a:pt x="109728" y="18288"/>
                </a:lnTo>
                <a:lnTo>
                  <a:pt x="108204" y="21336"/>
                </a:lnTo>
                <a:lnTo>
                  <a:pt x="102108" y="27432"/>
                </a:lnTo>
                <a:lnTo>
                  <a:pt x="71628" y="27432"/>
                </a:lnTo>
                <a:lnTo>
                  <a:pt x="71971" y="32004"/>
                </a:lnTo>
                <a:lnTo>
                  <a:pt x="44196" y="32004"/>
                </a:lnTo>
                <a:lnTo>
                  <a:pt x="16764" y="33528"/>
                </a:lnTo>
                <a:close/>
              </a:path>
              <a:path w="109854" h="391795">
                <a:moveTo>
                  <a:pt x="67056" y="391668"/>
                </a:moveTo>
                <a:lnTo>
                  <a:pt x="62484" y="391668"/>
                </a:lnTo>
                <a:lnTo>
                  <a:pt x="57912" y="388620"/>
                </a:lnTo>
                <a:lnTo>
                  <a:pt x="54864" y="382524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295"/>
                </a:lnTo>
                <a:lnTo>
                  <a:pt x="53911" y="250126"/>
                </a:lnTo>
                <a:lnTo>
                  <a:pt x="51816" y="204216"/>
                </a:lnTo>
                <a:lnTo>
                  <a:pt x="49815" y="178736"/>
                </a:lnTo>
                <a:lnTo>
                  <a:pt x="48387" y="156972"/>
                </a:lnTo>
                <a:lnTo>
                  <a:pt x="47529" y="138636"/>
                </a:lnTo>
                <a:lnTo>
                  <a:pt x="47244" y="123444"/>
                </a:lnTo>
                <a:lnTo>
                  <a:pt x="48768" y="79248"/>
                </a:lnTo>
                <a:lnTo>
                  <a:pt x="48482" y="62436"/>
                </a:lnTo>
                <a:lnTo>
                  <a:pt x="47625" y="48768"/>
                </a:lnTo>
                <a:lnTo>
                  <a:pt x="46196" y="38528"/>
                </a:lnTo>
                <a:lnTo>
                  <a:pt x="44196" y="32004"/>
                </a:lnTo>
                <a:lnTo>
                  <a:pt x="71971" y="32004"/>
                </a:lnTo>
                <a:lnTo>
                  <a:pt x="72747" y="42338"/>
                </a:lnTo>
                <a:lnTo>
                  <a:pt x="73723" y="57531"/>
                </a:lnTo>
                <a:lnTo>
                  <a:pt x="74414" y="73294"/>
                </a:lnTo>
                <a:lnTo>
                  <a:pt x="74676" y="89916"/>
                </a:lnTo>
                <a:lnTo>
                  <a:pt x="73152" y="155448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880"/>
                </a:lnTo>
                <a:lnTo>
                  <a:pt x="78676" y="385000"/>
                </a:lnTo>
                <a:lnTo>
                  <a:pt x="73937" y="389977"/>
                </a:lnTo>
                <a:lnTo>
                  <a:pt x="67056" y="3916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447407" y="5137141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79476"/>
                </a:moveTo>
                <a:lnTo>
                  <a:pt x="9144" y="379476"/>
                </a:lnTo>
                <a:lnTo>
                  <a:pt x="1524" y="376428"/>
                </a:lnTo>
                <a:lnTo>
                  <a:pt x="0" y="370332"/>
                </a:lnTo>
                <a:lnTo>
                  <a:pt x="4000" y="359735"/>
                </a:lnTo>
                <a:lnTo>
                  <a:pt x="9144" y="339280"/>
                </a:lnTo>
                <a:lnTo>
                  <a:pt x="15430" y="308824"/>
                </a:lnTo>
                <a:lnTo>
                  <a:pt x="22860" y="268224"/>
                </a:lnTo>
                <a:lnTo>
                  <a:pt x="30337" y="224170"/>
                </a:lnTo>
                <a:lnTo>
                  <a:pt x="36957" y="185547"/>
                </a:lnTo>
                <a:lnTo>
                  <a:pt x="43005" y="152066"/>
                </a:lnTo>
                <a:lnTo>
                  <a:pt x="48768" y="123444"/>
                </a:lnTo>
                <a:lnTo>
                  <a:pt x="53601" y="98274"/>
                </a:lnTo>
                <a:lnTo>
                  <a:pt x="64412" y="54221"/>
                </a:lnTo>
                <a:lnTo>
                  <a:pt x="81534" y="8953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9728" y="4572"/>
                </a:lnTo>
                <a:lnTo>
                  <a:pt x="110299" y="17692"/>
                </a:lnTo>
                <a:lnTo>
                  <a:pt x="112014" y="38671"/>
                </a:lnTo>
                <a:lnTo>
                  <a:pt x="114871" y="67365"/>
                </a:lnTo>
                <a:lnTo>
                  <a:pt x="115341" y="71628"/>
                </a:lnTo>
                <a:lnTo>
                  <a:pt x="89916" y="71628"/>
                </a:lnTo>
                <a:lnTo>
                  <a:pt x="85058" y="80795"/>
                </a:lnTo>
                <a:lnTo>
                  <a:pt x="79629" y="99250"/>
                </a:lnTo>
                <a:lnTo>
                  <a:pt x="73628" y="127134"/>
                </a:lnTo>
                <a:lnTo>
                  <a:pt x="67056" y="164592"/>
                </a:lnTo>
                <a:lnTo>
                  <a:pt x="60150" y="202025"/>
                </a:lnTo>
                <a:lnTo>
                  <a:pt x="55245" y="232029"/>
                </a:lnTo>
                <a:lnTo>
                  <a:pt x="52043" y="254698"/>
                </a:lnTo>
                <a:lnTo>
                  <a:pt x="50292" y="269748"/>
                </a:lnTo>
                <a:lnTo>
                  <a:pt x="60293" y="272629"/>
                </a:lnTo>
                <a:lnTo>
                  <a:pt x="69723" y="274510"/>
                </a:lnTo>
                <a:lnTo>
                  <a:pt x="78581" y="275534"/>
                </a:lnTo>
                <a:lnTo>
                  <a:pt x="86868" y="275844"/>
                </a:lnTo>
                <a:lnTo>
                  <a:pt x="133273" y="275844"/>
                </a:lnTo>
                <a:lnTo>
                  <a:pt x="134112" y="286512"/>
                </a:lnTo>
                <a:lnTo>
                  <a:pt x="13479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72" y="303847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7421"/>
                </a:lnTo>
                <a:lnTo>
                  <a:pt x="33385" y="344662"/>
                </a:lnTo>
                <a:lnTo>
                  <a:pt x="32004" y="353568"/>
                </a:lnTo>
                <a:lnTo>
                  <a:pt x="29694" y="361259"/>
                </a:lnTo>
                <a:lnTo>
                  <a:pt x="27241" y="368236"/>
                </a:lnTo>
                <a:lnTo>
                  <a:pt x="24503" y="374356"/>
                </a:lnTo>
                <a:lnTo>
                  <a:pt x="21336" y="379476"/>
                </a:lnTo>
                <a:close/>
              </a:path>
              <a:path w="140335" h="386079">
                <a:moveTo>
                  <a:pt x="133273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6156" y="266580"/>
                </a:lnTo>
                <a:lnTo>
                  <a:pt x="104763" y="254603"/>
                </a:lnTo>
                <a:lnTo>
                  <a:pt x="102822" y="238529"/>
                </a:lnTo>
                <a:lnTo>
                  <a:pt x="100584" y="217932"/>
                </a:lnTo>
                <a:lnTo>
                  <a:pt x="99179" y="196238"/>
                </a:lnTo>
                <a:lnTo>
                  <a:pt x="97345" y="174688"/>
                </a:lnTo>
                <a:lnTo>
                  <a:pt x="95226" y="153423"/>
                </a:lnTo>
                <a:lnTo>
                  <a:pt x="92964" y="132588"/>
                </a:lnTo>
                <a:lnTo>
                  <a:pt x="91844" y="114014"/>
                </a:lnTo>
                <a:lnTo>
                  <a:pt x="90177" y="88868"/>
                </a:lnTo>
                <a:lnTo>
                  <a:pt x="89916" y="82296"/>
                </a:lnTo>
                <a:lnTo>
                  <a:pt x="89916" y="71628"/>
                </a:lnTo>
                <a:lnTo>
                  <a:pt x="115341" y="71628"/>
                </a:lnTo>
                <a:lnTo>
                  <a:pt x="118872" y="103632"/>
                </a:lnTo>
                <a:lnTo>
                  <a:pt x="123753" y="140184"/>
                </a:lnTo>
                <a:lnTo>
                  <a:pt x="127063" y="169735"/>
                </a:lnTo>
                <a:lnTo>
                  <a:pt x="128944" y="192143"/>
                </a:lnTo>
                <a:lnTo>
                  <a:pt x="129540" y="207264"/>
                </a:lnTo>
                <a:lnTo>
                  <a:pt x="129825" y="221575"/>
                </a:lnTo>
                <a:lnTo>
                  <a:pt x="130683" y="239458"/>
                </a:lnTo>
                <a:lnTo>
                  <a:pt x="132111" y="261056"/>
                </a:lnTo>
                <a:lnTo>
                  <a:pt x="133273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6324"/>
                </a:lnTo>
                <a:lnTo>
                  <a:pt x="102417" y="303395"/>
                </a:lnTo>
                <a:lnTo>
                  <a:pt x="62865" y="293751"/>
                </a:lnTo>
                <a:lnTo>
                  <a:pt x="47244" y="292608"/>
                </a:lnTo>
                <a:lnTo>
                  <a:pt x="134794" y="292608"/>
                </a:lnTo>
                <a:lnTo>
                  <a:pt x="138874" y="334518"/>
                </a:lnTo>
                <a:lnTo>
                  <a:pt x="140208" y="379476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686688" y="5131754"/>
            <a:ext cx="123053" cy="282374"/>
          </a:xfrm>
          <a:custGeom>
            <a:avLst/>
            <a:gdLst/>
            <a:ahLst/>
            <a:cxnLst/>
            <a:rect l="l" t="t" r="r" b="b"/>
            <a:pathLst>
              <a:path w="86995" h="399415">
                <a:moveTo>
                  <a:pt x="32004" y="399288"/>
                </a:moveTo>
                <a:lnTo>
                  <a:pt x="21336" y="399288"/>
                </a:lnTo>
                <a:lnTo>
                  <a:pt x="16764" y="397764"/>
                </a:lnTo>
                <a:lnTo>
                  <a:pt x="12192" y="394716"/>
                </a:lnTo>
                <a:lnTo>
                  <a:pt x="9144" y="391668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61188"/>
                </a:lnTo>
                <a:lnTo>
                  <a:pt x="10382" y="328017"/>
                </a:lnTo>
                <a:lnTo>
                  <a:pt x="9525" y="287845"/>
                </a:lnTo>
                <a:lnTo>
                  <a:pt x="8096" y="240530"/>
                </a:lnTo>
                <a:lnTo>
                  <a:pt x="6096" y="185928"/>
                </a:lnTo>
                <a:lnTo>
                  <a:pt x="3214" y="131325"/>
                </a:lnTo>
                <a:lnTo>
                  <a:pt x="1333" y="84010"/>
                </a:lnTo>
                <a:lnTo>
                  <a:pt x="309" y="43838"/>
                </a:lnTo>
                <a:lnTo>
                  <a:pt x="42" y="15240"/>
                </a:lnTo>
                <a:lnTo>
                  <a:pt x="0" y="7620"/>
                </a:lnTo>
                <a:lnTo>
                  <a:pt x="6096" y="1524"/>
                </a:lnTo>
                <a:lnTo>
                  <a:pt x="9144" y="0"/>
                </a:lnTo>
                <a:lnTo>
                  <a:pt x="16764" y="0"/>
                </a:lnTo>
                <a:lnTo>
                  <a:pt x="21336" y="1524"/>
                </a:lnTo>
                <a:lnTo>
                  <a:pt x="27432" y="7620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9644"/>
                </a:lnTo>
                <a:lnTo>
                  <a:pt x="33528" y="217932"/>
                </a:lnTo>
                <a:lnTo>
                  <a:pt x="34647" y="243387"/>
                </a:lnTo>
                <a:lnTo>
                  <a:pt x="35623" y="274129"/>
                </a:lnTo>
                <a:lnTo>
                  <a:pt x="36314" y="310300"/>
                </a:lnTo>
                <a:lnTo>
                  <a:pt x="36576" y="352044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70332"/>
                </a:lnTo>
                <a:lnTo>
                  <a:pt x="86868" y="374904"/>
                </a:lnTo>
                <a:lnTo>
                  <a:pt x="86868" y="384048"/>
                </a:lnTo>
                <a:lnTo>
                  <a:pt x="85344" y="387096"/>
                </a:lnTo>
                <a:lnTo>
                  <a:pt x="79248" y="393192"/>
                </a:lnTo>
                <a:lnTo>
                  <a:pt x="39624" y="393192"/>
                </a:lnTo>
                <a:lnTo>
                  <a:pt x="35052" y="397764"/>
                </a:lnTo>
                <a:lnTo>
                  <a:pt x="32004" y="399288"/>
                </a:lnTo>
                <a:close/>
              </a:path>
              <a:path w="86995" h="399415">
                <a:moveTo>
                  <a:pt x="77724" y="394716"/>
                </a:moveTo>
                <a:lnTo>
                  <a:pt x="71628" y="394716"/>
                </a:lnTo>
                <a:lnTo>
                  <a:pt x="68580" y="393192"/>
                </a:lnTo>
                <a:lnTo>
                  <a:pt x="79248" y="393192"/>
                </a:lnTo>
                <a:lnTo>
                  <a:pt x="77724" y="3947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10879" y="5061723"/>
            <a:ext cx="2248376" cy="43312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286440" y="5138219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1149"/>
                </a:lnTo>
                <a:lnTo>
                  <a:pt x="16192" y="216217"/>
                </a:lnTo>
                <a:lnTo>
                  <a:pt x="4167" y="177284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361"/>
                </a:lnTo>
                <a:lnTo>
                  <a:pt x="44196" y="51244"/>
                </a:lnTo>
                <a:lnTo>
                  <a:pt x="39576" y="81843"/>
                </a:lnTo>
                <a:lnTo>
                  <a:pt x="38100" y="123444"/>
                </a:lnTo>
                <a:lnTo>
                  <a:pt x="39147" y="166806"/>
                </a:lnTo>
                <a:lnTo>
                  <a:pt x="43053" y="198310"/>
                </a:lnTo>
                <a:lnTo>
                  <a:pt x="50958" y="217527"/>
                </a:lnTo>
                <a:lnTo>
                  <a:pt x="64008" y="224028"/>
                </a:lnTo>
                <a:lnTo>
                  <a:pt x="128639" y="224028"/>
                </a:lnTo>
                <a:lnTo>
                  <a:pt x="128414" y="233172"/>
                </a:lnTo>
                <a:lnTo>
                  <a:pt x="89916" y="233172"/>
                </a:lnTo>
                <a:lnTo>
                  <a:pt x="84534" y="239649"/>
                </a:lnTo>
                <a:lnTo>
                  <a:pt x="77724" y="244983"/>
                </a:lnTo>
                <a:lnTo>
                  <a:pt x="69770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39" y="224028"/>
                </a:moveTo>
                <a:lnTo>
                  <a:pt x="64008" y="224028"/>
                </a:lnTo>
                <a:lnTo>
                  <a:pt x="77938" y="217765"/>
                </a:lnTo>
                <a:lnTo>
                  <a:pt x="86296" y="200215"/>
                </a:lnTo>
                <a:lnTo>
                  <a:pt x="90368" y="173235"/>
                </a:lnTo>
                <a:lnTo>
                  <a:pt x="91440" y="138684"/>
                </a:lnTo>
                <a:lnTo>
                  <a:pt x="89939" y="88272"/>
                </a:lnTo>
                <a:lnTo>
                  <a:pt x="85153" y="53149"/>
                </a:lnTo>
                <a:lnTo>
                  <a:pt x="76652" y="32599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39" y="224028"/>
                </a:lnTo>
                <a:close/>
              </a:path>
              <a:path w="129539" h="384175">
                <a:moveTo>
                  <a:pt x="105242" y="358140"/>
                </a:moveTo>
                <a:lnTo>
                  <a:pt x="65532" y="358140"/>
                </a:lnTo>
                <a:lnTo>
                  <a:pt x="79867" y="348257"/>
                </a:lnTo>
                <a:lnTo>
                  <a:pt x="87630" y="321373"/>
                </a:lnTo>
                <a:lnTo>
                  <a:pt x="90820" y="281630"/>
                </a:lnTo>
                <a:lnTo>
                  <a:pt x="91440" y="233172"/>
                </a:lnTo>
                <a:lnTo>
                  <a:pt x="128414" y="233172"/>
                </a:lnTo>
                <a:lnTo>
                  <a:pt x="127869" y="255300"/>
                </a:lnTo>
                <a:lnTo>
                  <a:pt x="122029" y="309981"/>
                </a:lnTo>
                <a:lnTo>
                  <a:pt x="110776" y="350398"/>
                </a:lnTo>
                <a:lnTo>
                  <a:pt x="105242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61"/>
                </a:lnTo>
                <a:lnTo>
                  <a:pt x="19240" y="348615"/>
                </a:lnTo>
                <a:lnTo>
                  <a:pt x="11120" y="317182"/>
                </a:lnTo>
                <a:lnTo>
                  <a:pt x="9144" y="288036"/>
                </a:lnTo>
                <a:lnTo>
                  <a:pt x="9144" y="283464"/>
                </a:lnTo>
                <a:lnTo>
                  <a:pt x="10668" y="281940"/>
                </a:lnTo>
                <a:lnTo>
                  <a:pt x="15240" y="281940"/>
                </a:lnTo>
                <a:lnTo>
                  <a:pt x="16764" y="283464"/>
                </a:lnTo>
                <a:lnTo>
                  <a:pt x="18288" y="288036"/>
                </a:lnTo>
                <a:lnTo>
                  <a:pt x="25455" y="311848"/>
                </a:lnTo>
                <a:lnTo>
                  <a:pt x="34480" y="334518"/>
                </a:lnTo>
                <a:lnTo>
                  <a:pt x="47220" y="351472"/>
                </a:lnTo>
                <a:lnTo>
                  <a:pt x="65532" y="358140"/>
                </a:lnTo>
                <a:lnTo>
                  <a:pt x="105242" y="358140"/>
                </a:lnTo>
                <a:lnTo>
                  <a:pt x="92866" y="375452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599013" y="5129600"/>
            <a:ext cx="1205026" cy="29090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700" cy="10692322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313992"/>
            <a:ext cx="7941162" cy="351592"/>
          </a:xfrm>
          <a:custGeom>
            <a:avLst/>
            <a:gdLst/>
            <a:ahLst/>
            <a:cxnLst/>
            <a:rect l="l" t="t" r="r" b="b"/>
            <a:pathLst>
              <a:path w="4716780" h="417829">
                <a:moveTo>
                  <a:pt x="4716780" y="417576"/>
                </a:moveTo>
                <a:lnTo>
                  <a:pt x="0" y="417576"/>
                </a:lnTo>
                <a:lnTo>
                  <a:pt x="0" y="0"/>
                </a:lnTo>
                <a:lnTo>
                  <a:pt x="4258056" y="0"/>
                </a:lnTo>
                <a:lnTo>
                  <a:pt x="4716780" y="417576"/>
                </a:lnTo>
                <a:close/>
              </a:path>
            </a:pathLst>
          </a:custGeom>
          <a:solidFill>
            <a:srgbClr val="D4D6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7412" y="2904591"/>
            <a:ext cx="1233510" cy="18763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30409" y="2641835"/>
            <a:ext cx="2717187" cy="21749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8357" y="4965700"/>
            <a:ext cx="6894690" cy="534609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13" y="527936"/>
            <a:ext cx="8780810" cy="1005593"/>
          </a:xfrm>
          <a:custGeom>
            <a:avLst/>
            <a:gdLst/>
            <a:ahLst/>
            <a:cxnLst/>
            <a:rect l="l" t="t" r="r" b="b"/>
            <a:pathLst>
              <a:path w="6207760" h="1422400">
                <a:moveTo>
                  <a:pt x="5253228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5253228" y="0"/>
                </a:lnTo>
                <a:lnTo>
                  <a:pt x="6207252" y="710184"/>
                </a:lnTo>
                <a:lnTo>
                  <a:pt x="5253228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29577" y="787594"/>
            <a:ext cx="255089" cy="536915"/>
          </a:xfrm>
          <a:custGeom>
            <a:avLst/>
            <a:gdLst/>
            <a:ahLst/>
            <a:cxnLst/>
            <a:rect l="l" t="t" r="r" b="b"/>
            <a:pathLst>
              <a:path w="180340" h="759460">
                <a:moveTo>
                  <a:pt x="94488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13829" y="735020"/>
                </a:lnTo>
                <a:lnTo>
                  <a:pt x="13716" y="147828"/>
                </a:lnTo>
                <a:lnTo>
                  <a:pt x="13168" y="138684"/>
                </a:lnTo>
                <a:lnTo>
                  <a:pt x="11620" y="127254"/>
                </a:lnTo>
                <a:lnTo>
                  <a:pt x="9215" y="113538"/>
                </a:lnTo>
                <a:lnTo>
                  <a:pt x="6096" y="97536"/>
                </a:lnTo>
                <a:lnTo>
                  <a:pt x="3214" y="82176"/>
                </a:lnTo>
                <a:lnTo>
                  <a:pt x="1333" y="68389"/>
                </a:lnTo>
                <a:lnTo>
                  <a:pt x="309" y="56602"/>
                </a:lnTo>
                <a:lnTo>
                  <a:pt x="0" y="47244"/>
                </a:lnTo>
                <a:lnTo>
                  <a:pt x="0" y="42672"/>
                </a:lnTo>
                <a:lnTo>
                  <a:pt x="24384" y="9144"/>
                </a:lnTo>
                <a:lnTo>
                  <a:pt x="99060" y="0"/>
                </a:lnTo>
                <a:lnTo>
                  <a:pt x="106179" y="571"/>
                </a:lnTo>
                <a:lnTo>
                  <a:pt x="140589" y="19431"/>
                </a:lnTo>
                <a:lnTo>
                  <a:pt x="144780" y="32004"/>
                </a:lnTo>
                <a:lnTo>
                  <a:pt x="141922" y="45124"/>
                </a:lnTo>
                <a:lnTo>
                  <a:pt x="133350" y="54673"/>
                </a:lnTo>
                <a:lnTo>
                  <a:pt x="119062" y="60507"/>
                </a:lnTo>
                <a:lnTo>
                  <a:pt x="114483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413" y="265414"/>
                </a:lnTo>
                <a:lnTo>
                  <a:pt x="63436" y="316801"/>
                </a:lnTo>
                <a:lnTo>
                  <a:pt x="62745" y="329541"/>
                </a:lnTo>
                <a:lnTo>
                  <a:pt x="62484" y="339852"/>
                </a:lnTo>
                <a:lnTo>
                  <a:pt x="131064" y="339852"/>
                </a:lnTo>
                <a:lnTo>
                  <a:pt x="135636" y="344424"/>
                </a:lnTo>
                <a:lnTo>
                  <a:pt x="138684" y="350520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20396" y="388620"/>
                </a:lnTo>
                <a:lnTo>
                  <a:pt x="77724" y="388620"/>
                </a:lnTo>
                <a:lnTo>
                  <a:pt x="71628" y="390144"/>
                </a:lnTo>
                <a:lnTo>
                  <a:pt x="67056" y="394716"/>
                </a:lnTo>
                <a:lnTo>
                  <a:pt x="67056" y="702564"/>
                </a:lnTo>
                <a:lnTo>
                  <a:pt x="151984" y="702564"/>
                </a:lnTo>
                <a:lnTo>
                  <a:pt x="165163" y="706183"/>
                </a:lnTo>
                <a:lnTo>
                  <a:pt x="176141" y="714303"/>
                </a:lnTo>
                <a:lnTo>
                  <a:pt x="179832" y="725424"/>
                </a:lnTo>
                <a:lnTo>
                  <a:pt x="179832" y="728472"/>
                </a:lnTo>
                <a:lnTo>
                  <a:pt x="147708" y="752927"/>
                </a:lnTo>
                <a:lnTo>
                  <a:pt x="126492" y="757428"/>
                </a:lnTo>
                <a:lnTo>
                  <a:pt x="120205" y="758309"/>
                </a:lnTo>
                <a:lnTo>
                  <a:pt x="112776" y="758761"/>
                </a:lnTo>
                <a:lnTo>
                  <a:pt x="104203" y="758928"/>
                </a:lnTo>
                <a:lnTo>
                  <a:pt x="94488" y="758952"/>
                </a:lnTo>
                <a:close/>
              </a:path>
              <a:path w="180340" h="759460">
                <a:moveTo>
                  <a:pt x="99060" y="62484"/>
                </a:moveTo>
                <a:lnTo>
                  <a:pt x="70104" y="60960"/>
                </a:lnTo>
                <a:lnTo>
                  <a:pt x="114483" y="60960"/>
                </a:lnTo>
                <a:lnTo>
                  <a:pt x="99060" y="62484"/>
                </a:lnTo>
                <a:close/>
              </a:path>
              <a:path w="180340" h="759460">
                <a:moveTo>
                  <a:pt x="131064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103441" y="330993"/>
                </a:lnTo>
                <a:lnTo>
                  <a:pt x="109728" y="330708"/>
                </a:lnTo>
                <a:lnTo>
                  <a:pt x="117348" y="330708"/>
                </a:lnTo>
                <a:lnTo>
                  <a:pt x="123444" y="333756"/>
                </a:lnTo>
                <a:lnTo>
                  <a:pt x="129540" y="338328"/>
                </a:lnTo>
                <a:lnTo>
                  <a:pt x="131064" y="339852"/>
                </a:lnTo>
                <a:close/>
              </a:path>
              <a:path w="180340" h="759460">
                <a:moveTo>
                  <a:pt x="151984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7042" y="701206"/>
                </a:lnTo>
                <a:lnTo>
                  <a:pt x="151984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500353" y="1046175"/>
            <a:ext cx="303951" cy="4848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27178" y="786517"/>
            <a:ext cx="384430" cy="535568"/>
          </a:xfrm>
          <a:custGeom>
            <a:avLst/>
            <a:gdLst/>
            <a:ahLst/>
            <a:cxnLst/>
            <a:rect l="l" t="t" r="r" b="b"/>
            <a:pathLst>
              <a:path w="271780" h="757555">
                <a:moveTo>
                  <a:pt x="65532" y="757428"/>
                </a:moveTo>
                <a:lnTo>
                  <a:pt x="25122" y="744045"/>
                </a:lnTo>
                <a:lnTo>
                  <a:pt x="16764" y="723900"/>
                </a:lnTo>
                <a:lnTo>
                  <a:pt x="25884" y="707921"/>
                </a:lnTo>
                <a:lnTo>
                  <a:pt x="32575" y="682942"/>
                </a:lnTo>
                <a:lnTo>
                  <a:pt x="36695" y="649104"/>
                </a:lnTo>
                <a:lnTo>
                  <a:pt x="38022" y="608885"/>
                </a:lnTo>
                <a:lnTo>
                  <a:pt x="38043" y="603504"/>
                </a:lnTo>
                <a:lnTo>
                  <a:pt x="37528" y="575476"/>
                </a:lnTo>
                <a:lnTo>
                  <a:pt x="35814" y="537400"/>
                </a:lnTo>
                <a:lnTo>
                  <a:pt x="32956" y="492752"/>
                </a:lnTo>
                <a:lnTo>
                  <a:pt x="28956" y="441960"/>
                </a:lnTo>
                <a:lnTo>
                  <a:pt x="24955" y="390525"/>
                </a:lnTo>
                <a:lnTo>
                  <a:pt x="22098" y="345948"/>
                </a:lnTo>
                <a:lnTo>
                  <a:pt x="20383" y="308229"/>
                </a:lnTo>
                <a:lnTo>
                  <a:pt x="19812" y="277368"/>
                </a:lnTo>
                <a:lnTo>
                  <a:pt x="22860" y="169164"/>
                </a:lnTo>
                <a:lnTo>
                  <a:pt x="22050" y="154543"/>
                </a:lnTo>
                <a:lnTo>
                  <a:pt x="19812" y="137922"/>
                </a:lnTo>
                <a:lnTo>
                  <a:pt x="16430" y="119014"/>
                </a:lnTo>
                <a:lnTo>
                  <a:pt x="12192" y="97536"/>
                </a:lnTo>
                <a:lnTo>
                  <a:pt x="7072" y="77271"/>
                </a:lnTo>
                <a:lnTo>
                  <a:pt x="3238" y="60007"/>
                </a:lnTo>
                <a:lnTo>
                  <a:pt x="833" y="45886"/>
                </a:lnTo>
                <a:lnTo>
                  <a:pt x="0" y="35052"/>
                </a:lnTo>
                <a:lnTo>
                  <a:pt x="4857" y="19931"/>
                </a:lnTo>
                <a:lnTo>
                  <a:pt x="19431" y="8953"/>
                </a:lnTo>
                <a:lnTo>
                  <a:pt x="43719" y="2262"/>
                </a:lnTo>
                <a:lnTo>
                  <a:pt x="77724" y="0"/>
                </a:lnTo>
                <a:lnTo>
                  <a:pt x="91440" y="0"/>
                </a:lnTo>
                <a:lnTo>
                  <a:pt x="139184" y="7143"/>
                </a:lnTo>
                <a:lnTo>
                  <a:pt x="179641" y="28575"/>
                </a:lnTo>
                <a:lnTo>
                  <a:pt x="209823" y="60936"/>
                </a:lnTo>
                <a:lnTo>
                  <a:pt x="78200" y="60936"/>
                </a:lnTo>
                <a:lnTo>
                  <a:pt x="62484" y="60960"/>
                </a:lnTo>
                <a:lnTo>
                  <a:pt x="62861" y="101022"/>
                </a:lnTo>
                <a:lnTo>
                  <a:pt x="64044" y="148108"/>
                </a:lnTo>
                <a:lnTo>
                  <a:pt x="66105" y="202289"/>
                </a:lnTo>
                <a:lnTo>
                  <a:pt x="69116" y="263639"/>
                </a:lnTo>
                <a:lnTo>
                  <a:pt x="73152" y="332232"/>
                </a:lnTo>
                <a:lnTo>
                  <a:pt x="77931" y="400970"/>
                </a:lnTo>
                <a:lnTo>
                  <a:pt x="81393" y="462613"/>
                </a:lnTo>
                <a:lnTo>
                  <a:pt x="83685" y="517013"/>
                </a:lnTo>
                <a:lnTo>
                  <a:pt x="84953" y="564026"/>
                </a:lnTo>
                <a:lnTo>
                  <a:pt x="85344" y="603504"/>
                </a:lnTo>
                <a:lnTo>
                  <a:pt x="85344" y="699516"/>
                </a:lnTo>
                <a:lnTo>
                  <a:pt x="163964" y="699516"/>
                </a:lnTo>
                <a:lnTo>
                  <a:pt x="132588" y="729996"/>
                </a:lnTo>
                <a:lnTo>
                  <a:pt x="99631" y="750570"/>
                </a:lnTo>
                <a:lnTo>
                  <a:pt x="82653" y="755713"/>
                </a:lnTo>
                <a:lnTo>
                  <a:pt x="65532" y="757428"/>
                </a:lnTo>
                <a:close/>
              </a:path>
              <a:path w="271780" h="757555">
                <a:moveTo>
                  <a:pt x="163964" y="699516"/>
                </a:moveTo>
                <a:lnTo>
                  <a:pt x="85344" y="699516"/>
                </a:lnTo>
                <a:lnTo>
                  <a:pt x="103941" y="686014"/>
                </a:lnTo>
                <a:lnTo>
                  <a:pt x="120967" y="670369"/>
                </a:lnTo>
                <a:lnTo>
                  <a:pt x="150876" y="630936"/>
                </a:lnTo>
                <a:lnTo>
                  <a:pt x="175069" y="585978"/>
                </a:lnTo>
                <a:lnTo>
                  <a:pt x="193548" y="536448"/>
                </a:lnTo>
                <a:lnTo>
                  <a:pt x="205549" y="487299"/>
                </a:lnTo>
                <a:lnTo>
                  <a:pt x="214122" y="438150"/>
                </a:lnTo>
                <a:lnTo>
                  <a:pt x="219265" y="389001"/>
                </a:lnTo>
                <a:lnTo>
                  <a:pt x="220980" y="339852"/>
                </a:lnTo>
                <a:lnTo>
                  <a:pt x="219027" y="286702"/>
                </a:lnTo>
                <a:lnTo>
                  <a:pt x="213360" y="239268"/>
                </a:lnTo>
                <a:lnTo>
                  <a:pt x="204263" y="197548"/>
                </a:lnTo>
                <a:lnTo>
                  <a:pt x="177212" y="131230"/>
                </a:lnTo>
                <a:lnTo>
                  <a:pt x="141874" y="87177"/>
                </a:lnTo>
                <a:lnTo>
                  <a:pt x="107918" y="67175"/>
                </a:lnTo>
                <a:lnTo>
                  <a:pt x="78200" y="60936"/>
                </a:lnTo>
                <a:lnTo>
                  <a:pt x="209823" y="60936"/>
                </a:lnTo>
                <a:lnTo>
                  <a:pt x="239268" y="114300"/>
                </a:lnTo>
                <a:lnTo>
                  <a:pt x="253269" y="158019"/>
                </a:lnTo>
                <a:lnTo>
                  <a:pt x="263271" y="209169"/>
                </a:lnTo>
                <a:lnTo>
                  <a:pt x="269271" y="267747"/>
                </a:lnTo>
                <a:lnTo>
                  <a:pt x="271225" y="332232"/>
                </a:lnTo>
                <a:lnTo>
                  <a:pt x="271272" y="379476"/>
                </a:lnTo>
                <a:lnTo>
                  <a:pt x="268224" y="385572"/>
                </a:lnTo>
                <a:lnTo>
                  <a:pt x="268278" y="389001"/>
                </a:lnTo>
                <a:lnTo>
                  <a:pt x="271272" y="409956"/>
                </a:lnTo>
                <a:lnTo>
                  <a:pt x="268986" y="446198"/>
                </a:lnTo>
                <a:lnTo>
                  <a:pt x="262128" y="486156"/>
                </a:lnTo>
                <a:lnTo>
                  <a:pt x="250698" y="529542"/>
                </a:lnTo>
                <a:lnTo>
                  <a:pt x="234696" y="576072"/>
                </a:lnTo>
                <a:lnTo>
                  <a:pt x="212097" y="626054"/>
                </a:lnTo>
                <a:lnTo>
                  <a:pt x="187642" y="668464"/>
                </a:lnTo>
                <a:lnTo>
                  <a:pt x="163964" y="6995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94961" y="787594"/>
            <a:ext cx="255089" cy="536915"/>
          </a:xfrm>
          <a:custGeom>
            <a:avLst/>
            <a:gdLst/>
            <a:ahLst/>
            <a:cxnLst/>
            <a:rect l="l" t="t" r="r" b="b"/>
            <a:pathLst>
              <a:path w="180339" h="759460">
                <a:moveTo>
                  <a:pt x="94488" y="758952"/>
                </a:moveTo>
                <a:lnTo>
                  <a:pt x="64008" y="758952"/>
                </a:lnTo>
                <a:lnTo>
                  <a:pt x="46577" y="758094"/>
                </a:lnTo>
                <a:lnTo>
                  <a:pt x="13829" y="735020"/>
                </a:lnTo>
                <a:lnTo>
                  <a:pt x="13716" y="147828"/>
                </a:lnTo>
                <a:lnTo>
                  <a:pt x="13406" y="138684"/>
                </a:lnTo>
                <a:lnTo>
                  <a:pt x="12382" y="127254"/>
                </a:lnTo>
                <a:lnTo>
                  <a:pt x="10501" y="113538"/>
                </a:lnTo>
                <a:lnTo>
                  <a:pt x="7620" y="97536"/>
                </a:lnTo>
                <a:lnTo>
                  <a:pt x="4500" y="82176"/>
                </a:lnTo>
                <a:lnTo>
                  <a:pt x="2095" y="68389"/>
                </a:lnTo>
                <a:lnTo>
                  <a:pt x="547" y="56602"/>
                </a:lnTo>
                <a:lnTo>
                  <a:pt x="0" y="47244"/>
                </a:lnTo>
                <a:lnTo>
                  <a:pt x="0" y="42672"/>
                </a:lnTo>
                <a:lnTo>
                  <a:pt x="24384" y="9144"/>
                </a:lnTo>
                <a:lnTo>
                  <a:pt x="99060" y="0"/>
                </a:lnTo>
                <a:lnTo>
                  <a:pt x="106179" y="571"/>
                </a:lnTo>
                <a:lnTo>
                  <a:pt x="140589" y="19431"/>
                </a:lnTo>
                <a:lnTo>
                  <a:pt x="144780" y="32004"/>
                </a:lnTo>
                <a:lnTo>
                  <a:pt x="141922" y="45124"/>
                </a:lnTo>
                <a:lnTo>
                  <a:pt x="133350" y="54673"/>
                </a:lnTo>
                <a:lnTo>
                  <a:pt x="119062" y="60507"/>
                </a:lnTo>
                <a:lnTo>
                  <a:pt x="114483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413" y="265414"/>
                </a:lnTo>
                <a:lnTo>
                  <a:pt x="63436" y="316801"/>
                </a:lnTo>
                <a:lnTo>
                  <a:pt x="62745" y="329541"/>
                </a:lnTo>
                <a:lnTo>
                  <a:pt x="62484" y="339852"/>
                </a:lnTo>
                <a:lnTo>
                  <a:pt x="131064" y="339852"/>
                </a:lnTo>
                <a:lnTo>
                  <a:pt x="135636" y="344424"/>
                </a:lnTo>
                <a:lnTo>
                  <a:pt x="138684" y="350520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20396" y="388620"/>
                </a:lnTo>
                <a:lnTo>
                  <a:pt x="77724" y="388620"/>
                </a:lnTo>
                <a:lnTo>
                  <a:pt x="71628" y="390144"/>
                </a:lnTo>
                <a:lnTo>
                  <a:pt x="67056" y="394716"/>
                </a:lnTo>
                <a:lnTo>
                  <a:pt x="67056" y="702564"/>
                </a:lnTo>
                <a:lnTo>
                  <a:pt x="151984" y="702564"/>
                </a:lnTo>
                <a:lnTo>
                  <a:pt x="165163" y="706183"/>
                </a:lnTo>
                <a:lnTo>
                  <a:pt x="176141" y="714303"/>
                </a:lnTo>
                <a:lnTo>
                  <a:pt x="179832" y="725424"/>
                </a:lnTo>
                <a:lnTo>
                  <a:pt x="179832" y="728472"/>
                </a:lnTo>
                <a:lnTo>
                  <a:pt x="147708" y="752927"/>
                </a:lnTo>
                <a:lnTo>
                  <a:pt x="126492" y="757428"/>
                </a:lnTo>
                <a:lnTo>
                  <a:pt x="120205" y="758309"/>
                </a:lnTo>
                <a:lnTo>
                  <a:pt x="112776" y="758761"/>
                </a:lnTo>
                <a:lnTo>
                  <a:pt x="104203" y="758928"/>
                </a:lnTo>
                <a:lnTo>
                  <a:pt x="94488" y="758952"/>
                </a:lnTo>
                <a:close/>
              </a:path>
              <a:path w="180339" h="759460">
                <a:moveTo>
                  <a:pt x="99060" y="62484"/>
                </a:moveTo>
                <a:lnTo>
                  <a:pt x="70104" y="60960"/>
                </a:lnTo>
                <a:lnTo>
                  <a:pt x="114483" y="60960"/>
                </a:lnTo>
                <a:lnTo>
                  <a:pt x="99060" y="62484"/>
                </a:lnTo>
                <a:close/>
              </a:path>
              <a:path w="180339" h="759460">
                <a:moveTo>
                  <a:pt x="131064" y="339852"/>
                </a:moveTo>
                <a:lnTo>
                  <a:pt x="62484" y="339852"/>
                </a:lnTo>
                <a:lnTo>
                  <a:pt x="71628" y="336804"/>
                </a:lnTo>
                <a:lnTo>
                  <a:pt x="109728" y="330708"/>
                </a:lnTo>
                <a:lnTo>
                  <a:pt x="117348" y="330708"/>
                </a:lnTo>
                <a:lnTo>
                  <a:pt x="123444" y="333756"/>
                </a:lnTo>
                <a:lnTo>
                  <a:pt x="129540" y="338328"/>
                </a:lnTo>
                <a:lnTo>
                  <a:pt x="131064" y="339852"/>
                </a:lnTo>
                <a:close/>
              </a:path>
              <a:path w="180339" h="759460">
                <a:moveTo>
                  <a:pt x="151984" y="702564"/>
                </a:moveTo>
                <a:lnTo>
                  <a:pt x="67056" y="702564"/>
                </a:lnTo>
                <a:lnTo>
                  <a:pt x="121920" y="699516"/>
                </a:lnTo>
                <a:lnTo>
                  <a:pt x="147042" y="701206"/>
                </a:lnTo>
                <a:lnTo>
                  <a:pt x="151984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688134" y="781130"/>
            <a:ext cx="375448" cy="550831"/>
          </a:xfrm>
          <a:custGeom>
            <a:avLst/>
            <a:gdLst/>
            <a:ahLst/>
            <a:cxnLst/>
            <a:rect l="l" t="t" r="r" b="b"/>
            <a:pathLst>
              <a:path w="265430" h="779144">
                <a:moveTo>
                  <a:pt x="195491" y="597408"/>
                </a:moveTo>
                <a:lnTo>
                  <a:pt x="146304" y="597408"/>
                </a:lnTo>
                <a:lnTo>
                  <a:pt x="150542" y="565689"/>
                </a:lnTo>
                <a:lnTo>
                  <a:pt x="156210" y="525399"/>
                </a:lnTo>
                <a:lnTo>
                  <a:pt x="163020" y="476535"/>
                </a:lnTo>
                <a:lnTo>
                  <a:pt x="170688" y="419100"/>
                </a:lnTo>
                <a:lnTo>
                  <a:pt x="179760" y="356874"/>
                </a:lnTo>
                <a:lnTo>
                  <a:pt x="187547" y="298203"/>
                </a:lnTo>
                <a:lnTo>
                  <a:pt x="194048" y="243069"/>
                </a:lnTo>
                <a:lnTo>
                  <a:pt x="199263" y="191452"/>
                </a:lnTo>
                <a:lnTo>
                  <a:pt x="203192" y="143336"/>
                </a:lnTo>
                <a:lnTo>
                  <a:pt x="205835" y="98702"/>
                </a:lnTo>
                <a:lnTo>
                  <a:pt x="207192" y="57533"/>
                </a:lnTo>
                <a:lnTo>
                  <a:pt x="207264" y="19812"/>
                </a:lnTo>
                <a:lnTo>
                  <a:pt x="215550" y="10929"/>
                </a:lnTo>
                <a:lnTo>
                  <a:pt x="224409" y="4762"/>
                </a:lnTo>
                <a:lnTo>
                  <a:pt x="233838" y="1166"/>
                </a:lnTo>
                <a:lnTo>
                  <a:pt x="243840" y="0"/>
                </a:lnTo>
                <a:lnTo>
                  <a:pt x="265176" y="10668"/>
                </a:lnTo>
                <a:lnTo>
                  <a:pt x="263717" y="23610"/>
                </a:lnTo>
                <a:lnTo>
                  <a:pt x="261556" y="44005"/>
                </a:lnTo>
                <a:lnTo>
                  <a:pt x="258532" y="72175"/>
                </a:lnTo>
                <a:lnTo>
                  <a:pt x="254508" y="108204"/>
                </a:lnTo>
                <a:lnTo>
                  <a:pt x="250197" y="147089"/>
                </a:lnTo>
                <a:lnTo>
                  <a:pt x="246316" y="183832"/>
                </a:lnTo>
                <a:lnTo>
                  <a:pt x="242720" y="218574"/>
                </a:lnTo>
                <a:lnTo>
                  <a:pt x="239268" y="251460"/>
                </a:lnTo>
                <a:lnTo>
                  <a:pt x="235600" y="282035"/>
                </a:lnTo>
                <a:lnTo>
                  <a:pt x="231648" y="312039"/>
                </a:lnTo>
                <a:lnTo>
                  <a:pt x="227695" y="341471"/>
                </a:lnTo>
                <a:lnTo>
                  <a:pt x="224028" y="370332"/>
                </a:lnTo>
                <a:lnTo>
                  <a:pt x="220599" y="398335"/>
                </a:lnTo>
                <a:lnTo>
                  <a:pt x="217170" y="427482"/>
                </a:lnTo>
                <a:lnTo>
                  <a:pt x="213741" y="457771"/>
                </a:lnTo>
                <a:lnTo>
                  <a:pt x="210312" y="489204"/>
                </a:lnTo>
                <a:lnTo>
                  <a:pt x="206001" y="519445"/>
                </a:lnTo>
                <a:lnTo>
                  <a:pt x="202120" y="548259"/>
                </a:lnTo>
                <a:lnTo>
                  <a:pt x="198524" y="575357"/>
                </a:lnTo>
                <a:lnTo>
                  <a:pt x="195491" y="597408"/>
                </a:lnTo>
                <a:close/>
              </a:path>
              <a:path w="265430" h="779144">
                <a:moveTo>
                  <a:pt x="155448" y="778764"/>
                </a:moveTo>
                <a:lnTo>
                  <a:pt x="124926" y="740021"/>
                </a:lnTo>
                <a:lnTo>
                  <a:pt x="110222" y="666297"/>
                </a:lnTo>
                <a:lnTo>
                  <a:pt x="101727" y="620649"/>
                </a:lnTo>
                <a:lnTo>
                  <a:pt x="92517" y="569142"/>
                </a:lnTo>
                <a:lnTo>
                  <a:pt x="82629" y="511778"/>
                </a:lnTo>
                <a:lnTo>
                  <a:pt x="72098" y="448556"/>
                </a:lnTo>
                <a:lnTo>
                  <a:pt x="60960" y="379476"/>
                </a:lnTo>
                <a:lnTo>
                  <a:pt x="47986" y="301658"/>
                </a:lnTo>
                <a:lnTo>
                  <a:pt x="36478" y="232798"/>
                </a:lnTo>
                <a:lnTo>
                  <a:pt x="26410" y="172896"/>
                </a:lnTo>
                <a:lnTo>
                  <a:pt x="17754" y="121951"/>
                </a:lnTo>
                <a:lnTo>
                  <a:pt x="10485" y="79963"/>
                </a:lnTo>
                <a:lnTo>
                  <a:pt x="0" y="22860"/>
                </a:lnTo>
                <a:lnTo>
                  <a:pt x="3429" y="13977"/>
                </a:lnTo>
                <a:lnTo>
                  <a:pt x="9144" y="7810"/>
                </a:lnTo>
                <a:lnTo>
                  <a:pt x="17145" y="4214"/>
                </a:lnTo>
                <a:lnTo>
                  <a:pt x="27432" y="3048"/>
                </a:lnTo>
                <a:lnTo>
                  <a:pt x="33979" y="8186"/>
                </a:lnTo>
                <a:lnTo>
                  <a:pt x="49784" y="49332"/>
                </a:lnTo>
                <a:lnTo>
                  <a:pt x="69200" y="131720"/>
                </a:lnTo>
                <a:lnTo>
                  <a:pt x="80264" y="188411"/>
                </a:lnTo>
                <a:lnTo>
                  <a:pt x="92230" y="255450"/>
                </a:lnTo>
                <a:lnTo>
                  <a:pt x="105099" y="332850"/>
                </a:lnTo>
                <a:lnTo>
                  <a:pt x="118872" y="420624"/>
                </a:lnTo>
                <a:lnTo>
                  <a:pt x="130016" y="493466"/>
                </a:lnTo>
                <a:lnTo>
                  <a:pt x="138303" y="547306"/>
                </a:lnTo>
                <a:lnTo>
                  <a:pt x="143732" y="582001"/>
                </a:lnTo>
                <a:lnTo>
                  <a:pt x="146304" y="597408"/>
                </a:lnTo>
                <a:lnTo>
                  <a:pt x="195491" y="597408"/>
                </a:lnTo>
                <a:lnTo>
                  <a:pt x="195072" y="600456"/>
                </a:lnTo>
                <a:lnTo>
                  <a:pt x="191404" y="625030"/>
                </a:lnTo>
                <a:lnTo>
                  <a:pt x="187452" y="648462"/>
                </a:lnTo>
                <a:lnTo>
                  <a:pt x="183499" y="670750"/>
                </a:lnTo>
                <a:lnTo>
                  <a:pt x="179832" y="691896"/>
                </a:lnTo>
                <a:lnTo>
                  <a:pt x="172378" y="729900"/>
                </a:lnTo>
                <a:lnTo>
                  <a:pt x="165925" y="757047"/>
                </a:lnTo>
                <a:lnTo>
                  <a:pt x="160329" y="773334"/>
                </a:lnTo>
                <a:lnTo>
                  <a:pt x="155448" y="7787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132206" y="780052"/>
            <a:ext cx="237125" cy="548587"/>
          </a:xfrm>
          <a:custGeom>
            <a:avLst/>
            <a:gdLst/>
            <a:ahLst/>
            <a:cxnLst/>
            <a:rect l="l" t="t" r="r" b="b"/>
            <a:pathLst>
              <a:path w="167639" h="775969">
                <a:moveTo>
                  <a:pt x="50292" y="775716"/>
                </a:moveTo>
                <a:lnTo>
                  <a:pt x="13716" y="751332"/>
                </a:lnTo>
                <a:lnTo>
                  <a:pt x="13716" y="743712"/>
                </a:lnTo>
                <a:lnTo>
                  <a:pt x="19812" y="699516"/>
                </a:lnTo>
                <a:lnTo>
                  <a:pt x="19625" y="665099"/>
                </a:lnTo>
                <a:lnTo>
                  <a:pt x="19065" y="625910"/>
                </a:lnTo>
                <a:lnTo>
                  <a:pt x="18132" y="582030"/>
                </a:lnTo>
                <a:lnTo>
                  <a:pt x="16826" y="533537"/>
                </a:lnTo>
                <a:lnTo>
                  <a:pt x="15146" y="480513"/>
                </a:lnTo>
                <a:lnTo>
                  <a:pt x="13093" y="423036"/>
                </a:lnTo>
                <a:lnTo>
                  <a:pt x="10668" y="361188"/>
                </a:lnTo>
                <a:lnTo>
                  <a:pt x="8157" y="298775"/>
                </a:lnTo>
                <a:lnTo>
                  <a:pt x="5887" y="240894"/>
                </a:lnTo>
                <a:lnTo>
                  <a:pt x="3909" y="187598"/>
                </a:lnTo>
                <a:lnTo>
                  <a:pt x="2279" y="138941"/>
                </a:lnTo>
                <a:lnTo>
                  <a:pt x="1048" y="94976"/>
                </a:lnTo>
                <a:lnTo>
                  <a:pt x="271" y="55757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2192" y="3048"/>
                </a:lnTo>
                <a:lnTo>
                  <a:pt x="18288" y="0"/>
                </a:lnTo>
                <a:lnTo>
                  <a:pt x="33528" y="0"/>
                </a:lnTo>
                <a:lnTo>
                  <a:pt x="39624" y="3048"/>
                </a:lnTo>
                <a:lnTo>
                  <a:pt x="45720" y="9144"/>
                </a:lnTo>
                <a:lnTo>
                  <a:pt x="51816" y="13716"/>
                </a:lnTo>
                <a:lnTo>
                  <a:pt x="54864" y="21336"/>
                </a:lnTo>
                <a:lnTo>
                  <a:pt x="54864" y="28956"/>
                </a:lnTo>
                <a:lnTo>
                  <a:pt x="65532" y="387096"/>
                </a:lnTo>
                <a:lnTo>
                  <a:pt x="65532" y="423672"/>
                </a:lnTo>
                <a:lnTo>
                  <a:pt x="67177" y="461735"/>
                </a:lnTo>
                <a:lnTo>
                  <a:pt x="68458" y="506528"/>
                </a:lnTo>
                <a:lnTo>
                  <a:pt x="69372" y="558198"/>
                </a:lnTo>
                <a:lnTo>
                  <a:pt x="69921" y="616890"/>
                </a:lnTo>
                <a:lnTo>
                  <a:pt x="70054" y="665099"/>
                </a:lnTo>
                <a:lnTo>
                  <a:pt x="70104" y="708660"/>
                </a:lnTo>
                <a:lnTo>
                  <a:pt x="146304" y="708660"/>
                </a:lnTo>
                <a:lnTo>
                  <a:pt x="155424" y="715518"/>
                </a:lnTo>
                <a:lnTo>
                  <a:pt x="162115" y="722376"/>
                </a:lnTo>
                <a:lnTo>
                  <a:pt x="166235" y="729234"/>
                </a:lnTo>
                <a:lnTo>
                  <a:pt x="167640" y="736092"/>
                </a:lnTo>
                <a:lnTo>
                  <a:pt x="167640" y="745236"/>
                </a:lnTo>
                <a:lnTo>
                  <a:pt x="164592" y="751332"/>
                </a:lnTo>
                <a:lnTo>
                  <a:pt x="156591" y="762000"/>
                </a:lnTo>
                <a:lnTo>
                  <a:pt x="126492" y="762000"/>
                </a:lnTo>
                <a:lnTo>
                  <a:pt x="121920" y="763524"/>
                </a:lnTo>
                <a:lnTo>
                  <a:pt x="76200" y="763524"/>
                </a:lnTo>
                <a:lnTo>
                  <a:pt x="70437" y="768643"/>
                </a:lnTo>
                <a:lnTo>
                  <a:pt x="64389" y="772477"/>
                </a:lnTo>
                <a:lnTo>
                  <a:pt x="57769" y="774882"/>
                </a:lnTo>
                <a:lnTo>
                  <a:pt x="50292" y="775716"/>
                </a:lnTo>
                <a:close/>
              </a:path>
              <a:path w="167639" h="775969">
                <a:moveTo>
                  <a:pt x="149352" y="766572"/>
                </a:moveTo>
                <a:lnTo>
                  <a:pt x="140208" y="766572"/>
                </a:lnTo>
                <a:lnTo>
                  <a:pt x="134112" y="765048"/>
                </a:lnTo>
                <a:lnTo>
                  <a:pt x="126492" y="762000"/>
                </a:lnTo>
                <a:lnTo>
                  <a:pt x="156591" y="762000"/>
                </a:lnTo>
                <a:lnTo>
                  <a:pt x="155448" y="763524"/>
                </a:lnTo>
                <a:lnTo>
                  <a:pt x="149352" y="766572"/>
                </a:lnTo>
                <a:close/>
              </a:path>
              <a:path w="167639" h="775969">
                <a:moveTo>
                  <a:pt x="114300" y="765048"/>
                </a:moveTo>
                <a:lnTo>
                  <a:pt x="108204" y="765048"/>
                </a:lnTo>
                <a:lnTo>
                  <a:pt x="76200" y="763524"/>
                </a:lnTo>
                <a:lnTo>
                  <a:pt x="121920" y="763524"/>
                </a:lnTo>
                <a:lnTo>
                  <a:pt x="114300" y="76504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1845" y="787594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5" h="759460">
                <a:moveTo>
                  <a:pt x="94488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13829" y="735020"/>
                </a:lnTo>
                <a:lnTo>
                  <a:pt x="13716" y="147828"/>
                </a:lnTo>
                <a:lnTo>
                  <a:pt x="13168" y="138684"/>
                </a:lnTo>
                <a:lnTo>
                  <a:pt x="11620" y="127254"/>
                </a:lnTo>
                <a:lnTo>
                  <a:pt x="9215" y="113538"/>
                </a:lnTo>
                <a:lnTo>
                  <a:pt x="6096" y="97536"/>
                </a:lnTo>
                <a:lnTo>
                  <a:pt x="3214" y="82176"/>
                </a:lnTo>
                <a:lnTo>
                  <a:pt x="1333" y="68389"/>
                </a:lnTo>
                <a:lnTo>
                  <a:pt x="309" y="56602"/>
                </a:lnTo>
                <a:lnTo>
                  <a:pt x="0" y="47244"/>
                </a:lnTo>
                <a:lnTo>
                  <a:pt x="0" y="42672"/>
                </a:lnTo>
                <a:lnTo>
                  <a:pt x="24384" y="9144"/>
                </a:lnTo>
                <a:lnTo>
                  <a:pt x="97536" y="0"/>
                </a:lnTo>
                <a:lnTo>
                  <a:pt x="105513" y="571"/>
                </a:lnTo>
                <a:lnTo>
                  <a:pt x="139636" y="19431"/>
                </a:lnTo>
                <a:lnTo>
                  <a:pt x="143256" y="32004"/>
                </a:lnTo>
                <a:lnTo>
                  <a:pt x="140636" y="45124"/>
                </a:lnTo>
                <a:lnTo>
                  <a:pt x="132588" y="54673"/>
                </a:lnTo>
                <a:lnTo>
                  <a:pt x="118824" y="60507"/>
                </a:lnTo>
                <a:lnTo>
                  <a:pt x="114300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7008" y="236743"/>
                </a:lnTo>
                <a:lnTo>
                  <a:pt x="66675" y="249936"/>
                </a:lnTo>
                <a:lnTo>
                  <a:pt x="65770" y="265414"/>
                </a:lnTo>
                <a:lnTo>
                  <a:pt x="64008" y="283464"/>
                </a:lnTo>
                <a:lnTo>
                  <a:pt x="63126" y="301490"/>
                </a:lnTo>
                <a:lnTo>
                  <a:pt x="62674" y="316801"/>
                </a:lnTo>
                <a:lnTo>
                  <a:pt x="62507" y="329541"/>
                </a:lnTo>
                <a:lnTo>
                  <a:pt x="62484" y="339852"/>
                </a:lnTo>
                <a:lnTo>
                  <a:pt x="131064" y="339852"/>
                </a:lnTo>
                <a:lnTo>
                  <a:pt x="135636" y="344424"/>
                </a:lnTo>
                <a:lnTo>
                  <a:pt x="138684" y="350520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18872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4716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8472"/>
                </a:lnTo>
                <a:lnTo>
                  <a:pt x="147494" y="752927"/>
                </a:lnTo>
                <a:lnTo>
                  <a:pt x="126492" y="757428"/>
                </a:lnTo>
                <a:lnTo>
                  <a:pt x="119348" y="758309"/>
                </a:lnTo>
                <a:lnTo>
                  <a:pt x="111633" y="758761"/>
                </a:lnTo>
                <a:lnTo>
                  <a:pt x="103346" y="758928"/>
                </a:lnTo>
                <a:lnTo>
                  <a:pt x="94488" y="758952"/>
                </a:lnTo>
                <a:close/>
              </a:path>
              <a:path w="178435" h="759460">
                <a:moveTo>
                  <a:pt x="99060" y="62484"/>
                </a:moveTo>
                <a:lnTo>
                  <a:pt x="70104" y="60960"/>
                </a:lnTo>
                <a:lnTo>
                  <a:pt x="114300" y="60960"/>
                </a:lnTo>
                <a:lnTo>
                  <a:pt x="99060" y="62484"/>
                </a:lnTo>
                <a:close/>
              </a:path>
              <a:path w="178435" h="759460">
                <a:moveTo>
                  <a:pt x="131064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8328"/>
                </a:lnTo>
                <a:lnTo>
                  <a:pt x="131064" y="339852"/>
                </a:lnTo>
                <a:close/>
              </a:path>
              <a:path w="178435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716396" y="787595"/>
            <a:ext cx="304490" cy="537812"/>
          </a:xfrm>
          <a:custGeom>
            <a:avLst/>
            <a:gdLst/>
            <a:ahLst/>
            <a:cxnLst/>
            <a:rect l="l" t="t" r="r" b="b"/>
            <a:pathLst>
              <a:path w="215264" h="760730">
                <a:moveTo>
                  <a:pt x="33528" y="67056"/>
                </a:moveTo>
                <a:lnTo>
                  <a:pt x="24384" y="67056"/>
                </a:lnTo>
                <a:lnTo>
                  <a:pt x="16764" y="64008"/>
                </a:lnTo>
                <a:lnTo>
                  <a:pt x="10668" y="59436"/>
                </a:lnTo>
                <a:lnTo>
                  <a:pt x="3048" y="54864"/>
                </a:lnTo>
                <a:lnTo>
                  <a:pt x="0" y="47244"/>
                </a:lnTo>
                <a:lnTo>
                  <a:pt x="0" y="39624"/>
                </a:lnTo>
                <a:lnTo>
                  <a:pt x="37290" y="15549"/>
                </a:lnTo>
                <a:lnTo>
                  <a:pt x="110871" y="4500"/>
                </a:lnTo>
                <a:lnTo>
                  <a:pt x="161163" y="547"/>
                </a:lnTo>
                <a:lnTo>
                  <a:pt x="182880" y="0"/>
                </a:lnTo>
                <a:lnTo>
                  <a:pt x="192024" y="0"/>
                </a:lnTo>
                <a:lnTo>
                  <a:pt x="198120" y="3048"/>
                </a:lnTo>
                <a:lnTo>
                  <a:pt x="205740" y="7620"/>
                </a:lnTo>
                <a:lnTo>
                  <a:pt x="211836" y="13716"/>
                </a:lnTo>
                <a:lnTo>
                  <a:pt x="214884" y="19812"/>
                </a:lnTo>
                <a:lnTo>
                  <a:pt x="214884" y="36576"/>
                </a:lnTo>
                <a:lnTo>
                  <a:pt x="211836" y="42672"/>
                </a:lnTo>
                <a:lnTo>
                  <a:pt x="205740" y="47244"/>
                </a:lnTo>
                <a:lnTo>
                  <a:pt x="201168" y="51816"/>
                </a:lnTo>
                <a:lnTo>
                  <a:pt x="197358" y="53340"/>
                </a:lnTo>
                <a:lnTo>
                  <a:pt x="140208" y="53340"/>
                </a:lnTo>
                <a:lnTo>
                  <a:pt x="140793" y="60960"/>
                </a:lnTo>
                <a:lnTo>
                  <a:pt x="86868" y="60960"/>
                </a:lnTo>
                <a:lnTo>
                  <a:pt x="33528" y="67056"/>
                </a:lnTo>
                <a:close/>
              </a:path>
              <a:path w="215264" h="760730">
                <a:moveTo>
                  <a:pt x="193548" y="54864"/>
                </a:moveTo>
                <a:lnTo>
                  <a:pt x="184404" y="54864"/>
                </a:lnTo>
                <a:lnTo>
                  <a:pt x="149352" y="53340"/>
                </a:lnTo>
                <a:lnTo>
                  <a:pt x="197358" y="53340"/>
                </a:lnTo>
                <a:lnTo>
                  <a:pt x="193548" y="54864"/>
                </a:lnTo>
                <a:close/>
              </a:path>
              <a:path w="215264" h="760730">
                <a:moveTo>
                  <a:pt x="132588" y="760476"/>
                </a:moveTo>
                <a:lnTo>
                  <a:pt x="102679" y="728281"/>
                </a:lnTo>
                <a:lnTo>
                  <a:pt x="100584" y="710184"/>
                </a:lnTo>
                <a:lnTo>
                  <a:pt x="108204" y="551688"/>
                </a:lnTo>
                <a:lnTo>
                  <a:pt x="107894" y="522255"/>
                </a:lnTo>
                <a:lnTo>
                  <a:pt x="106870" y="486537"/>
                </a:lnTo>
                <a:lnTo>
                  <a:pt x="104989" y="444531"/>
                </a:lnTo>
                <a:lnTo>
                  <a:pt x="102108" y="396240"/>
                </a:lnTo>
                <a:lnTo>
                  <a:pt x="98988" y="347948"/>
                </a:lnTo>
                <a:lnTo>
                  <a:pt x="96583" y="305943"/>
                </a:lnTo>
                <a:lnTo>
                  <a:pt x="95035" y="270224"/>
                </a:lnTo>
                <a:lnTo>
                  <a:pt x="94488" y="240792"/>
                </a:lnTo>
                <a:lnTo>
                  <a:pt x="96012" y="153924"/>
                </a:lnTo>
                <a:lnTo>
                  <a:pt x="95440" y="121610"/>
                </a:lnTo>
                <a:lnTo>
                  <a:pt x="93726" y="95440"/>
                </a:lnTo>
                <a:lnTo>
                  <a:pt x="90868" y="75271"/>
                </a:lnTo>
                <a:lnTo>
                  <a:pt x="86868" y="60960"/>
                </a:lnTo>
                <a:lnTo>
                  <a:pt x="140793" y="60960"/>
                </a:lnTo>
                <a:lnTo>
                  <a:pt x="142446" y="82462"/>
                </a:lnTo>
                <a:lnTo>
                  <a:pt x="144399" y="112585"/>
                </a:lnTo>
                <a:lnTo>
                  <a:pt x="145780" y="143565"/>
                </a:lnTo>
                <a:lnTo>
                  <a:pt x="146304" y="175260"/>
                </a:lnTo>
                <a:lnTo>
                  <a:pt x="144780" y="303276"/>
                </a:lnTo>
                <a:lnTo>
                  <a:pt x="152400" y="533400"/>
                </a:lnTo>
                <a:lnTo>
                  <a:pt x="161544" y="711708"/>
                </a:lnTo>
                <a:lnTo>
                  <a:pt x="159805" y="732829"/>
                </a:lnTo>
                <a:lnTo>
                  <a:pt x="154495" y="748093"/>
                </a:lnTo>
                <a:lnTo>
                  <a:pt x="145470" y="757356"/>
                </a:lnTo>
                <a:lnTo>
                  <a:pt x="132588" y="76047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246692" y="771432"/>
            <a:ext cx="414071" cy="559361"/>
          </a:xfrm>
          <a:custGeom>
            <a:avLst/>
            <a:gdLst/>
            <a:ahLst/>
            <a:cxnLst/>
            <a:rect l="l" t="t" r="r" b="b"/>
            <a:pathLst>
              <a:path w="292735" h="791210">
                <a:moveTo>
                  <a:pt x="280416" y="667512"/>
                </a:moveTo>
                <a:lnTo>
                  <a:pt x="230124" y="667512"/>
                </a:lnTo>
                <a:lnTo>
                  <a:pt x="234696" y="320040"/>
                </a:lnTo>
                <a:lnTo>
                  <a:pt x="234696" y="25908"/>
                </a:lnTo>
                <a:lnTo>
                  <a:pt x="238410" y="14787"/>
                </a:lnTo>
                <a:lnTo>
                  <a:pt x="244983" y="6667"/>
                </a:lnTo>
                <a:lnTo>
                  <a:pt x="254412" y="1690"/>
                </a:lnTo>
                <a:lnTo>
                  <a:pt x="266700" y="0"/>
                </a:lnTo>
                <a:lnTo>
                  <a:pt x="278463" y="2547"/>
                </a:lnTo>
                <a:lnTo>
                  <a:pt x="286512" y="10096"/>
                </a:lnTo>
                <a:lnTo>
                  <a:pt x="291131" y="22502"/>
                </a:lnTo>
                <a:lnTo>
                  <a:pt x="292608" y="39624"/>
                </a:lnTo>
                <a:lnTo>
                  <a:pt x="292608" y="45720"/>
                </a:lnTo>
                <a:lnTo>
                  <a:pt x="290607" y="51744"/>
                </a:lnTo>
                <a:lnTo>
                  <a:pt x="289179" y="58483"/>
                </a:lnTo>
                <a:lnTo>
                  <a:pt x="288321" y="66079"/>
                </a:lnTo>
                <a:lnTo>
                  <a:pt x="288036" y="74676"/>
                </a:lnTo>
                <a:lnTo>
                  <a:pt x="280416" y="441960"/>
                </a:lnTo>
                <a:lnTo>
                  <a:pt x="280416" y="667512"/>
                </a:lnTo>
                <a:close/>
              </a:path>
              <a:path w="292735" h="791210">
                <a:moveTo>
                  <a:pt x="25908" y="777240"/>
                </a:moveTo>
                <a:lnTo>
                  <a:pt x="13716" y="777240"/>
                </a:lnTo>
                <a:lnTo>
                  <a:pt x="7620" y="772668"/>
                </a:lnTo>
                <a:lnTo>
                  <a:pt x="7668" y="761238"/>
                </a:lnTo>
                <a:lnTo>
                  <a:pt x="12192" y="690372"/>
                </a:lnTo>
                <a:lnTo>
                  <a:pt x="11893" y="661416"/>
                </a:lnTo>
                <a:lnTo>
                  <a:pt x="11824" y="658177"/>
                </a:lnTo>
                <a:lnTo>
                  <a:pt x="10858" y="622554"/>
                </a:lnTo>
                <a:lnTo>
                  <a:pt x="8977" y="576786"/>
                </a:lnTo>
                <a:lnTo>
                  <a:pt x="6096" y="522732"/>
                </a:lnTo>
                <a:lnTo>
                  <a:pt x="3857" y="471011"/>
                </a:lnTo>
                <a:lnTo>
                  <a:pt x="1905" y="430149"/>
                </a:lnTo>
                <a:lnTo>
                  <a:pt x="523" y="400145"/>
                </a:lnTo>
                <a:lnTo>
                  <a:pt x="0" y="381000"/>
                </a:lnTo>
                <a:lnTo>
                  <a:pt x="0" y="254508"/>
                </a:lnTo>
                <a:lnTo>
                  <a:pt x="7620" y="71628"/>
                </a:lnTo>
                <a:lnTo>
                  <a:pt x="7620" y="65532"/>
                </a:lnTo>
                <a:lnTo>
                  <a:pt x="8810" y="43767"/>
                </a:lnTo>
                <a:lnTo>
                  <a:pt x="12573" y="28575"/>
                </a:lnTo>
                <a:lnTo>
                  <a:pt x="19192" y="19669"/>
                </a:lnTo>
                <a:lnTo>
                  <a:pt x="28956" y="16764"/>
                </a:lnTo>
                <a:lnTo>
                  <a:pt x="39862" y="22479"/>
                </a:lnTo>
                <a:lnTo>
                  <a:pt x="66246" y="68199"/>
                </a:lnTo>
                <a:lnTo>
                  <a:pt x="82296" y="108204"/>
                </a:lnTo>
                <a:lnTo>
                  <a:pt x="95027" y="144780"/>
                </a:lnTo>
                <a:lnTo>
                  <a:pt x="50292" y="144780"/>
                </a:lnTo>
                <a:lnTo>
                  <a:pt x="50292" y="472440"/>
                </a:lnTo>
                <a:lnTo>
                  <a:pt x="50839" y="499300"/>
                </a:lnTo>
                <a:lnTo>
                  <a:pt x="52387" y="531876"/>
                </a:lnTo>
                <a:lnTo>
                  <a:pt x="54792" y="570166"/>
                </a:lnTo>
                <a:lnTo>
                  <a:pt x="61234" y="661416"/>
                </a:lnTo>
                <a:lnTo>
                  <a:pt x="63436" y="696468"/>
                </a:lnTo>
                <a:lnTo>
                  <a:pt x="64984" y="729043"/>
                </a:lnTo>
                <a:lnTo>
                  <a:pt x="65490" y="753856"/>
                </a:lnTo>
                <a:lnTo>
                  <a:pt x="65532" y="762000"/>
                </a:lnTo>
                <a:lnTo>
                  <a:pt x="60960" y="766572"/>
                </a:lnTo>
                <a:lnTo>
                  <a:pt x="53340" y="771144"/>
                </a:lnTo>
                <a:lnTo>
                  <a:pt x="47339" y="774025"/>
                </a:lnTo>
                <a:lnTo>
                  <a:pt x="40767" y="775906"/>
                </a:lnTo>
                <a:lnTo>
                  <a:pt x="33623" y="776930"/>
                </a:lnTo>
                <a:lnTo>
                  <a:pt x="25908" y="777240"/>
                </a:lnTo>
                <a:close/>
              </a:path>
              <a:path w="292735" h="791210">
                <a:moveTo>
                  <a:pt x="260604" y="790956"/>
                </a:moveTo>
                <a:lnTo>
                  <a:pt x="252984" y="790956"/>
                </a:lnTo>
                <a:lnTo>
                  <a:pt x="243108" y="782726"/>
                </a:lnTo>
                <a:lnTo>
                  <a:pt x="213481" y="716889"/>
                </a:lnTo>
                <a:lnTo>
                  <a:pt x="193730" y="659282"/>
                </a:lnTo>
                <a:lnTo>
                  <a:pt x="170688" y="585216"/>
                </a:lnTo>
                <a:lnTo>
                  <a:pt x="157427" y="539606"/>
                </a:lnTo>
                <a:lnTo>
                  <a:pt x="144079" y="493194"/>
                </a:lnTo>
                <a:lnTo>
                  <a:pt x="130668" y="445967"/>
                </a:lnTo>
                <a:lnTo>
                  <a:pt x="117220" y="397912"/>
                </a:lnTo>
                <a:lnTo>
                  <a:pt x="103759" y="349016"/>
                </a:lnTo>
                <a:lnTo>
                  <a:pt x="90311" y="299268"/>
                </a:lnTo>
                <a:lnTo>
                  <a:pt x="76900" y="248654"/>
                </a:lnTo>
                <a:lnTo>
                  <a:pt x="63552" y="197162"/>
                </a:lnTo>
                <a:lnTo>
                  <a:pt x="50292" y="144780"/>
                </a:lnTo>
                <a:lnTo>
                  <a:pt x="95027" y="144780"/>
                </a:lnTo>
                <a:lnTo>
                  <a:pt x="117662" y="216458"/>
                </a:lnTo>
                <a:lnTo>
                  <a:pt x="130207" y="259646"/>
                </a:lnTo>
                <a:lnTo>
                  <a:pt x="143130" y="306386"/>
                </a:lnTo>
                <a:lnTo>
                  <a:pt x="156430" y="356678"/>
                </a:lnTo>
                <a:lnTo>
                  <a:pt x="170108" y="410522"/>
                </a:lnTo>
                <a:lnTo>
                  <a:pt x="184164" y="467918"/>
                </a:lnTo>
                <a:lnTo>
                  <a:pt x="198598" y="528865"/>
                </a:lnTo>
                <a:lnTo>
                  <a:pt x="213410" y="593365"/>
                </a:lnTo>
                <a:lnTo>
                  <a:pt x="228600" y="661416"/>
                </a:lnTo>
                <a:lnTo>
                  <a:pt x="230124" y="667512"/>
                </a:lnTo>
                <a:lnTo>
                  <a:pt x="280416" y="667512"/>
                </a:lnTo>
                <a:lnTo>
                  <a:pt x="280416" y="746760"/>
                </a:lnTo>
                <a:lnTo>
                  <a:pt x="266700" y="786384"/>
                </a:lnTo>
                <a:lnTo>
                  <a:pt x="260604" y="79095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751123" y="787594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5" h="759460">
                <a:moveTo>
                  <a:pt x="94488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32766" y="755523"/>
                </a:lnTo>
                <a:lnTo>
                  <a:pt x="23050" y="751236"/>
                </a:lnTo>
                <a:lnTo>
                  <a:pt x="16764" y="745236"/>
                </a:lnTo>
                <a:lnTo>
                  <a:pt x="13716" y="740664"/>
                </a:lnTo>
                <a:lnTo>
                  <a:pt x="13716" y="147828"/>
                </a:lnTo>
                <a:lnTo>
                  <a:pt x="13168" y="138684"/>
                </a:lnTo>
                <a:lnTo>
                  <a:pt x="11620" y="127254"/>
                </a:lnTo>
                <a:lnTo>
                  <a:pt x="9215" y="113538"/>
                </a:lnTo>
                <a:lnTo>
                  <a:pt x="6096" y="97536"/>
                </a:lnTo>
                <a:lnTo>
                  <a:pt x="3214" y="82176"/>
                </a:lnTo>
                <a:lnTo>
                  <a:pt x="1333" y="68389"/>
                </a:lnTo>
                <a:lnTo>
                  <a:pt x="309" y="56602"/>
                </a:lnTo>
                <a:lnTo>
                  <a:pt x="0" y="47244"/>
                </a:lnTo>
                <a:lnTo>
                  <a:pt x="0" y="42672"/>
                </a:lnTo>
                <a:lnTo>
                  <a:pt x="24384" y="9144"/>
                </a:lnTo>
                <a:lnTo>
                  <a:pt x="97536" y="0"/>
                </a:lnTo>
                <a:lnTo>
                  <a:pt x="105513" y="571"/>
                </a:lnTo>
                <a:lnTo>
                  <a:pt x="139636" y="19431"/>
                </a:lnTo>
                <a:lnTo>
                  <a:pt x="143256" y="32004"/>
                </a:lnTo>
                <a:lnTo>
                  <a:pt x="140422" y="45124"/>
                </a:lnTo>
                <a:lnTo>
                  <a:pt x="132016" y="54673"/>
                </a:lnTo>
                <a:lnTo>
                  <a:pt x="118181" y="60507"/>
                </a:lnTo>
                <a:lnTo>
                  <a:pt x="113804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794" y="236743"/>
                </a:lnTo>
                <a:lnTo>
                  <a:pt x="66103" y="249936"/>
                </a:lnTo>
                <a:lnTo>
                  <a:pt x="64008" y="283464"/>
                </a:lnTo>
                <a:lnTo>
                  <a:pt x="63126" y="301490"/>
                </a:lnTo>
                <a:lnTo>
                  <a:pt x="62674" y="316801"/>
                </a:lnTo>
                <a:lnTo>
                  <a:pt x="62507" y="329541"/>
                </a:lnTo>
                <a:lnTo>
                  <a:pt x="62484" y="339852"/>
                </a:lnTo>
                <a:lnTo>
                  <a:pt x="131064" y="339852"/>
                </a:lnTo>
                <a:lnTo>
                  <a:pt x="135636" y="344424"/>
                </a:lnTo>
                <a:lnTo>
                  <a:pt x="138684" y="350520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18872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4716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8472"/>
                </a:lnTo>
                <a:lnTo>
                  <a:pt x="147494" y="752927"/>
                </a:lnTo>
                <a:lnTo>
                  <a:pt x="126492" y="757428"/>
                </a:lnTo>
                <a:lnTo>
                  <a:pt x="119348" y="758309"/>
                </a:lnTo>
                <a:lnTo>
                  <a:pt x="111633" y="758761"/>
                </a:lnTo>
                <a:lnTo>
                  <a:pt x="103346" y="758928"/>
                </a:lnTo>
                <a:lnTo>
                  <a:pt x="94488" y="758952"/>
                </a:lnTo>
                <a:close/>
              </a:path>
              <a:path w="178435" h="759460">
                <a:moveTo>
                  <a:pt x="99060" y="62484"/>
                </a:moveTo>
                <a:lnTo>
                  <a:pt x="70104" y="60960"/>
                </a:lnTo>
                <a:lnTo>
                  <a:pt x="113804" y="60960"/>
                </a:lnTo>
                <a:lnTo>
                  <a:pt x="99060" y="62484"/>
                </a:lnTo>
                <a:close/>
              </a:path>
              <a:path w="178435" h="759460">
                <a:moveTo>
                  <a:pt x="131064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8328"/>
                </a:lnTo>
                <a:lnTo>
                  <a:pt x="131064" y="339852"/>
                </a:lnTo>
                <a:close/>
              </a:path>
              <a:path w="178435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46451" y="786517"/>
            <a:ext cx="384430" cy="535568"/>
          </a:xfrm>
          <a:custGeom>
            <a:avLst/>
            <a:gdLst/>
            <a:ahLst/>
            <a:cxnLst/>
            <a:rect l="l" t="t" r="r" b="b"/>
            <a:pathLst>
              <a:path w="271779" h="757555">
                <a:moveTo>
                  <a:pt x="64008" y="757428"/>
                </a:moveTo>
                <a:lnTo>
                  <a:pt x="24241" y="744045"/>
                </a:lnTo>
                <a:lnTo>
                  <a:pt x="15240" y="723900"/>
                </a:lnTo>
                <a:lnTo>
                  <a:pt x="25241" y="707921"/>
                </a:lnTo>
                <a:lnTo>
                  <a:pt x="32385" y="682942"/>
                </a:lnTo>
                <a:lnTo>
                  <a:pt x="36671" y="649104"/>
                </a:lnTo>
                <a:lnTo>
                  <a:pt x="38021" y="608885"/>
                </a:lnTo>
                <a:lnTo>
                  <a:pt x="38043" y="603504"/>
                </a:lnTo>
                <a:lnTo>
                  <a:pt x="37528" y="575476"/>
                </a:lnTo>
                <a:lnTo>
                  <a:pt x="35814" y="537400"/>
                </a:lnTo>
                <a:lnTo>
                  <a:pt x="32956" y="492752"/>
                </a:lnTo>
                <a:lnTo>
                  <a:pt x="28956" y="441960"/>
                </a:lnTo>
                <a:lnTo>
                  <a:pt x="24074" y="390525"/>
                </a:lnTo>
                <a:lnTo>
                  <a:pt x="20764" y="345948"/>
                </a:lnTo>
                <a:lnTo>
                  <a:pt x="18883" y="308229"/>
                </a:lnTo>
                <a:lnTo>
                  <a:pt x="18288" y="277368"/>
                </a:lnTo>
                <a:lnTo>
                  <a:pt x="21336" y="169164"/>
                </a:lnTo>
                <a:lnTo>
                  <a:pt x="20740" y="154543"/>
                </a:lnTo>
                <a:lnTo>
                  <a:pt x="18859" y="137922"/>
                </a:lnTo>
                <a:lnTo>
                  <a:pt x="15549" y="119014"/>
                </a:lnTo>
                <a:lnTo>
                  <a:pt x="10668" y="97536"/>
                </a:lnTo>
                <a:lnTo>
                  <a:pt x="5786" y="77271"/>
                </a:lnTo>
                <a:lnTo>
                  <a:pt x="2476" y="60007"/>
                </a:lnTo>
                <a:lnTo>
                  <a:pt x="595" y="45886"/>
                </a:lnTo>
                <a:lnTo>
                  <a:pt x="0" y="35052"/>
                </a:lnTo>
                <a:lnTo>
                  <a:pt x="4833" y="19931"/>
                </a:lnTo>
                <a:lnTo>
                  <a:pt x="19240" y="8953"/>
                </a:lnTo>
                <a:lnTo>
                  <a:pt x="43076" y="2262"/>
                </a:lnTo>
                <a:lnTo>
                  <a:pt x="76200" y="0"/>
                </a:lnTo>
                <a:lnTo>
                  <a:pt x="91440" y="0"/>
                </a:lnTo>
                <a:lnTo>
                  <a:pt x="138541" y="7143"/>
                </a:lnTo>
                <a:lnTo>
                  <a:pt x="179070" y="28575"/>
                </a:lnTo>
                <a:lnTo>
                  <a:pt x="209575" y="60936"/>
                </a:lnTo>
                <a:lnTo>
                  <a:pt x="77533" y="60936"/>
                </a:lnTo>
                <a:lnTo>
                  <a:pt x="60960" y="60960"/>
                </a:lnTo>
                <a:lnTo>
                  <a:pt x="61496" y="101022"/>
                </a:lnTo>
                <a:lnTo>
                  <a:pt x="63057" y="148108"/>
                </a:lnTo>
                <a:lnTo>
                  <a:pt x="65568" y="202289"/>
                </a:lnTo>
                <a:lnTo>
                  <a:pt x="68957" y="263639"/>
                </a:lnTo>
                <a:lnTo>
                  <a:pt x="77346" y="400970"/>
                </a:lnTo>
                <a:lnTo>
                  <a:pt x="80735" y="462613"/>
                </a:lnTo>
                <a:lnTo>
                  <a:pt x="83246" y="517013"/>
                </a:lnTo>
                <a:lnTo>
                  <a:pt x="84807" y="564026"/>
                </a:lnTo>
                <a:lnTo>
                  <a:pt x="85344" y="603504"/>
                </a:lnTo>
                <a:lnTo>
                  <a:pt x="85344" y="699516"/>
                </a:lnTo>
                <a:lnTo>
                  <a:pt x="163036" y="699516"/>
                </a:lnTo>
                <a:lnTo>
                  <a:pt x="132588" y="729996"/>
                </a:lnTo>
                <a:lnTo>
                  <a:pt x="98298" y="750570"/>
                </a:lnTo>
                <a:lnTo>
                  <a:pt x="81153" y="755713"/>
                </a:lnTo>
                <a:lnTo>
                  <a:pt x="64008" y="757428"/>
                </a:lnTo>
                <a:close/>
              </a:path>
              <a:path w="271779" h="757555">
                <a:moveTo>
                  <a:pt x="163036" y="699516"/>
                </a:moveTo>
                <a:lnTo>
                  <a:pt x="85344" y="699516"/>
                </a:lnTo>
                <a:lnTo>
                  <a:pt x="103084" y="686014"/>
                </a:lnTo>
                <a:lnTo>
                  <a:pt x="119824" y="670369"/>
                </a:lnTo>
                <a:lnTo>
                  <a:pt x="150876" y="630936"/>
                </a:lnTo>
                <a:lnTo>
                  <a:pt x="174879" y="585978"/>
                </a:lnTo>
                <a:lnTo>
                  <a:pt x="192024" y="536448"/>
                </a:lnTo>
                <a:lnTo>
                  <a:pt x="204025" y="487299"/>
                </a:lnTo>
                <a:lnTo>
                  <a:pt x="212598" y="438150"/>
                </a:lnTo>
                <a:lnTo>
                  <a:pt x="217741" y="389001"/>
                </a:lnTo>
                <a:lnTo>
                  <a:pt x="219456" y="339852"/>
                </a:lnTo>
                <a:lnTo>
                  <a:pt x="217741" y="286702"/>
                </a:lnTo>
                <a:lnTo>
                  <a:pt x="212598" y="239268"/>
                </a:lnTo>
                <a:lnTo>
                  <a:pt x="204025" y="197548"/>
                </a:lnTo>
                <a:lnTo>
                  <a:pt x="176545" y="131230"/>
                </a:lnTo>
                <a:lnTo>
                  <a:pt x="141017" y="87177"/>
                </a:lnTo>
                <a:lnTo>
                  <a:pt x="107251" y="67175"/>
                </a:lnTo>
                <a:lnTo>
                  <a:pt x="77533" y="60936"/>
                </a:lnTo>
                <a:lnTo>
                  <a:pt x="209575" y="60936"/>
                </a:lnTo>
                <a:lnTo>
                  <a:pt x="239268" y="114300"/>
                </a:lnTo>
                <a:lnTo>
                  <a:pt x="253269" y="158019"/>
                </a:lnTo>
                <a:lnTo>
                  <a:pt x="263271" y="209169"/>
                </a:lnTo>
                <a:lnTo>
                  <a:pt x="269271" y="267747"/>
                </a:lnTo>
                <a:lnTo>
                  <a:pt x="271225" y="332232"/>
                </a:lnTo>
                <a:lnTo>
                  <a:pt x="271272" y="379476"/>
                </a:lnTo>
                <a:lnTo>
                  <a:pt x="268224" y="385572"/>
                </a:lnTo>
                <a:lnTo>
                  <a:pt x="268278" y="389001"/>
                </a:lnTo>
                <a:lnTo>
                  <a:pt x="271272" y="409956"/>
                </a:lnTo>
                <a:lnTo>
                  <a:pt x="268962" y="446198"/>
                </a:lnTo>
                <a:lnTo>
                  <a:pt x="261937" y="486156"/>
                </a:lnTo>
                <a:lnTo>
                  <a:pt x="250055" y="529542"/>
                </a:lnTo>
                <a:lnTo>
                  <a:pt x="233172" y="576072"/>
                </a:lnTo>
                <a:lnTo>
                  <a:pt x="210597" y="626054"/>
                </a:lnTo>
                <a:lnTo>
                  <a:pt x="186309" y="668464"/>
                </a:lnTo>
                <a:lnTo>
                  <a:pt x="163036" y="6995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494834" y="688472"/>
            <a:ext cx="252394" cy="630291"/>
          </a:xfrm>
          <a:custGeom>
            <a:avLst/>
            <a:gdLst/>
            <a:ahLst/>
            <a:cxnLst/>
            <a:rect l="l" t="t" r="r" b="b"/>
            <a:pathLst>
              <a:path w="178435" h="891539">
                <a:moveTo>
                  <a:pt x="79248" y="74676"/>
                </a:moveTo>
                <a:lnTo>
                  <a:pt x="46482" y="51625"/>
                </a:lnTo>
                <a:lnTo>
                  <a:pt x="44196" y="38100"/>
                </a:lnTo>
                <a:lnTo>
                  <a:pt x="44791" y="31265"/>
                </a:lnTo>
                <a:lnTo>
                  <a:pt x="73937" y="833"/>
                </a:lnTo>
                <a:lnTo>
                  <a:pt x="80772" y="0"/>
                </a:lnTo>
                <a:lnTo>
                  <a:pt x="87606" y="833"/>
                </a:lnTo>
                <a:lnTo>
                  <a:pt x="116538" y="31908"/>
                </a:lnTo>
                <a:lnTo>
                  <a:pt x="117348" y="39624"/>
                </a:lnTo>
                <a:lnTo>
                  <a:pt x="116514" y="46434"/>
                </a:lnTo>
                <a:lnTo>
                  <a:pt x="86725" y="74080"/>
                </a:lnTo>
                <a:lnTo>
                  <a:pt x="79248" y="74676"/>
                </a:lnTo>
                <a:close/>
              </a:path>
              <a:path w="178435" h="891539">
                <a:moveTo>
                  <a:pt x="30480" y="204216"/>
                </a:moveTo>
                <a:lnTo>
                  <a:pt x="24384" y="204216"/>
                </a:lnTo>
                <a:lnTo>
                  <a:pt x="13501" y="202763"/>
                </a:lnTo>
                <a:lnTo>
                  <a:pt x="5905" y="198310"/>
                </a:lnTo>
                <a:lnTo>
                  <a:pt x="1452" y="190714"/>
                </a:lnTo>
                <a:lnTo>
                  <a:pt x="0" y="179832"/>
                </a:lnTo>
                <a:lnTo>
                  <a:pt x="1095" y="174140"/>
                </a:lnTo>
                <a:lnTo>
                  <a:pt x="32575" y="151257"/>
                </a:lnTo>
                <a:lnTo>
                  <a:pt x="72723" y="143184"/>
                </a:lnTo>
                <a:lnTo>
                  <a:pt x="114300" y="138684"/>
                </a:lnTo>
                <a:lnTo>
                  <a:pt x="123967" y="139231"/>
                </a:lnTo>
                <a:lnTo>
                  <a:pt x="152400" y="158496"/>
                </a:lnTo>
                <a:lnTo>
                  <a:pt x="152298" y="174140"/>
                </a:lnTo>
                <a:lnTo>
                  <a:pt x="150876" y="179832"/>
                </a:lnTo>
                <a:lnTo>
                  <a:pt x="146304" y="184404"/>
                </a:lnTo>
                <a:lnTo>
                  <a:pt x="141732" y="190500"/>
                </a:lnTo>
                <a:lnTo>
                  <a:pt x="138684" y="192024"/>
                </a:lnTo>
                <a:lnTo>
                  <a:pt x="105156" y="192024"/>
                </a:lnTo>
                <a:lnTo>
                  <a:pt x="100584" y="193548"/>
                </a:lnTo>
                <a:lnTo>
                  <a:pt x="94488" y="199644"/>
                </a:lnTo>
                <a:lnTo>
                  <a:pt x="47244" y="199644"/>
                </a:lnTo>
                <a:lnTo>
                  <a:pt x="38100" y="202692"/>
                </a:lnTo>
                <a:lnTo>
                  <a:pt x="30480" y="204216"/>
                </a:lnTo>
                <a:close/>
              </a:path>
              <a:path w="178435" h="891539">
                <a:moveTo>
                  <a:pt x="135636" y="193548"/>
                </a:moveTo>
                <a:lnTo>
                  <a:pt x="129540" y="193548"/>
                </a:lnTo>
                <a:lnTo>
                  <a:pt x="111252" y="192024"/>
                </a:lnTo>
                <a:lnTo>
                  <a:pt x="138684" y="192024"/>
                </a:lnTo>
                <a:lnTo>
                  <a:pt x="135636" y="193548"/>
                </a:lnTo>
                <a:close/>
              </a:path>
              <a:path w="178435" h="891539">
                <a:moveTo>
                  <a:pt x="166474" y="839724"/>
                </a:moveTo>
                <a:lnTo>
                  <a:pt x="51816" y="839724"/>
                </a:lnTo>
                <a:lnTo>
                  <a:pt x="57816" y="838295"/>
                </a:lnTo>
                <a:lnTo>
                  <a:pt x="62103" y="834009"/>
                </a:lnTo>
                <a:lnTo>
                  <a:pt x="64674" y="826865"/>
                </a:lnTo>
                <a:lnTo>
                  <a:pt x="65532" y="816864"/>
                </a:lnTo>
                <a:lnTo>
                  <a:pt x="65166" y="782836"/>
                </a:lnTo>
                <a:lnTo>
                  <a:pt x="64068" y="742882"/>
                </a:lnTo>
                <a:lnTo>
                  <a:pt x="62240" y="696931"/>
                </a:lnTo>
                <a:lnTo>
                  <a:pt x="59679" y="644908"/>
                </a:lnTo>
                <a:lnTo>
                  <a:pt x="53096" y="528571"/>
                </a:lnTo>
                <a:lnTo>
                  <a:pt x="50535" y="476548"/>
                </a:lnTo>
                <a:lnTo>
                  <a:pt x="48707" y="430597"/>
                </a:lnTo>
                <a:lnTo>
                  <a:pt x="47609" y="390643"/>
                </a:lnTo>
                <a:lnTo>
                  <a:pt x="47244" y="356616"/>
                </a:lnTo>
                <a:lnTo>
                  <a:pt x="50292" y="254508"/>
                </a:lnTo>
                <a:lnTo>
                  <a:pt x="50030" y="239077"/>
                </a:lnTo>
                <a:lnTo>
                  <a:pt x="49339" y="224790"/>
                </a:lnTo>
                <a:lnTo>
                  <a:pt x="48363" y="211645"/>
                </a:lnTo>
                <a:lnTo>
                  <a:pt x="47244" y="199644"/>
                </a:lnTo>
                <a:lnTo>
                  <a:pt x="94488" y="199644"/>
                </a:lnTo>
                <a:lnTo>
                  <a:pt x="92964" y="204216"/>
                </a:lnTo>
                <a:lnTo>
                  <a:pt x="93086" y="224790"/>
                </a:lnTo>
                <a:lnTo>
                  <a:pt x="93337" y="248150"/>
                </a:lnTo>
                <a:lnTo>
                  <a:pt x="94431" y="288487"/>
                </a:lnTo>
                <a:lnTo>
                  <a:pt x="96202" y="334327"/>
                </a:lnTo>
                <a:lnTo>
                  <a:pt x="98608" y="385628"/>
                </a:lnTo>
                <a:lnTo>
                  <a:pt x="101607" y="442348"/>
                </a:lnTo>
                <a:lnTo>
                  <a:pt x="105156" y="504444"/>
                </a:lnTo>
                <a:lnTo>
                  <a:pt x="108704" y="565904"/>
                </a:lnTo>
                <a:lnTo>
                  <a:pt x="111703" y="622243"/>
                </a:lnTo>
                <a:lnTo>
                  <a:pt x="114109" y="673417"/>
                </a:lnTo>
                <a:lnTo>
                  <a:pt x="115880" y="719384"/>
                </a:lnTo>
                <a:lnTo>
                  <a:pt x="116974" y="760102"/>
                </a:lnTo>
                <a:lnTo>
                  <a:pt x="117348" y="795528"/>
                </a:lnTo>
                <a:lnTo>
                  <a:pt x="117348" y="833628"/>
                </a:lnTo>
                <a:lnTo>
                  <a:pt x="150557" y="833628"/>
                </a:lnTo>
                <a:lnTo>
                  <a:pt x="155162" y="834151"/>
                </a:lnTo>
                <a:lnTo>
                  <a:pt x="166474" y="839724"/>
                </a:lnTo>
                <a:close/>
              </a:path>
              <a:path w="178435" h="891539">
                <a:moveTo>
                  <a:pt x="150557" y="833628"/>
                </a:moveTo>
                <a:lnTo>
                  <a:pt x="117348" y="833628"/>
                </a:lnTo>
                <a:lnTo>
                  <a:pt x="123444" y="832104"/>
                </a:lnTo>
                <a:lnTo>
                  <a:pt x="137160" y="832104"/>
                </a:lnTo>
                <a:lnTo>
                  <a:pt x="150557" y="833628"/>
                </a:lnTo>
                <a:close/>
              </a:path>
              <a:path w="178435" h="891539">
                <a:moveTo>
                  <a:pt x="86868" y="891540"/>
                </a:moveTo>
                <a:lnTo>
                  <a:pt x="48863" y="889801"/>
                </a:lnTo>
                <a:lnTo>
                  <a:pt x="21717" y="884491"/>
                </a:lnTo>
                <a:lnTo>
                  <a:pt x="5429" y="875466"/>
                </a:lnTo>
                <a:lnTo>
                  <a:pt x="0" y="862584"/>
                </a:lnTo>
                <a:lnTo>
                  <a:pt x="1976" y="851701"/>
                </a:lnTo>
                <a:lnTo>
                  <a:pt x="7810" y="844105"/>
                </a:lnTo>
                <a:lnTo>
                  <a:pt x="17359" y="839652"/>
                </a:lnTo>
                <a:lnTo>
                  <a:pt x="30480" y="838200"/>
                </a:lnTo>
                <a:lnTo>
                  <a:pt x="51816" y="839724"/>
                </a:lnTo>
                <a:lnTo>
                  <a:pt x="166474" y="839724"/>
                </a:lnTo>
                <a:lnTo>
                  <a:pt x="168021" y="840486"/>
                </a:lnTo>
                <a:lnTo>
                  <a:pt x="175736" y="851392"/>
                </a:lnTo>
                <a:lnTo>
                  <a:pt x="178308" y="867156"/>
                </a:lnTo>
                <a:lnTo>
                  <a:pt x="178308" y="873252"/>
                </a:lnTo>
                <a:lnTo>
                  <a:pt x="153924" y="890016"/>
                </a:lnTo>
                <a:lnTo>
                  <a:pt x="86868" y="89154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822495" y="785439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89" h="767080">
                <a:moveTo>
                  <a:pt x="36576" y="762000"/>
                </a:moveTo>
                <a:lnTo>
                  <a:pt x="18288" y="762000"/>
                </a:lnTo>
                <a:lnTo>
                  <a:pt x="10668" y="760476"/>
                </a:lnTo>
                <a:lnTo>
                  <a:pt x="6096" y="754380"/>
                </a:lnTo>
                <a:lnTo>
                  <a:pt x="1524" y="749808"/>
                </a:lnTo>
                <a:lnTo>
                  <a:pt x="0" y="742188"/>
                </a:lnTo>
                <a:lnTo>
                  <a:pt x="103" y="707040"/>
                </a:lnTo>
                <a:lnTo>
                  <a:pt x="2936" y="164592"/>
                </a:lnTo>
                <a:lnTo>
                  <a:pt x="3048" y="13716"/>
                </a:lnTo>
                <a:lnTo>
                  <a:pt x="33528" y="0"/>
                </a:lnTo>
                <a:lnTo>
                  <a:pt x="43815" y="571"/>
                </a:lnTo>
                <a:lnTo>
                  <a:pt x="85534" y="15144"/>
                </a:lnTo>
                <a:lnTo>
                  <a:pt x="117848" y="45100"/>
                </a:lnTo>
                <a:lnTo>
                  <a:pt x="118255" y="45720"/>
                </a:lnTo>
                <a:lnTo>
                  <a:pt x="54864" y="45720"/>
                </a:lnTo>
                <a:lnTo>
                  <a:pt x="48846" y="245816"/>
                </a:lnTo>
                <a:lnTo>
                  <a:pt x="48958" y="275272"/>
                </a:lnTo>
                <a:lnTo>
                  <a:pt x="49410" y="285488"/>
                </a:lnTo>
                <a:lnTo>
                  <a:pt x="50292" y="294132"/>
                </a:lnTo>
                <a:lnTo>
                  <a:pt x="123307" y="294132"/>
                </a:lnTo>
                <a:lnTo>
                  <a:pt x="122920" y="295132"/>
                </a:lnTo>
                <a:lnTo>
                  <a:pt x="118872" y="304800"/>
                </a:lnTo>
                <a:lnTo>
                  <a:pt x="114847" y="314848"/>
                </a:lnTo>
                <a:lnTo>
                  <a:pt x="111823" y="322326"/>
                </a:lnTo>
                <a:lnTo>
                  <a:pt x="109656" y="327517"/>
                </a:lnTo>
                <a:lnTo>
                  <a:pt x="108204" y="330708"/>
                </a:lnTo>
                <a:lnTo>
                  <a:pt x="108815" y="338328"/>
                </a:lnTo>
                <a:lnTo>
                  <a:pt x="51816" y="338328"/>
                </a:lnTo>
                <a:lnTo>
                  <a:pt x="51816" y="740664"/>
                </a:lnTo>
                <a:lnTo>
                  <a:pt x="50292" y="748284"/>
                </a:lnTo>
                <a:lnTo>
                  <a:pt x="47244" y="754380"/>
                </a:lnTo>
                <a:lnTo>
                  <a:pt x="42672" y="760476"/>
                </a:lnTo>
                <a:lnTo>
                  <a:pt x="36576" y="762000"/>
                </a:lnTo>
                <a:close/>
              </a:path>
              <a:path w="212089" h="767080">
                <a:moveTo>
                  <a:pt x="123307" y="294132"/>
                </a:moveTo>
                <a:lnTo>
                  <a:pt x="50292" y="294132"/>
                </a:lnTo>
                <a:lnTo>
                  <a:pt x="58316" y="285821"/>
                </a:lnTo>
                <a:lnTo>
                  <a:pt x="66484" y="276796"/>
                </a:lnTo>
                <a:lnTo>
                  <a:pt x="74937" y="266914"/>
                </a:lnTo>
                <a:lnTo>
                  <a:pt x="83820" y="256032"/>
                </a:lnTo>
                <a:lnTo>
                  <a:pt x="99060" y="169164"/>
                </a:lnTo>
                <a:lnTo>
                  <a:pt x="100584" y="164592"/>
                </a:lnTo>
                <a:lnTo>
                  <a:pt x="100584" y="153924"/>
                </a:lnTo>
                <a:lnTo>
                  <a:pt x="99988" y="141660"/>
                </a:lnTo>
                <a:lnTo>
                  <a:pt x="89846" y="95797"/>
                </a:lnTo>
                <a:lnTo>
                  <a:pt x="75247" y="60579"/>
                </a:lnTo>
                <a:lnTo>
                  <a:pt x="54864" y="45720"/>
                </a:lnTo>
                <a:lnTo>
                  <a:pt x="118255" y="45720"/>
                </a:lnTo>
                <a:lnTo>
                  <a:pt x="143875" y="95797"/>
                </a:lnTo>
                <a:lnTo>
                  <a:pt x="154066" y="140898"/>
                </a:lnTo>
                <a:lnTo>
                  <a:pt x="155448" y="164592"/>
                </a:lnTo>
                <a:lnTo>
                  <a:pt x="153781" y="190333"/>
                </a:lnTo>
                <a:lnTo>
                  <a:pt x="148971" y="217360"/>
                </a:lnTo>
                <a:lnTo>
                  <a:pt x="141303" y="245816"/>
                </a:lnTo>
                <a:lnTo>
                  <a:pt x="131064" y="275844"/>
                </a:lnTo>
                <a:lnTo>
                  <a:pt x="128730" y="280368"/>
                </a:lnTo>
                <a:lnTo>
                  <a:pt x="126111" y="286893"/>
                </a:lnTo>
                <a:lnTo>
                  <a:pt x="123307" y="294132"/>
                </a:lnTo>
                <a:close/>
              </a:path>
              <a:path w="212089" h="767080">
                <a:moveTo>
                  <a:pt x="192024" y="766572"/>
                </a:moveTo>
                <a:lnTo>
                  <a:pt x="187452" y="766572"/>
                </a:lnTo>
                <a:lnTo>
                  <a:pt x="178308" y="764857"/>
                </a:lnTo>
                <a:lnTo>
                  <a:pt x="169164" y="759714"/>
                </a:lnTo>
                <a:lnTo>
                  <a:pt x="160020" y="751141"/>
                </a:lnTo>
                <a:lnTo>
                  <a:pt x="150876" y="739140"/>
                </a:lnTo>
                <a:lnTo>
                  <a:pt x="150876" y="736092"/>
                </a:lnTo>
                <a:lnTo>
                  <a:pt x="147835" y="703714"/>
                </a:lnTo>
                <a:lnTo>
                  <a:pt x="141788" y="666044"/>
                </a:lnTo>
                <a:lnTo>
                  <a:pt x="132778" y="623125"/>
                </a:lnTo>
                <a:lnTo>
                  <a:pt x="120847" y="574999"/>
                </a:lnTo>
                <a:lnTo>
                  <a:pt x="106037" y="521708"/>
                </a:lnTo>
                <a:lnTo>
                  <a:pt x="88392" y="463296"/>
                </a:lnTo>
                <a:lnTo>
                  <a:pt x="76676" y="423838"/>
                </a:lnTo>
                <a:lnTo>
                  <a:pt x="66675" y="389953"/>
                </a:lnTo>
                <a:lnTo>
                  <a:pt x="58388" y="361497"/>
                </a:lnTo>
                <a:lnTo>
                  <a:pt x="51816" y="338328"/>
                </a:lnTo>
                <a:lnTo>
                  <a:pt x="108815" y="338328"/>
                </a:lnTo>
                <a:lnTo>
                  <a:pt x="111371" y="370141"/>
                </a:lnTo>
                <a:lnTo>
                  <a:pt x="118681" y="415290"/>
                </a:lnTo>
                <a:lnTo>
                  <a:pt x="130278" y="466153"/>
                </a:lnTo>
                <a:lnTo>
                  <a:pt x="146304" y="522732"/>
                </a:lnTo>
                <a:lnTo>
                  <a:pt x="160972" y="569595"/>
                </a:lnTo>
                <a:lnTo>
                  <a:pt x="181356" y="632460"/>
                </a:lnTo>
                <a:lnTo>
                  <a:pt x="192547" y="663606"/>
                </a:lnTo>
                <a:lnTo>
                  <a:pt x="201168" y="688467"/>
                </a:lnTo>
                <a:lnTo>
                  <a:pt x="207502" y="707040"/>
                </a:lnTo>
                <a:lnTo>
                  <a:pt x="211836" y="719328"/>
                </a:lnTo>
                <a:lnTo>
                  <a:pt x="211836" y="722376"/>
                </a:lnTo>
                <a:lnTo>
                  <a:pt x="202692" y="760476"/>
                </a:lnTo>
                <a:lnTo>
                  <a:pt x="198120" y="765048"/>
                </a:lnTo>
                <a:lnTo>
                  <a:pt x="192024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188961" y="788672"/>
            <a:ext cx="215568" cy="534670"/>
          </a:xfrm>
          <a:custGeom>
            <a:avLst/>
            <a:gdLst/>
            <a:ahLst/>
            <a:cxnLst/>
            <a:rect l="l" t="t" r="r" b="b"/>
            <a:pathLst>
              <a:path w="152400" h="756285">
                <a:moveTo>
                  <a:pt x="67056" y="755904"/>
                </a:moveTo>
                <a:lnTo>
                  <a:pt x="35052" y="732091"/>
                </a:lnTo>
                <a:lnTo>
                  <a:pt x="32004" y="719328"/>
                </a:lnTo>
                <a:lnTo>
                  <a:pt x="32837" y="711827"/>
                </a:lnTo>
                <a:lnTo>
                  <a:pt x="64127" y="680537"/>
                </a:lnTo>
                <a:lnTo>
                  <a:pt x="71628" y="679704"/>
                </a:lnTo>
                <a:lnTo>
                  <a:pt x="78224" y="680561"/>
                </a:lnTo>
                <a:lnTo>
                  <a:pt x="107370" y="711850"/>
                </a:lnTo>
                <a:lnTo>
                  <a:pt x="108204" y="717804"/>
                </a:lnTo>
                <a:lnTo>
                  <a:pt x="105632" y="734687"/>
                </a:lnTo>
                <a:lnTo>
                  <a:pt x="97917" y="746569"/>
                </a:lnTo>
                <a:lnTo>
                  <a:pt x="85058" y="753594"/>
                </a:lnTo>
                <a:lnTo>
                  <a:pt x="67056" y="755904"/>
                </a:lnTo>
                <a:close/>
              </a:path>
              <a:path w="152400" h="756285">
                <a:moveTo>
                  <a:pt x="32004" y="167640"/>
                </a:moveTo>
                <a:lnTo>
                  <a:pt x="27432" y="167640"/>
                </a:lnTo>
                <a:lnTo>
                  <a:pt x="15430" y="163401"/>
                </a:lnTo>
                <a:lnTo>
                  <a:pt x="6858" y="150876"/>
                </a:lnTo>
                <a:lnTo>
                  <a:pt x="1714" y="130349"/>
                </a:lnTo>
                <a:lnTo>
                  <a:pt x="0" y="102108"/>
                </a:lnTo>
                <a:lnTo>
                  <a:pt x="285" y="85844"/>
                </a:lnTo>
                <a:lnTo>
                  <a:pt x="8334" y="39028"/>
                </a:lnTo>
                <a:lnTo>
                  <a:pt x="34456" y="8358"/>
                </a:lnTo>
                <a:lnTo>
                  <a:pt x="65532" y="0"/>
                </a:lnTo>
                <a:lnTo>
                  <a:pt x="77533" y="571"/>
                </a:lnTo>
                <a:lnTo>
                  <a:pt x="114133" y="13977"/>
                </a:lnTo>
                <a:lnTo>
                  <a:pt x="139065" y="45529"/>
                </a:lnTo>
                <a:lnTo>
                  <a:pt x="140229" y="48768"/>
                </a:lnTo>
                <a:lnTo>
                  <a:pt x="70104" y="48768"/>
                </a:lnTo>
                <a:lnTo>
                  <a:pt x="61221" y="51601"/>
                </a:lnTo>
                <a:lnTo>
                  <a:pt x="55054" y="60007"/>
                </a:lnTo>
                <a:lnTo>
                  <a:pt x="51458" y="73842"/>
                </a:lnTo>
                <a:lnTo>
                  <a:pt x="50292" y="92964"/>
                </a:lnTo>
                <a:lnTo>
                  <a:pt x="50839" y="98940"/>
                </a:lnTo>
                <a:lnTo>
                  <a:pt x="52387" y="109918"/>
                </a:lnTo>
                <a:lnTo>
                  <a:pt x="57912" y="146304"/>
                </a:lnTo>
                <a:lnTo>
                  <a:pt x="57912" y="149352"/>
                </a:lnTo>
                <a:lnTo>
                  <a:pt x="53340" y="153924"/>
                </a:lnTo>
                <a:lnTo>
                  <a:pt x="45720" y="158496"/>
                </a:lnTo>
                <a:lnTo>
                  <a:pt x="32004" y="167640"/>
                </a:lnTo>
                <a:close/>
              </a:path>
              <a:path w="152400" h="756285">
                <a:moveTo>
                  <a:pt x="70104" y="643128"/>
                </a:moveTo>
                <a:lnTo>
                  <a:pt x="67056" y="643128"/>
                </a:lnTo>
                <a:lnTo>
                  <a:pt x="58745" y="641723"/>
                </a:lnTo>
                <a:lnTo>
                  <a:pt x="52006" y="637603"/>
                </a:lnTo>
                <a:lnTo>
                  <a:pt x="46696" y="630912"/>
                </a:lnTo>
                <a:lnTo>
                  <a:pt x="42672" y="621792"/>
                </a:lnTo>
                <a:lnTo>
                  <a:pt x="43927" y="576620"/>
                </a:lnTo>
                <a:lnTo>
                  <a:pt x="47597" y="528888"/>
                </a:lnTo>
                <a:lnTo>
                  <a:pt x="53535" y="478596"/>
                </a:lnTo>
                <a:lnTo>
                  <a:pt x="61593" y="425744"/>
                </a:lnTo>
                <a:lnTo>
                  <a:pt x="71628" y="370332"/>
                </a:lnTo>
                <a:lnTo>
                  <a:pt x="81503" y="316406"/>
                </a:lnTo>
                <a:lnTo>
                  <a:pt x="89220" y="265985"/>
                </a:lnTo>
                <a:lnTo>
                  <a:pt x="94670" y="220114"/>
                </a:lnTo>
                <a:lnTo>
                  <a:pt x="97962" y="178039"/>
                </a:lnTo>
                <a:lnTo>
                  <a:pt x="99060" y="140208"/>
                </a:lnTo>
                <a:lnTo>
                  <a:pt x="97321" y="100203"/>
                </a:lnTo>
                <a:lnTo>
                  <a:pt x="92011" y="71628"/>
                </a:lnTo>
                <a:lnTo>
                  <a:pt x="82986" y="54483"/>
                </a:lnTo>
                <a:lnTo>
                  <a:pt x="70104" y="48768"/>
                </a:lnTo>
                <a:lnTo>
                  <a:pt x="140229" y="48768"/>
                </a:lnTo>
                <a:lnTo>
                  <a:pt x="150876" y="98298"/>
                </a:lnTo>
                <a:lnTo>
                  <a:pt x="152377" y="140208"/>
                </a:lnTo>
                <a:lnTo>
                  <a:pt x="152292" y="146304"/>
                </a:lnTo>
                <a:lnTo>
                  <a:pt x="150114" y="190690"/>
                </a:lnTo>
                <a:lnTo>
                  <a:pt x="143256" y="240792"/>
                </a:lnTo>
                <a:lnTo>
                  <a:pt x="133731" y="289179"/>
                </a:lnTo>
                <a:lnTo>
                  <a:pt x="121920" y="330708"/>
                </a:lnTo>
                <a:lnTo>
                  <a:pt x="111288" y="373331"/>
                </a:lnTo>
                <a:lnTo>
                  <a:pt x="103071" y="418953"/>
                </a:lnTo>
                <a:lnTo>
                  <a:pt x="97121" y="467648"/>
                </a:lnTo>
                <a:lnTo>
                  <a:pt x="93293" y="519488"/>
                </a:lnTo>
                <a:lnTo>
                  <a:pt x="91440" y="574548"/>
                </a:lnTo>
                <a:lnTo>
                  <a:pt x="91463" y="596574"/>
                </a:lnTo>
                <a:lnTo>
                  <a:pt x="91630" y="614743"/>
                </a:lnTo>
                <a:lnTo>
                  <a:pt x="92082" y="629197"/>
                </a:lnTo>
                <a:lnTo>
                  <a:pt x="92964" y="640080"/>
                </a:lnTo>
                <a:lnTo>
                  <a:pt x="80772" y="640080"/>
                </a:lnTo>
                <a:lnTo>
                  <a:pt x="74676" y="641604"/>
                </a:lnTo>
                <a:lnTo>
                  <a:pt x="71628" y="641604"/>
                </a:lnTo>
                <a:lnTo>
                  <a:pt x="70104" y="6431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75204" y="2715099"/>
            <a:ext cx="1960703" cy="2077491"/>
          </a:xfrm>
          <a:custGeom>
            <a:avLst/>
            <a:gdLst/>
            <a:ahLst/>
            <a:cxnLst/>
            <a:rect l="l" t="t" r="r" b="b"/>
            <a:pathLst>
              <a:path w="1164589" h="2468879">
                <a:moveTo>
                  <a:pt x="1065419" y="2468879"/>
                </a:moveTo>
                <a:lnTo>
                  <a:pt x="323658" y="2468879"/>
                </a:lnTo>
                <a:lnTo>
                  <a:pt x="255484" y="2465792"/>
                </a:lnTo>
                <a:lnTo>
                  <a:pt x="193548" y="2461260"/>
                </a:lnTo>
                <a:lnTo>
                  <a:pt x="167833" y="2416192"/>
                </a:lnTo>
                <a:lnTo>
                  <a:pt x="155539" y="2364295"/>
                </a:lnTo>
                <a:lnTo>
                  <a:pt x="143786" y="2296014"/>
                </a:lnTo>
                <a:lnTo>
                  <a:pt x="138039" y="2255866"/>
                </a:lnTo>
                <a:lnTo>
                  <a:pt x="132398" y="2212112"/>
                </a:lnTo>
                <a:lnTo>
                  <a:pt x="126865" y="2164970"/>
                </a:lnTo>
                <a:lnTo>
                  <a:pt x="121440" y="2114657"/>
                </a:lnTo>
                <a:lnTo>
                  <a:pt x="116124" y="2061392"/>
                </a:lnTo>
                <a:lnTo>
                  <a:pt x="110917" y="2005391"/>
                </a:lnTo>
                <a:lnTo>
                  <a:pt x="105819" y="1946873"/>
                </a:lnTo>
                <a:lnTo>
                  <a:pt x="100832" y="1886055"/>
                </a:lnTo>
                <a:lnTo>
                  <a:pt x="95955" y="1823155"/>
                </a:lnTo>
                <a:lnTo>
                  <a:pt x="91190" y="1758391"/>
                </a:lnTo>
                <a:lnTo>
                  <a:pt x="86536" y="1691979"/>
                </a:lnTo>
                <a:lnTo>
                  <a:pt x="81995" y="1624139"/>
                </a:lnTo>
                <a:lnTo>
                  <a:pt x="77567" y="1555088"/>
                </a:lnTo>
                <a:lnTo>
                  <a:pt x="73253" y="1485042"/>
                </a:lnTo>
                <a:lnTo>
                  <a:pt x="69053" y="1414221"/>
                </a:lnTo>
                <a:lnTo>
                  <a:pt x="64967" y="1342841"/>
                </a:lnTo>
                <a:lnTo>
                  <a:pt x="60996" y="1271121"/>
                </a:lnTo>
                <a:lnTo>
                  <a:pt x="57142" y="1199278"/>
                </a:lnTo>
                <a:lnTo>
                  <a:pt x="53403" y="1127530"/>
                </a:lnTo>
                <a:lnTo>
                  <a:pt x="49781" y="1056094"/>
                </a:lnTo>
                <a:lnTo>
                  <a:pt x="46277" y="985189"/>
                </a:lnTo>
                <a:lnTo>
                  <a:pt x="42891" y="915031"/>
                </a:lnTo>
                <a:lnTo>
                  <a:pt x="39623" y="845839"/>
                </a:lnTo>
                <a:lnTo>
                  <a:pt x="36474" y="777830"/>
                </a:lnTo>
                <a:lnTo>
                  <a:pt x="33445" y="711221"/>
                </a:lnTo>
                <a:lnTo>
                  <a:pt x="30536" y="646232"/>
                </a:lnTo>
                <a:lnTo>
                  <a:pt x="27748" y="583079"/>
                </a:lnTo>
                <a:lnTo>
                  <a:pt x="22535" y="463152"/>
                </a:lnTo>
                <a:lnTo>
                  <a:pt x="13583" y="254913"/>
                </a:lnTo>
                <a:lnTo>
                  <a:pt x="11655" y="210709"/>
                </a:lnTo>
                <a:lnTo>
                  <a:pt x="9852" y="170083"/>
                </a:lnTo>
                <a:lnTo>
                  <a:pt x="6624" y="100435"/>
                </a:lnTo>
                <a:lnTo>
                  <a:pt x="3903" y="47711"/>
                </a:lnTo>
                <a:lnTo>
                  <a:pt x="782" y="4166"/>
                </a:lnTo>
                <a:lnTo>
                  <a:pt x="0" y="0"/>
                </a:lnTo>
                <a:lnTo>
                  <a:pt x="176784" y="29789"/>
                </a:lnTo>
                <a:lnTo>
                  <a:pt x="577596" y="120586"/>
                </a:lnTo>
                <a:lnTo>
                  <a:pt x="1164336" y="260604"/>
                </a:lnTo>
                <a:lnTo>
                  <a:pt x="1148881" y="1470279"/>
                </a:lnTo>
                <a:lnTo>
                  <a:pt x="1143571" y="2102739"/>
                </a:lnTo>
                <a:lnTo>
                  <a:pt x="1148262" y="2364295"/>
                </a:lnTo>
                <a:lnTo>
                  <a:pt x="1162812" y="2461260"/>
                </a:lnTo>
                <a:lnTo>
                  <a:pt x="1130503" y="2464619"/>
                </a:lnTo>
                <a:lnTo>
                  <a:pt x="1091402" y="2467492"/>
                </a:lnTo>
                <a:lnTo>
                  <a:pt x="1065419" y="2468879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30657" y="2714022"/>
            <a:ext cx="1118263" cy="2072681"/>
          </a:xfrm>
          <a:custGeom>
            <a:avLst/>
            <a:gdLst/>
            <a:ahLst/>
            <a:cxnLst/>
            <a:rect l="l" t="t" r="r" b="b"/>
            <a:pathLst>
              <a:path w="664210" h="2463165">
                <a:moveTo>
                  <a:pt x="649224" y="2462784"/>
                </a:moveTo>
                <a:lnTo>
                  <a:pt x="601695" y="2459786"/>
                </a:lnTo>
                <a:lnTo>
                  <a:pt x="554380" y="2451670"/>
                </a:lnTo>
                <a:lnTo>
                  <a:pt x="506927" y="2439754"/>
                </a:lnTo>
                <a:lnTo>
                  <a:pt x="458985" y="2425355"/>
                </a:lnTo>
                <a:lnTo>
                  <a:pt x="410202" y="2409789"/>
                </a:lnTo>
                <a:lnTo>
                  <a:pt x="360228" y="2394373"/>
                </a:lnTo>
                <a:lnTo>
                  <a:pt x="308711" y="2380425"/>
                </a:lnTo>
                <a:lnTo>
                  <a:pt x="255300" y="2369261"/>
                </a:lnTo>
                <a:lnTo>
                  <a:pt x="199644" y="2362200"/>
                </a:lnTo>
                <a:lnTo>
                  <a:pt x="197904" y="2341713"/>
                </a:lnTo>
                <a:lnTo>
                  <a:pt x="192417" y="2285222"/>
                </a:lnTo>
                <a:lnTo>
                  <a:pt x="184522" y="2210268"/>
                </a:lnTo>
                <a:lnTo>
                  <a:pt x="179771" y="2166702"/>
                </a:lnTo>
                <a:lnTo>
                  <a:pt x="174537" y="2119521"/>
                </a:lnTo>
                <a:lnTo>
                  <a:pt x="168861" y="2069060"/>
                </a:lnTo>
                <a:lnTo>
                  <a:pt x="162782" y="2015652"/>
                </a:lnTo>
                <a:lnTo>
                  <a:pt x="156341" y="1959631"/>
                </a:lnTo>
                <a:lnTo>
                  <a:pt x="149577" y="1901331"/>
                </a:lnTo>
                <a:lnTo>
                  <a:pt x="142531" y="1841085"/>
                </a:lnTo>
                <a:lnTo>
                  <a:pt x="135241" y="1779229"/>
                </a:lnTo>
                <a:lnTo>
                  <a:pt x="127749" y="1716095"/>
                </a:lnTo>
                <a:lnTo>
                  <a:pt x="120094" y="1652017"/>
                </a:lnTo>
                <a:lnTo>
                  <a:pt x="112317" y="1587329"/>
                </a:lnTo>
                <a:lnTo>
                  <a:pt x="104456" y="1522365"/>
                </a:lnTo>
                <a:lnTo>
                  <a:pt x="96552" y="1457459"/>
                </a:lnTo>
                <a:lnTo>
                  <a:pt x="88645" y="1392944"/>
                </a:lnTo>
                <a:lnTo>
                  <a:pt x="80775" y="1329155"/>
                </a:lnTo>
                <a:lnTo>
                  <a:pt x="72982" y="1266425"/>
                </a:lnTo>
                <a:lnTo>
                  <a:pt x="65306" y="1205088"/>
                </a:lnTo>
                <a:lnTo>
                  <a:pt x="57786" y="1145479"/>
                </a:lnTo>
                <a:lnTo>
                  <a:pt x="50463" y="1087929"/>
                </a:lnTo>
                <a:lnTo>
                  <a:pt x="43377" y="1032775"/>
                </a:lnTo>
                <a:lnTo>
                  <a:pt x="36567" y="980349"/>
                </a:lnTo>
                <a:lnTo>
                  <a:pt x="30074" y="930985"/>
                </a:lnTo>
                <a:lnTo>
                  <a:pt x="23938" y="885017"/>
                </a:lnTo>
                <a:lnTo>
                  <a:pt x="18197" y="842779"/>
                </a:lnTo>
                <a:lnTo>
                  <a:pt x="12893" y="804605"/>
                </a:lnTo>
                <a:lnTo>
                  <a:pt x="3755" y="741783"/>
                </a:lnTo>
                <a:lnTo>
                  <a:pt x="0" y="717804"/>
                </a:lnTo>
                <a:lnTo>
                  <a:pt x="85344" y="573500"/>
                </a:lnTo>
                <a:lnTo>
                  <a:pt x="240411" y="330327"/>
                </a:lnTo>
                <a:lnTo>
                  <a:pt x="389191" y="101441"/>
                </a:lnTo>
                <a:lnTo>
                  <a:pt x="455676" y="0"/>
                </a:lnTo>
                <a:lnTo>
                  <a:pt x="585573" y="1393793"/>
                </a:lnTo>
                <a:lnTo>
                  <a:pt x="649033" y="2114931"/>
                </a:lnTo>
                <a:lnTo>
                  <a:pt x="664202" y="2394299"/>
                </a:lnTo>
                <a:lnTo>
                  <a:pt x="649224" y="2462784"/>
                </a:lnTo>
                <a:close/>
              </a:path>
            </a:pathLst>
          </a:custGeom>
          <a:solidFill>
            <a:srgbClr val="909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7186" y="2390795"/>
            <a:ext cx="888410" cy="989053"/>
          </a:xfrm>
          <a:custGeom>
            <a:avLst/>
            <a:gdLst/>
            <a:ahLst/>
            <a:cxnLst/>
            <a:rect l="l" t="t" r="r" b="b"/>
            <a:pathLst>
              <a:path w="527685" h="1175385">
                <a:moveTo>
                  <a:pt x="73152" y="1175004"/>
                </a:moveTo>
                <a:lnTo>
                  <a:pt x="0" y="882396"/>
                </a:lnTo>
                <a:lnTo>
                  <a:pt x="413004" y="0"/>
                </a:lnTo>
                <a:lnTo>
                  <a:pt x="527304" y="484632"/>
                </a:lnTo>
                <a:lnTo>
                  <a:pt x="73152" y="1175004"/>
                </a:lnTo>
                <a:close/>
              </a:path>
            </a:pathLst>
          </a:custGeom>
          <a:solidFill>
            <a:srgbClr val="C19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32813" y="2726951"/>
            <a:ext cx="780433" cy="637461"/>
          </a:xfrm>
          <a:custGeom>
            <a:avLst/>
            <a:gdLst/>
            <a:ahLst/>
            <a:cxnLst/>
            <a:rect l="l" t="t" r="r" b="b"/>
            <a:pathLst>
              <a:path w="463550" h="757554">
                <a:moveTo>
                  <a:pt x="7620" y="757428"/>
                </a:moveTo>
                <a:lnTo>
                  <a:pt x="4071" y="741068"/>
                </a:lnTo>
                <a:lnTo>
                  <a:pt x="2095" y="729424"/>
                </a:lnTo>
                <a:lnTo>
                  <a:pt x="976" y="716922"/>
                </a:lnTo>
                <a:lnTo>
                  <a:pt x="0" y="697992"/>
                </a:lnTo>
                <a:lnTo>
                  <a:pt x="449580" y="0"/>
                </a:lnTo>
                <a:lnTo>
                  <a:pt x="463296" y="80772"/>
                </a:lnTo>
                <a:lnTo>
                  <a:pt x="7620" y="757428"/>
                </a:lnTo>
                <a:close/>
              </a:path>
            </a:pathLst>
          </a:custGeom>
          <a:solidFill>
            <a:srgbClr val="C19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73050" y="2726311"/>
            <a:ext cx="1966050" cy="276785"/>
          </a:xfrm>
          <a:custGeom>
            <a:avLst/>
            <a:gdLst/>
            <a:ahLst/>
            <a:cxnLst/>
            <a:rect l="l" t="t" r="r" b="b"/>
            <a:pathLst>
              <a:path w="1167764" h="328929">
                <a:moveTo>
                  <a:pt x="1167384" y="328564"/>
                </a:moveTo>
                <a:lnTo>
                  <a:pt x="10668" y="81676"/>
                </a:lnTo>
                <a:lnTo>
                  <a:pt x="2309" y="28313"/>
                </a:lnTo>
                <a:lnTo>
                  <a:pt x="0" y="10048"/>
                </a:lnTo>
                <a:lnTo>
                  <a:pt x="43076" y="0"/>
                </a:lnTo>
                <a:lnTo>
                  <a:pt x="178879" y="21097"/>
                </a:lnTo>
                <a:lnTo>
                  <a:pt x="516707" y="95345"/>
                </a:lnTo>
                <a:lnTo>
                  <a:pt x="1165860" y="244744"/>
                </a:lnTo>
                <a:lnTo>
                  <a:pt x="1167384" y="328564"/>
                </a:lnTo>
                <a:close/>
              </a:path>
            </a:pathLst>
          </a:custGeom>
          <a:solidFill>
            <a:srgbClr val="F2B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11372" y="2356167"/>
            <a:ext cx="2330604" cy="670054"/>
          </a:xfrm>
          <a:custGeom>
            <a:avLst/>
            <a:gdLst/>
            <a:ahLst/>
            <a:cxnLst/>
            <a:rect l="l" t="t" r="r" b="b"/>
            <a:pathLst>
              <a:path w="1384300" h="796289">
                <a:moveTo>
                  <a:pt x="1281684" y="795742"/>
                </a:moveTo>
                <a:lnTo>
                  <a:pt x="707326" y="658772"/>
                </a:lnTo>
                <a:lnTo>
                  <a:pt x="307633" y="570071"/>
                </a:lnTo>
                <a:lnTo>
                  <a:pt x="115824" y="541234"/>
                </a:lnTo>
                <a:lnTo>
                  <a:pt x="107156" y="503586"/>
                </a:lnTo>
                <a:lnTo>
                  <a:pt x="92202" y="440078"/>
                </a:lnTo>
                <a:lnTo>
                  <a:pt x="0" y="52030"/>
                </a:lnTo>
                <a:lnTo>
                  <a:pt x="182784" y="0"/>
                </a:lnTo>
                <a:lnTo>
                  <a:pt x="387858" y="12977"/>
                </a:lnTo>
                <a:lnTo>
                  <a:pt x="744950" y="118252"/>
                </a:lnTo>
                <a:lnTo>
                  <a:pt x="1383792" y="343114"/>
                </a:lnTo>
                <a:lnTo>
                  <a:pt x="1281684" y="795742"/>
                </a:lnTo>
                <a:close/>
              </a:path>
            </a:pathLst>
          </a:custGeom>
          <a:solidFill>
            <a:srgbClr val="F2B8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2036" y="2728028"/>
            <a:ext cx="2741128" cy="581355"/>
          </a:xfrm>
          <a:custGeom>
            <a:avLst/>
            <a:gdLst/>
            <a:ahLst/>
            <a:cxnLst/>
            <a:rect l="l" t="t" r="r" b="b"/>
            <a:pathLst>
              <a:path w="1628139" h="690879">
                <a:moveTo>
                  <a:pt x="10668" y="690372"/>
                </a:moveTo>
                <a:lnTo>
                  <a:pt x="0" y="682752"/>
                </a:lnTo>
                <a:lnTo>
                  <a:pt x="457200" y="0"/>
                </a:lnTo>
                <a:lnTo>
                  <a:pt x="461772" y="0"/>
                </a:lnTo>
                <a:lnTo>
                  <a:pt x="537477" y="15240"/>
                </a:lnTo>
                <a:lnTo>
                  <a:pt x="463296" y="15240"/>
                </a:lnTo>
                <a:lnTo>
                  <a:pt x="10668" y="690372"/>
                </a:lnTo>
                <a:close/>
              </a:path>
              <a:path w="1628139" h="690879">
                <a:moveTo>
                  <a:pt x="1624584" y="248412"/>
                </a:moveTo>
                <a:lnTo>
                  <a:pt x="463296" y="15240"/>
                </a:lnTo>
                <a:lnTo>
                  <a:pt x="537477" y="15240"/>
                </a:lnTo>
                <a:lnTo>
                  <a:pt x="1627632" y="234696"/>
                </a:lnTo>
                <a:lnTo>
                  <a:pt x="1624584" y="248412"/>
                </a:lnTo>
                <a:close/>
              </a:path>
            </a:pathLst>
          </a:custGeom>
          <a:solidFill>
            <a:srgbClr val="01010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38198" y="2903648"/>
            <a:ext cx="1496719" cy="1126376"/>
          </a:xfrm>
          <a:custGeom>
            <a:avLst/>
            <a:gdLst/>
            <a:ahLst/>
            <a:cxnLst/>
            <a:rect l="l" t="t" r="r" b="b"/>
            <a:pathLst>
              <a:path w="889000" h="1338579">
                <a:moveTo>
                  <a:pt x="854964" y="1338072"/>
                </a:moveTo>
                <a:lnTo>
                  <a:pt x="149352" y="1287780"/>
                </a:lnTo>
                <a:lnTo>
                  <a:pt x="124968" y="1252728"/>
                </a:lnTo>
                <a:lnTo>
                  <a:pt x="0" y="25908"/>
                </a:lnTo>
                <a:lnTo>
                  <a:pt x="976" y="14573"/>
                </a:lnTo>
                <a:lnTo>
                  <a:pt x="5524" y="6096"/>
                </a:lnTo>
                <a:lnTo>
                  <a:pt x="12644" y="1047"/>
                </a:lnTo>
                <a:lnTo>
                  <a:pt x="21336" y="0"/>
                </a:lnTo>
                <a:lnTo>
                  <a:pt x="864108" y="155448"/>
                </a:lnTo>
                <a:lnTo>
                  <a:pt x="873704" y="160067"/>
                </a:lnTo>
                <a:lnTo>
                  <a:pt x="881443" y="168402"/>
                </a:lnTo>
                <a:lnTo>
                  <a:pt x="886610" y="179022"/>
                </a:lnTo>
                <a:lnTo>
                  <a:pt x="888492" y="190500"/>
                </a:lnTo>
                <a:lnTo>
                  <a:pt x="876300" y="1313688"/>
                </a:lnTo>
                <a:lnTo>
                  <a:pt x="875323" y="1324998"/>
                </a:lnTo>
                <a:lnTo>
                  <a:pt x="870775" y="1333309"/>
                </a:lnTo>
                <a:lnTo>
                  <a:pt x="863655" y="1337905"/>
                </a:lnTo>
                <a:lnTo>
                  <a:pt x="854964" y="1338072"/>
                </a:lnTo>
                <a:close/>
              </a:path>
            </a:pathLst>
          </a:custGeom>
          <a:solidFill>
            <a:srgbClr val="90AA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38199" y="2903648"/>
            <a:ext cx="1498856" cy="1126376"/>
          </a:xfrm>
          <a:custGeom>
            <a:avLst/>
            <a:gdLst/>
            <a:ahLst/>
            <a:cxnLst/>
            <a:rect l="l" t="t" r="r" b="b"/>
            <a:pathLst>
              <a:path w="890269" h="1338579">
                <a:moveTo>
                  <a:pt x="856488" y="1338072"/>
                </a:moveTo>
                <a:lnTo>
                  <a:pt x="853440" y="1338072"/>
                </a:lnTo>
                <a:lnTo>
                  <a:pt x="853688" y="1313688"/>
                </a:lnTo>
                <a:lnTo>
                  <a:pt x="865632" y="213360"/>
                </a:lnTo>
                <a:lnTo>
                  <a:pt x="862893" y="201239"/>
                </a:lnTo>
                <a:lnTo>
                  <a:pt x="857440" y="190690"/>
                </a:lnTo>
                <a:lnTo>
                  <a:pt x="849987" y="182713"/>
                </a:lnTo>
                <a:lnTo>
                  <a:pt x="841248" y="178308"/>
                </a:lnTo>
                <a:lnTo>
                  <a:pt x="0" y="24384"/>
                </a:lnTo>
                <a:lnTo>
                  <a:pt x="1619" y="13287"/>
                </a:lnTo>
                <a:lnTo>
                  <a:pt x="6096" y="5334"/>
                </a:lnTo>
                <a:lnTo>
                  <a:pt x="12858" y="809"/>
                </a:lnTo>
                <a:lnTo>
                  <a:pt x="21336" y="0"/>
                </a:lnTo>
                <a:lnTo>
                  <a:pt x="865632" y="155448"/>
                </a:lnTo>
                <a:lnTo>
                  <a:pt x="874371" y="160067"/>
                </a:lnTo>
                <a:lnTo>
                  <a:pt x="881824" y="168402"/>
                </a:lnTo>
                <a:lnTo>
                  <a:pt x="887277" y="179022"/>
                </a:lnTo>
                <a:lnTo>
                  <a:pt x="890016" y="190500"/>
                </a:lnTo>
                <a:lnTo>
                  <a:pt x="877824" y="1313688"/>
                </a:lnTo>
                <a:lnTo>
                  <a:pt x="876204" y="1324998"/>
                </a:lnTo>
                <a:lnTo>
                  <a:pt x="871728" y="1333309"/>
                </a:lnTo>
                <a:lnTo>
                  <a:pt x="864965" y="1337905"/>
                </a:lnTo>
                <a:lnTo>
                  <a:pt x="856488" y="1338072"/>
                </a:lnTo>
                <a:close/>
              </a:path>
            </a:pathLst>
          </a:custGeom>
          <a:solidFill>
            <a:srgbClr val="31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556401" y="3645990"/>
            <a:ext cx="729117" cy="235107"/>
          </a:xfrm>
          <a:custGeom>
            <a:avLst/>
            <a:gdLst/>
            <a:ahLst/>
            <a:cxnLst/>
            <a:rect l="l" t="t" r="r" b="b"/>
            <a:pathLst>
              <a:path w="433069" h="279400">
                <a:moveTo>
                  <a:pt x="432816" y="278892"/>
                </a:moveTo>
                <a:lnTo>
                  <a:pt x="0" y="246888"/>
                </a:lnTo>
                <a:lnTo>
                  <a:pt x="7003" y="194836"/>
                </a:lnTo>
                <a:lnTo>
                  <a:pt x="21740" y="146804"/>
                </a:lnTo>
                <a:lnTo>
                  <a:pt x="43371" y="103807"/>
                </a:lnTo>
                <a:lnTo>
                  <a:pt x="71056" y="66865"/>
                </a:lnTo>
                <a:lnTo>
                  <a:pt x="103956" y="36995"/>
                </a:lnTo>
                <a:lnTo>
                  <a:pt x="141231" y="15216"/>
                </a:lnTo>
                <a:lnTo>
                  <a:pt x="182043" y="2544"/>
                </a:lnTo>
                <a:lnTo>
                  <a:pt x="225552" y="0"/>
                </a:lnTo>
                <a:lnTo>
                  <a:pt x="269274" y="7602"/>
                </a:lnTo>
                <a:lnTo>
                  <a:pt x="309586" y="25098"/>
                </a:lnTo>
                <a:lnTo>
                  <a:pt x="345647" y="51381"/>
                </a:lnTo>
                <a:lnTo>
                  <a:pt x="376618" y="85344"/>
                </a:lnTo>
                <a:lnTo>
                  <a:pt x="401660" y="125878"/>
                </a:lnTo>
                <a:lnTo>
                  <a:pt x="419933" y="171878"/>
                </a:lnTo>
                <a:lnTo>
                  <a:pt x="430598" y="222236"/>
                </a:lnTo>
                <a:lnTo>
                  <a:pt x="432816" y="275844"/>
                </a:lnTo>
                <a:lnTo>
                  <a:pt x="432816" y="278892"/>
                </a:lnTo>
                <a:close/>
              </a:path>
            </a:pathLst>
          </a:custGeom>
          <a:solidFill>
            <a:srgbClr val="4B67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90891" y="3645990"/>
            <a:ext cx="688491" cy="235107"/>
          </a:xfrm>
          <a:custGeom>
            <a:avLst/>
            <a:gdLst/>
            <a:ahLst/>
            <a:cxnLst/>
            <a:rect l="l" t="t" r="r" b="b"/>
            <a:pathLst>
              <a:path w="408940" h="279400">
                <a:moveTo>
                  <a:pt x="0" y="138684"/>
                </a:moveTo>
                <a:lnTo>
                  <a:pt x="27200" y="90318"/>
                </a:lnTo>
                <a:lnTo>
                  <a:pt x="62154" y="50584"/>
                </a:lnTo>
                <a:lnTo>
                  <a:pt x="103473" y="21165"/>
                </a:lnTo>
                <a:lnTo>
                  <a:pt x="149766" y="3742"/>
                </a:lnTo>
                <a:lnTo>
                  <a:pt x="199644" y="0"/>
                </a:lnTo>
                <a:lnTo>
                  <a:pt x="243369" y="7602"/>
                </a:lnTo>
                <a:lnTo>
                  <a:pt x="283702" y="25098"/>
                </a:lnTo>
                <a:lnTo>
                  <a:pt x="301568" y="38100"/>
                </a:lnTo>
                <a:lnTo>
                  <a:pt x="179832" y="38100"/>
                </a:lnTo>
                <a:lnTo>
                  <a:pt x="126658" y="42886"/>
                </a:lnTo>
                <a:lnTo>
                  <a:pt x="77914" y="62674"/>
                </a:lnTo>
                <a:lnTo>
                  <a:pt x="35171" y="95321"/>
                </a:lnTo>
                <a:lnTo>
                  <a:pt x="0" y="138684"/>
                </a:lnTo>
                <a:close/>
              </a:path>
              <a:path w="408940" h="279400">
                <a:moveTo>
                  <a:pt x="406908" y="278892"/>
                </a:moveTo>
                <a:lnTo>
                  <a:pt x="385572" y="277368"/>
                </a:lnTo>
                <a:lnTo>
                  <a:pt x="376494" y="223645"/>
                </a:lnTo>
                <a:lnTo>
                  <a:pt x="359046" y="174349"/>
                </a:lnTo>
                <a:lnTo>
                  <a:pt x="334186" y="130730"/>
                </a:lnTo>
                <a:lnTo>
                  <a:pt x="302876" y="94043"/>
                </a:lnTo>
                <a:lnTo>
                  <a:pt x="266073" y="65540"/>
                </a:lnTo>
                <a:lnTo>
                  <a:pt x="224738" y="46475"/>
                </a:lnTo>
                <a:lnTo>
                  <a:pt x="179832" y="38100"/>
                </a:lnTo>
                <a:lnTo>
                  <a:pt x="301568" y="38100"/>
                </a:lnTo>
                <a:lnTo>
                  <a:pt x="350901" y="85344"/>
                </a:lnTo>
                <a:lnTo>
                  <a:pt x="376124" y="125878"/>
                </a:lnTo>
                <a:lnTo>
                  <a:pt x="394668" y="171878"/>
                </a:lnTo>
                <a:lnTo>
                  <a:pt x="405711" y="222236"/>
                </a:lnTo>
                <a:lnTo>
                  <a:pt x="408432" y="275844"/>
                </a:lnTo>
                <a:lnTo>
                  <a:pt x="406908" y="278892"/>
                </a:lnTo>
                <a:close/>
              </a:path>
            </a:pathLst>
          </a:custGeom>
          <a:solidFill>
            <a:srgbClr val="3146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41672" y="2543789"/>
            <a:ext cx="213817" cy="197703"/>
          </a:xfrm>
          <a:custGeom>
            <a:avLst/>
            <a:gdLst/>
            <a:ahLst/>
            <a:cxnLst/>
            <a:rect l="l" t="t" r="r" b="b"/>
            <a:pathLst>
              <a:path w="127000" h="234950">
                <a:moveTo>
                  <a:pt x="64008" y="234696"/>
                </a:moveTo>
                <a:lnTo>
                  <a:pt x="30480" y="233172"/>
                </a:lnTo>
                <a:lnTo>
                  <a:pt x="0" y="0"/>
                </a:lnTo>
                <a:lnTo>
                  <a:pt x="30480" y="1524"/>
                </a:lnTo>
                <a:lnTo>
                  <a:pt x="50292" y="190500"/>
                </a:lnTo>
                <a:lnTo>
                  <a:pt x="76251" y="190500"/>
                </a:lnTo>
                <a:lnTo>
                  <a:pt x="64008" y="234696"/>
                </a:lnTo>
                <a:close/>
              </a:path>
              <a:path w="127000" h="234950">
                <a:moveTo>
                  <a:pt x="76251" y="190500"/>
                </a:moveTo>
                <a:lnTo>
                  <a:pt x="50292" y="190500"/>
                </a:lnTo>
                <a:lnTo>
                  <a:pt x="96012" y="6096"/>
                </a:lnTo>
                <a:lnTo>
                  <a:pt x="126492" y="9144"/>
                </a:lnTo>
                <a:lnTo>
                  <a:pt x="76251" y="190500"/>
                </a:lnTo>
                <a:close/>
              </a:path>
            </a:pathLst>
          </a:custGeom>
          <a:solidFill>
            <a:srgbClr val="0E2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6460" y="2556719"/>
            <a:ext cx="221301" cy="204115"/>
          </a:xfrm>
          <a:custGeom>
            <a:avLst/>
            <a:gdLst/>
            <a:ahLst/>
            <a:cxnLst/>
            <a:rect l="l" t="t" r="r" b="b"/>
            <a:pathLst>
              <a:path w="131444" h="242570">
                <a:moveTo>
                  <a:pt x="91440" y="242316"/>
                </a:moveTo>
                <a:lnTo>
                  <a:pt x="0" y="227076"/>
                </a:lnTo>
                <a:lnTo>
                  <a:pt x="39624" y="0"/>
                </a:lnTo>
                <a:lnTo>
                  <a:pt x="131064" y="15240"/>
                </a:lnTo>
                <a:lnTo>
                  <a:pt x="128524" y="30480"/>
                </a:lnTo>
                <a:lnTo>
                  <a:pt x="65532" y="30480"/>
                </a:lnTo>
                <a:lnTo>
                  <a:pt x="51816" y="102108"/>
                </a:lnTo>
                <a:lnTo>
                  <a:pt x="111252" y="112776"/>
                </a:lnTo>
                <a:lnTo>
                  <a:pt x="108562" y="128016"/>
                </a:lnTo>
                <a:lnTo>
                  <a:pt x="47244" y="128016"/>
                </a:lnTo>
                <a:lnTo>
                  <a:pt x="33528" y="205740"/>
                </a:lnTo>
                <a:lnTo>
                  <a:pt x="96012" y="216408"/>
                </a:lnTo>
                <a:lnTo>
                  <a:pt x="91440" y="242316"/>
                </a:lnTo>
                <a:close/>
              </a:path>
              <a:path w="131444" h="242570">
                <a:moveTo>
                  <a:pt x="126492" y="42672"/>
                </a:moveTo>
                <a:lnTo>
                  <a:pt x="65532" y="30480"/>
                </a:lnTo>
                <a:lnTo>
                  <a:pt x="128524" y="30480"/>
                </a:lnTo>
                <a:lnTo>
                  <a:pt x="126492" y="42672"/>
                </a:lnTo>
                <a:close/>
              </a:path>
              <a:path w="131444" h="242570">
                <a:moveTo>
                  <a:pt x="106680" y="138684"/>
                </a:moveTo>
                <a:lnTo>
                  <a:pt x="47244" y="128016"/>
                </a:lnTo>
                <a:lnTo>
                  <a:pt x="108562" y="128016"/>
                </a:lnTo>
                <a:lnTo>
                  <a:pt x="106680" y="138684"/>
                </a:lnTo>
                <a:close/>
              </a:path>
            </a:pathLst>
          </a:custGeom>
          <a:solidFill>
            <a:srgbClr val="0E2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31850" y="2575035"/>
            <a:ext cx="241612" cy="207856"/>
          </a:xfrm>
          <a:custGeom>
            <a:avLst/>
            <a:gdLst/>
            <a:ahLst/>
            <a:cxnLst/>
            <a:rect l="l" t="t" r="r" b="b"/>
            <a:pathLst>
              <a:path w="143509" h="247014">
                <a:moveTo>
                  <a:pt x="96012" y="246888"/>
                </a:moveTo>
                <a:lnTo>
                  <a:pt x="0" y="225552"/>
                </a:lnTo>
                <a:lnTo>
                  <a:pt x="4572" y="202692"/>
                </a:lnTo>
                <a:lnTo>
                  <a:pt x="105156" y="39624"/>
                </a:lnTo>
                <a:lnTo>
                  <a:pt x="42672" y="25908"/>
                </a:lnTo>
                <a:lnTo>
                  <a:pt x="48768" y="0"/>
                </a:lnTo>
                <a:lnTo>
                  <a:pt x="143256" y="21336"/>
                </a:lnTo>
                <a:lnTo>
                  <a:pt x="138684" y="44196"/>
                </a:lnTo>
                <a:lnTo>
                  <a:pt x="36576" y="205740"/>
                </a:lnTo>
                <a:lnTo>
                  <a:pt x="102108" y="220980"/>
                </a:lnTo>
                <a:lnTo>
                  <a:pt x="96012" y="246888"/>
                </a:lnTo>
                <a:close/>
              </a:path>
            </a:pathLst>
          </a:custGeom>
          <a:solidFill>
            <a:srgbClr val="0E2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840952" y="2598737"/>
            <a:ext cx="269410" cy="209459"/>
          </a:xfrm>
          <a:custGeom>
            <a:avLst/>
            <a:gdLst/>
            <a:ahLst/>
            <a:cxnLst/>
            <a:rect l="l" t="t" r="r" b="b"/>
            <a:pathLst>
              <a:path w="160019" h="248920">
                <a:moveTo>
                  <a:pt x="28956" y="231648"/>
                </a:moveTo>
                <a:lnTo>
                  <a:pt x="0" y="224028"/>
                </a:lnTo>
                <a:lnTo>
                  <a:pt x="48768" y="0"/>
                </a:lnTo>
                <a:lnTo>
                  <a:pt x="79248" y="6096"/>
                </a:lnTo>
                <a:lnTo>
                  <a:pt x="85235" y="67056"/>
                </a:lnTo>
                <a:lnTo>
                  <a:pt x="64008" y="67056"/>
                </a:lnTo>
                <a:lnTo>
                  <a:pt x="28956" y="231648"/>
                </a:lnTo>
                <a:close/>
              </a:path>
              <a:path w="160019" h="248920">
                <a:moveTo>
                  <a:pt x="126844" y="176784"/>
                </a:moveTo>
                <a:lnTo>
                  <a:pt x="96012" y="176784"/>
                </a:lnTo>
                <a:lnTo>
                  <a:pt x="131064" y="18288"/>
                </a:lnTo>
                <a:lnTo>
                  <a:pt x="160020" y="24384"/>
                </a:lnTo>
                <a:lnTo>
                  <a:pt x="126844" y="176784"/>
                </a:lnTo>
                <a:close/>
              </a:path>
              <a:path w="160019" h="248920">
                <a:moveTo>
                  <a:pt x="111252" y="248412"/>
                </a:moveTo>
                <a:lnTo>
                  <a:pt x="80772" y="242316"/>
                </a:lnTo>
                <a:lnTo>
                  <a:pt x="64008" y="67056"/>
                </a:lnTo>
                <a:lnTo>
                  <a:pt x="85235" y="67056"/>
                </a:lnTo>
                <a:lnTo>
                  <a:pt x="96012" y="176784"/>
                </a:lnTo>
                <a:lnTo>
                  <a:pt x="126844" y="176784"/>
                </a:lnTo>
                <a:lnTo>
                  <a:pt x="111252" y="248412"/>
                </a:lnTo>
                <a:close/>
              </a:path>
            </a:pathLst>
          </a:custGeom>
          <a:solidFill>
            <a:srgbClr val="0E28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103945" y="2623519"/>
            <a:ext cx="207830" cy="20261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539158" y="3838849"/>
            <a:ext cx="811434" cy="64120"/>
          </a:xfrm>
          <a:custGeom>
            <a:avLst/>
            <a:gdLst/>
            <a:ahLst/>
            <a:cxnLst/>
            <a:rect l="l" t="t" r="r" b="b"/>
            <a:pathLst>
              <a:path w="481965" h="76200">
                <a:moveTo>
                  <a:pt x="254508" y="76200"/>
                </a:moveTo>
                <a:lnTo>
                  <a:pt x="186237" y="75509"/>
                </a:lnTo>
                <a:lnTo>
                  <a:pt x="136969" y="70675"/>
                </a:lnTo>
                <a:lnTo>
                  <a:pt x="82843" y="57554"/>
                </a:lnTo>
                <a:lnTo>
                  <a:pt x="0" y="32004"/>
                </a:lnTo>
                <a:lnTo>
                  <a:pt x="0" y="15240"/>
                </a:lnTo>
                <a:lnTo>
                  <a:pt x="10668" y="0"/>
                </a:lnTo>
                <a:lnTo>
                  <a:pt x="10668" y="4572"/>
                </a:lnTo>
                <a:lnTo>
                  <a:pt x="9144" y="10668"/>
                </a:lnTo>
                <a:lnTo>
                  <a:pt x="9144" y="15240"/>
                </a:lnTo>
                <a:lnTo>
                  <a:pt x="32837" y="22145"/>
                </a:lnTo>
                <a:lnTo>
                  <a:pt x="93535" y="37338"/>
                </a:lnTo>
                <a:lnTo>
                  <a:pt x="175664" y="52530"/>
                </a:lnTo>
                <a:lnTo>
                  <a:pt x="263652" y="59436"/>
                </a:lnTo>
                <a:lnTo>
                  <a:pt x="480060" y="59436"/>
                </a:lnTo>
                <a:lnTo>
                  <a:pt x="481584" y="64008"/>
                </a:lnTo>
                <a:lnTo>
                  <a:pt x="462176" y="65913"/>
                </a:lnTo>
                <a:lnTo>
                  <a:pt x="410908" y="70104"/>
                </a:lnTo>
                <a:lnTo>
                  <a:pt x="338208" y="74295"/>
                </a:lnTo>
                <a:lnTo>
                  <a:pt x="254508" y="76200"/>
                </a:lnTo>
                <a:close/>
              </a:path>
              <a:path w="481965" h="76200">
                <a:moveTo>
                  <a:pt x="480060" y="59436"/>
                </a:moveTo>
                <a:lnTo>
                  <a:pt x="263652" y="59436"/>
                </a:lnTo>
                <a:lnTo>
                  <a:pt x="332398" y="58197"/>
                </a:lnTo>
                <a:lnTo>
                  <a:pt x="395287" y="55245"/>
                </a:lnTo>
                <a:lnTo>
                  <a:pt x="446460" y="51720"/>
                </a:lnTo>
                <a:lnTo>
                  <a:pt x="480060" y="48768"/>
                </a:lnTo>
                <a:lnTo>
                  <a:pt x="480060" y="59436"/>
                </a:lnTo>
                <a:close/>
              </a:path>
            </a:pathLst>
          </a:custGeom>
          <a:solidFill>
            <a:srgbClr val="31464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7"/>
            <a:ext cx="15125700" cy="10692323"/>
          </a:xfrm>
          <a:custGeom>
            <a:avLst/>
            <a:gdLst/>
            <a:ahLst/>
            <a:cxnLst/>
            <a:rect l="l" t="t" r="r" b="b"/>
            <a:pathLst>
              <a:path w="10058400" h="7759700">
                <a:moveTo>
                  <a:pt x="10058400" y="7759700"/>
                </a:moveTo>
                <a:lnTo>
                  <a:pt x="0" y="77597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5194300"/>
                </a:lnTo>
                <a:lnTo>
                  <a:pt x="1615440" y="5194300"/>
                </a:lnTo>
                <a:lnTo>
                  <a:pt x="1504092" y="5219700"/>
                </a:lnTo>
                <a:lnTo>
                  <a:pt x="1434465" y="5270500"/>
                </a:lnTo>
                <a:lnTo>
                  <a:pt x="1398555" y="5321300"/>
                </a:lnTo>
                <a:lnTo>
                  <a:pt x="1388364" y="5346700"/>
                </a:lnTo>
                <a:lnTo>
                  <a:pt x="1376172" y="5346700"/>
                </a:lnTo>
                <a:lnTo>
                  <a:pt x="1306068" y="5473700"/>
                </a:lnTo>
                <a:lnTo>
                  <a:pt x="1278636" y="5613400"/>
                </a:lnTo>
                <a:lnTo>
                  <a:pt x="1273730" y="5638800"/>
                </a:lnTo>
                <a:lnTo>
                  <a:pt x="1263396" y="5664200"/>
                </a:lnTo>
                <a:lnTo>
                  <a:pt x="1250775" y="5689600"/>
                </a:lnTo>
                <a:lnTo>
                  <a:pt x="1239012" y="5702300"/>
                </a:lnTo>
                <a:lnTo>
                  <a:pt x="1229653" y="5715000"/>
                </a:lnTo>
                <a:lnTo>
                  <a:pt x="1217866" y="5727700"/>
                </a:lnTo>
                <a:lnTo>
                  <a:pt x="1207508" y="5740400"/>
                </a:lnTo>
                <a:lnTo>
                  <a:pt x="1202436" y="5753100"/>
                </a:lnTo>
                <a:lnTo>
                  <a:pt x="1202674" y="5765800"/>
                </a:lnTo>
                <a:lnTo>
                  <a:pt x="1205484" y="5778500"/>
                </a:lnTo>
                <a:lnTo>
                  <a:pt x="1232415" y="5778500"/>
                </a:lnTo>
                <a:lnTo>
                  <a:pt x="1222771" y="5791200"/>
                </a:lnTo>
                <a:lnTo>
                  <a:pt x="1204341" y="5816600"/>
                </a:lnTo>
                <a:lnTo>
                  <a:pt x="1187624" y="5842000"/>
                </a:lnTo>
                <a:lnTo>
                  <a:pt x="1173480" y="5867400"/>
                </a:lnTo>
                <a:lnTo>
                  <a:pt x="1166431" y="5892800"/>
                </a:lnTo>
                <a:lnTo>
                  <a:pt x="1162812" y="5905500"/>
                </a:lnTo>
                <a:lnTo>
                  <a:pt x="1164907" y="5918200"/>
                </a:lnTo>
                <a:lnTo>
                  <a:pt x="1175004" y="5930900"/>
                </a:lnTo>
                <a:lnTo>
                  <a:pt x="1194994" y="5930900"/>
                </a:lnTo>
                <a:lnTo>
                  <a:pt x="1190601" y="5943600"/>
                </a:lnTo>
                <a:lnTo>
                  <a:pt x="1183957" y="5969000"/>
                </a:lnTo>
                <a:lnTo>
                  <a:pt x="1181600" y="5994400"/>
                </a:lnTo>
                <a:lnTo>
                  <a:pt x="1185672" y="6019800"/>
                </a:lnTo>
                <a:lnTo>
                  <a:pt x="1193815" y="6032500"/>
                </a:lnTo>
                <a:lnTo>
                  <a:pt x="792480" y="6032500"/>
                </a:lnTo>
                <a:lnTo>
                  <a:pt x="794004" y="6045200"/>
                </a:lnTo>
                <a:lnTo>
                  <a:pt x="799814" y="6057900"/>
                </a:lnTo>
                <a:lnTo>
                  <a:pt x="809625" y="6083300"/>
                </a:lnTo>
                <a:lnTo>
                  <a:pt x="818864" y="6096000"/>
                </a:lnTo>
                <a:lnTo>
                  <a:pt x="822960" y="6108700"/>
                </a:lnTo>
                <a:lnTo>
                  <a:pt x="798576" y="6108700"/>
                </a:lnTo>
                <a:lnTo>
                  <a:pt x="797052" y="6121400"/>
                </a:lnTo>
                <a:lnTo>
                  <a:pt x="794004" y="6134100"/>
                </a:lnTo>
                <a:lnTo>
                  <a:pt x="779907" y="6134100"/>
                </a:lnTo>
                <a:lnTo>
                  <a:pt x="778192" y="6146800"/>
                </a:lnTo>
                <a:lnTo>
                  <a:pt x="778764" y="6146800"/>
                </a:lnTo>
                <a:lnTo>
                  <a:pt x="780288" y="6159500"/>
                </a:lnTo>
                <a:lnTo>
                  <a:pt x="784860" y="6172200"/>
                </a:lnTo>
                <a:lnTo>
                  <a:pt x="782764" y="6172200"/>
                </a:lnTo>
                <a:lnTo>
                  <a:pt x="784026" y="6184900"/>
                </a:lnTo>
                <a:lnTo>
                  <a:pt x="789432" y="6197600"/>
                </a:lnTo>
                <a:lnTo>
                  <a:pt x="802314" y="6210300"/>
                </a:lnTo>
                <a:lnTo>
                  <a:pt x="822769" y="6223000"/>
                </a:lnTo>
                <a:lnTo>
                  <a:pt x="847510" y="6248400"/>
                </a:lnTo>
                <a:lnTo>
                  <a:pt x="873252" y="6261100"/>
                </a:lnTo>
                <a:lnTo>
                  <a:pt x="875490" y="6261100"/>
                </a:lnTo>
                <a:lnTo>
                  <a:pt x="879729" y="6273800"/>
                </a:lnTo>
                <a:lnTo>
                  <a:pt x="885682" y="6273800"/>
                </a:lnTo>
                <a:lnTo>
                  <a:pt x="893064" y="6286500"/>
                </a:lnTo>
                <a:lnTo>
                  <a:pt x="918643" y="6324600"/>
                </a:lnTo>
                <a:lnTo>
                  <a:pt x="951766" y="6362700"/>
                </a:lnTo>
                <a:lnTo>
                  <a:pt x="989715" y="6400800"/>
                </a:lnTo>
                <a:lnTo>
                  <a:pt x="1029770" y="6438900"/>
                </a:lnTo>
                <a:lnTo>
                  <a:pt x="1069212" y="6489700"/>
                </a:lnTo>
                <a:lnTo>
                  <a:pt x="1105322" y="6527800"/>
                </a:lnTo>
                <a:lnTo>
                  <a:pt x="1135380" y="6553200"/>
                </a:lnTo>
                <a:lnTo>
                  <a:pt x="1138428" y="6553200"/>
                </a:lnTo>
                <a:lnTo>
                  <a:pt x="1146952" y="6565900"/>
                </a:lnTo>
                <a:lnTo>
                  <a:pt x="1949678" y="6565900"/>
                </a:lnTo>
                <a:lnTo>
                  <a:pt x="1963864" y="6578600"/>
                </a:lnTo>
                <a:lnTo>
                  <a:pt x="1996892" y="6604000"/>
                </a:lnTo>
                <a:lnTo>
                  <a:pt x="2026920" y="6642100"/>
                </a:lnTo>
                <a:lnTo>
                  <a:pt x="2077378" y="6692900"/>
                </a:lnTo>
                <a:lnTo>
                  <a:pt x="2133409" y="6756400"/>
                </a:lnTo>
                <a:lnTo>
                  <a:pt x="2178867" y="6807200"/>
                </a:lnTo>
                <a:lnTo>
                  <a:pt x="2197608" y="6819900"/>
                </a:lnTo>
                <a:lnTo>
                  <a:pt x="1602714" y="6819900"/>
                </a:lnTo>
                <a:lnTo>
                  <a:pt x="1546613" y="6832600"/>
                </a:lnTo>
                <a:lnTo>
                  <a:pt x="1384130" y="6832600"/>
                </a:lnTo>
                <a:lnTo>
                  <a:pt x="1332207" y="6845300"/>
                </a:lnTo>
                <a:lnTo>
                  <a:pt x="1281552" y="6845300"/>
                </a:lnTo>
                <a:lnTo>
                  <a:pt x="1232254" y="6858000"/>
                </a:lnTo>
                <a:lnTo>
                  <a:pt x="1184404" y="6858000"/>
                </a:lnTo>
                <a:lnTo>
                  <a:pt x="1138089" y="6870700"/>
                </a:lnTo>
                <a:lnTo>
                  <a:pt x="1093400" y="6870700"/>
                </a:lnTo>
                <a:lnTo>
                  <a:pt x="1050426" y="6883400"/>
                </a:lnTo>
                <a:lnTo>
                  <a:pt x="1009256" y="6896100"/>
                </a:lnTo>
                <a:lnTo>
                  <a:pt x="841152" y="6896100"/>
                </a:lnTo>
                <a:lnTo>
                  <a:pt x="834009" y="6908800"/>
                </a:lnTo>
                <a:lnTo>
                  <a:pt x="801909" y="6908800"/>
                </a:lnTo>
                <a:lnTo>
                  <a:pt x="788670" y="6921500"/>
                </a:lnTo>
                <a:lnTo>
                  <a:pt x="781145" y="6934200"/>
                </a:lnTo>
                <a:lnTo>
                  <a:pt x="778764" y="6946900"/>
                </a:lnTo>
                <a:lnTo>
                  <a:pt x="779549" y="6959600"/>
                </a:lnTo>
                <a:lnTo>
                  <a:pt x="781621" y="6959600"/>
                </a:lnTo>
                <a:lnTo>
                  <a:pt x="784550" y="6972300"/>
                </a:lnTo>
                <a:lnTo>
                  <a:pt x="787908" y="6972300"/>
                </a:lnTo>
                <a:lnTo>
                  <a:pt x="736068" y="6997700"/>
                </a:lnTo>
                <a:lnTo>
                  <a:pt x="697801" y="7035800"/>
                </a:lnTo>
                <a:lnTo>
                  <a:pt x="674108" y="7073900"/>
                </a:lnTo>
                <a:lnTo>
                  <a:pt x="665988" y="7112000"/>
                </a:lnTo>
                <a:lnTo>
                  <a:pt x="668483" y="7124700"/>
                </a:lnTo>
                <a:lnTo>
                  <a:pt x="675858" y="7150100"/>
                </a:lnTo>
                <a:lnTo>
                  <a:pt x="687943" y="7175500"/>
                </a:lnTo>
                <a:lnTo>
                  <a:pt x="704571" y="7188200"/>
                </a:lnTo>
                <a:lnTo>
                  <a:pt x="725572" y="7213600"/>
                </a:lnTo>
                <a:lnTo>
                  <a:pt x="750779" y="7226300"/>
                </a:lnTo>
                <a:lnTo>
                  <a:pt x="780024" y="7239000"/>
                </a:lnTo>
                <a:lnTo>
                  <a:pt x="813137" y="7264400"/>
                </a:lnTo>
                <a:lnTo>
                  <a:pt x="849951" y="7277100"/>
                </a:lnTo>
                <a:lnTo>
                  <a:pt x="890297" y="7289800"/>
                </a:lnTo>
                <a:lnTo>
                  <a:pt x="934008" y="7302500"/>
                </a:lnTo>
                <a:lnTo>
                  <a:pt x="980913" y="7315200"/>
                </a:lnTo>
                <a:lnTo>
                  <a:pt x="1030846" y="7340600"/>
                </a:lnTo>
                <a:lnTo>
                  <a:pt x="1083638" y="7340600"/>
                </a:lnTo>
                <a:lnTo>
                  <a:pt x="1197125" y="7366000"/>
                </a:lnTo>
                <a:lnTo>
                  <a:pt x="1257483" y="7378700"/>
                </a:lnTo>
                <a:lnTo>
                  <a:pt x="1320027" y="7378700"/>
                </a:lnTo>
                <a:lnTo>
                  <a:pt x="1384588" y="7391400"/>
                </a:lnTo>
                <a:lnTo>
                  <a:pt x="1519087" y="7391400"/>
                </a:lnTo>
                <a:lnTo>
                  <a:pt x="1588690" y="7404100"/>
                </a:lnTo>
                <a:lnTo>
                  <a:pt x="10058400" y="7404100"/>
                </a:lnTo>
                <a:lnTo>
                  <a:pt x="10058400" y="7759700"/>
                </a:lnTo>
                <a:close/>
              </a:path>
              <a:path w="10058400" h="7759700">
                <a:moveTo>
                  <a:pt x="10058400" y="6172200"/>
                </a:moveTo>
                <a:lnTo>
                  <a:pt x="1784294" y="6172200"/>
                </a:lnTo>
                <a:lnTo>
                  <a:pt x="1796986" y="6159500"/>
                </a:lnTo>
                <a:lnTo>
                  <a:pt x="1808821" y="6146800"/>
                </a:lnTo>
                <a:lnTo>
                  <a:pt x="1819656" y="6146800"/>
                </a:lnTo>
                <a:lnTo>
                  <a:pt x="1842920" y="6121400"/>
                </a:lnTo>
                <a:lnTo>
                  <a:pt x="1864042" y="6096000"/>
                </a:lnTo>
                <a:lnTo>
                  <a:pt x="1885449" y="6083300"/>
                </a:lnTo>
                <a:lnTo>
                  <a:pt x="1909572" y="6057900"/>
                </a:lnTo>
                <a:lnTo>
                  <a:pt x="1837944" y="5969000"/>
                </a:lnTo>
                <a:lnTo>
                  <a:pt x="1852874" y="5930900"/>
                </a:lnTo>
                <a:lnTo>
                  <a:pt x="1863661" y="5905500"/>
                </a:lnTo>
                <a:lnTo>
                  <a:pt x="1870733" y="5867400"/>
                </a:lnTo>
                <a:lnTo>
                  <a:pt x="1874520" y="5854700"/>
                </a:lnTo>
                <a:lnTo>
                  <a:pt x="1886719" y="5803900"/>
                </a:lnTo>
                <a:lnTo>
                  <a:pt x="1898452" y="5765800"/>
                </a:lnTo>
                <a:lnTo>
                  <a:pt x="1909000" y="5715000"/>
                </a:lnTo>
                <a:lnTo>
                  <a:pt x="1917643" y="5664200"/>
                </a:lnTo>
                <a:lnTo>
                  <a:pt x="1923662" y="5613400"/>
                </a:lnTo>
                <a:lnTo>
                  <a:pt x="1926336" y="5562600"/>
                </a:lnTo>
                <a:lnTo>
                  <a:pt x="1926336" y="5549900"/>
                </a:lnTo>
                <a:lnTo>
                  <a:pt x="1924176" y="5499100"/>
                </a:lnTo>
                <a:lnTo>
                  <a:pt x="1918355" y="5448300"/>
                </a:lnTo>
                <a:lnTo>
                  <a:pt x="1908611" y="5397500"/>
                </a:lnTo>
                <a:lnTo>
                  <a:pt x="1894683" y="5359400"/>
                </a:lnTo>
                <a:lnTo>
                  <a:pt x="1876310" y="5321300"/>
                </a:lnTo>
                <a:lnTo>
                  <a:pt x="1853232" y="5283200"/>
                </a:lnTo>
                <a:lnTo>
                  <a:pt x="1791912" y="5245100"/>
                </a:lnTo>
                <a:lnTo>
                  <a:pt x="1753149" y="5219700"/>
                </a:lnTo>
                <a:lnTo>
                  <a:pt x="1708636" y="5207000"/>
                </a:lnTo>
                <a:lnTo>
                  <a:pt x="1642872" y="5207000"/>
                </a:lnTo>
                <a:lnTo>
                  <a:pt x="1636776" y="5194300"/>
                </a:lnTo>
                <a:lnTo>
                  <a:pt x="10058400" y="5194300"/>
                </a:lnTo>
                <a:lnTo>
                  <a:pt x="10058400" y="6172200"/>
                </a:lnTo>
                <a:close/>
              </a:path>
              <a:path w="10058400" h="7759700">
                <a:moveTo>
                  <a:pt x="1385316" y="5359400"/>
                </a:moveTo>
                <a:lnTo>
                  <a:pt x="1376172" y="5346700"/>
                </a:lnTo>
                <a:lnTo>
                  <a:pt x="1388364" y="5346700"/>
                </a:lnTo>
                <a:lnTo>
                  <a:pt x="1385316" y="5359400"/>
                </a:lnTo>
                <a:close/>
              </a:path>
              <a:path w="10058400" h="7759700">
                <a:moveTo>
                  <a:pt x="1236106" y="5778500"/>
                </a:moveTo>
                <a:lnTo>
                  <a:pt x="1232415" y="5778500"/>
                </a:lnTo>
                <a:lnTo>
                  <a:pt x="1242060" y="5765800"/>
                </a:lnTo>
                <a:lnTo>
                  <a:pt x="1236106" y="5778500"/>
                </a:lnTo>
                <a:close/>
              </a:path>
              <a:path w="10058400" h="7759700">
                <a:moveTo>
                  <a:pt x="1194994" y="5930900"/>
                </a:moveTo>
                <a:lnTo>
                  <a:pt x="1185481" y="5930900"/>
                </a:lnTo>
                <a:lnTo>
                  <a:pt x="1191934" y="5918200"/>
                </a:lnTo>
                <a:lnTo>
                  <a:pt x="1199388" y="5918200"/>
                </a:lnTo>
                <a:lnTo>
                  <a:pt x="1194994" y="5930900"/>
                </a:lnTo>
                <a:close/>
              </a:path>
              <a:path w="10058400" h="7759700">
                <a:moveTo>
                  <a:pt x="1261229" y="6045200"/>
                </a:moveTo>
                <a:lnTo>
                  <a:pt x="1244346" y="6045200"/>
                </a:lnTo>
                <a:lnTo>
                  <a:pt x="1249965" y="6032500"/>
                </a:lnTo>
                <a:lnTo>
                  <a:pt x="1252728" y="6019800"/>
                </a:lnTo>
                <a:lnTo>
                  <a:pt x="1256776" y="6032500"/>
                </a:lnTo>
                <a:lnTo>
                  <a:pt x="1261229" y="6045200"/>
                </a:lnTo>
                <a:close/>
              </a:path>
              <a:path w="10058400" h="7759700">
                <a:moveTo>
                  <a:pt x="883920" y="6134100"/>
                </a:moveTo>
                <a:lnTo>
                  <a:pt x="879348" y="6134100"/>
                </a:lnTo>
                <a:lnTo>
                  <a:pt x="864965" y="6108700"/>
                </a:lnTo>
                <a:lnTo>
                  <a:pt x="847725" y="6083300"/>
                </a:lnTo>
                <a:lnTo>
                  <a:pt x="832199" y="6057900"/>
                </a:lnTo>
                <a:lnTo>
                  <a:pt x="822960" y="6045200"/>
                </a:lnTo>
                <a:lnTo>
                  <a:pt x="818316" y="6032500"/>
                </a:lnTo>
                <a:lnTo>
                  <a:pt x="1203960" y="6032500"/>
                </a:lnTo>
                <a:lnTo>
                  <a:pt x="1215247" y="6045200"/>
                </a:lnTo>
                <a:lnTo>
                  <a:pt x="1261229" y="6045200"/>
                </a:lnTo>
                <a:lnTo>
                  <a:pt x="1265682" y="6057900"/>
                </a:lnTo>
                <a:lnTo>
                  <a:pt x="1278016" y="6070600"/>
                </a:lnTo>
                <a:lnTo>
                  <a:pt x="1285184" y="6083300"/>
                </a:lnTo>
                <a:lnTo>
                  <a:pt x="911352" y="6083300"/>
                </a:lnTo>
                <a:lnTo>
                  <a:pt x="901493" y="6096000"/>
                </a:lnTo>
                <a:lnTo>
                  <a:pt x="895350" y="6108700"/>
                </a:lnTo>
                <a:lnTo>
                  <a:pt x="890349" y="6121400"/>
                </a:lnTo>
                <a:lnTo>
                  <a:pt x="883920" y="6134100"/>
                </a:lnTo>
                <a:close/>
              </a:path>
              <a:path w="10058400" h="7759700">
                <a:moveTo>
                  <a:pt x="1353693" y="6096000"/>
                </a:moveTo>
                <a:lnTo>
                  <a:pt x="1325284" y="6096000"/>
                </a:lnTo>
                <a:lnTo>
                  <a:pt x="1331785" y="6083300"/>
                </a:lnTo>
                <a:lnTo>
                  <a:pt x="1333428" y="6083300"/>
                </a:lnTo>
                <a:lnTo>
                  <a:pt x="1328928" y="6057900"/>
                </a:lnTo>
                <a:lnTo>
                  <a:pt x="1339881" y="6083300"/>
                </a:lnTo>
                <a:lnTo>
                  <a:pt x="1353693" y="6096000"/>
                </a:lnTo>
                <a:close/>
              </a:path>
              <a:path w="10058400" h="7759700">
                <a:moveTo>
                  <a:pt x="1159764" y="6477000"/>
                </a:moveTo>
                <a:lnTo>
                  <a:pt x="1158240" y="6477000"/>
                </a:lnTo>
                <a:lnTo>
                  <a:pt x="1142904" y="6464300"/>
                </a:lnTo>
                <a:lnTo>
                  <a:pt x="1115568" y="6438900"/>
                </a:lnTo>
                <a:lnTo>
                  <a:pt x="1080230" y="6400800"/>
                </a:lnTo>
                <a:lnTo>
                  <a:pt x="1040892" y="6362700"/>
                </a:lnTo>
                <a:lnTo>
                  <a:pt x="1010364" y="6324600"/>
                </a:lnTo>
                <a:lnTo>
                  <a:pt x="981837" y="6286500"/>
                </a:lnTo>
                <a:lnTo>
                  <a:pt x="957310" y="6261100"/>
                </a:lnTo>
                <a:lnTo>
                  <a:pt x="938784" y="6248400"/>
                </a:lnTo>
                <a:lnTo>
                  <a:pt x="930687" y="6235700"/>
                </a:lnTo>
                <a:lnTo>
                  <a:pt x="923163" y="6223000"/>
                </a:lnTo>
                <a:lnTo>
                  <a:pt x="917352" y="6223000"/>
                </a:lnTo>
                <a:lnTo>
                  <a:pt x="914400" y="6210300"/>
                </a:lnTo>
                <a:lnTo>
                  <a:pt x="915876" y="6184900"/>
                </a:lnTo>
                <a:lnTo>
                  <a:pt x="919353" y="6146800"/>
                </a:lnTo>
                <a:lnTo>
                  <a:pt x="919972" y="6108700"/>
                </a:lnTo>
                <a:lnTo>
                  <a:pt x="912876" y="6083300"/>
                </a:lnTo>
                <a:lnTo>
                  <a:pt x="1285184" y="6083300"/>
                </a:lnTo>
                <a:lnTo>
                  <a:pt x="1292352" y="6096000"/>
                </a:lnTo>
                <a:lnTo>
                  <a:pt x="1353693" y="6096000"/>
                </a:lnTo>
                <a:lnTo>
                  <a:pt x="1369218" y="6108700"/>
                </a:lnTo>
                <a:lnTo>
                  <a:pt x="1385316" y="6121400"/>
                </a:lnTo>
                <a:lnTo>
                  <a:pt x="1389888" y="6134100"/>
                </a:lnTo>
                <a:lnTo>
                  <a:pt x="1479780" y="6134100"/>
                </a:lnTo>
                <a:lnTo>
                  <a:pt x="1499616" y="6146800"/>
                </a:lnTo>
                <a:lnTo>
                  <a:pt x="1543050" y="6146800"/>
                </a:lnTo>
                <a:lnTo>
                  <a:pt x="1543812" y="6159500"/>
                </a:lnTo>
                <a:lnTo>
                  <a:pt x="1543050" y="6172200"/>
                </a:lnTo>
                <a:lnTo>
                  <a:pt x="1542288" y="6172200"/>
                </a:lnTo>
                <a:lnTo>
                  <a:pt x="1548693" y="6184900"/>
                </a:lnTo>
                <a:lnTo>
                  <a:pt x="10058400" y="6184900"/>
                </a:lnTo>
                <a:lnTo>
                  <a:pt x="10058400" y="6235700"/>
                </a:lnTo>
                <a:lnTo>
                  <a:pt x="1408176" y="6235700"/>
                </a:lnTo>
                <a:lnTo>
                  <a:pt x="1234059" y="6413500"/>
                </a:lnTo>
                <a:lnTo>
                  <a:pt x="1198578" y="6438900"/>
                </a:lnTo>
                <a:lnTo>
                  <a:pt x="1167384" y="6464300"/>
                </a:lnTo>
                <a:lnTo>
                  <a:pt x="1162812" y="6464300"/>
                </a:lnTo>
                <a:lnTo>
                  <a:pt x="1159764" y="6477000"/>
                </a:lnTo>
                <a:close/>
              </a:path>
              <a:path w="10058400" h="7759700">
                <a:moveTo>
                  <a:pt x="1460944" y="6134100"/>
                </a:moveTo>
                <a:lnTo>
                  <a:pt x="1402080" y="6134100"/>
                </a:lnTo>
                <a:lnTo>
                  <a:pt x="1414843" y="6121400"/>
                </a:lnTo>
                <a:lnTo>
                  <a:pt x="1426464" y="6121400"/>
                </a:lnTo>
                <a:lnTo>
                  <a:pt x="1434655" y="6108700"/>
                </a:lnTo>
                <a:lnTo>
                  <a:pt x="1437132" y="6096000"/>
                </a:lnTo>
                <a:lnTo>
                  <a:pt x="1445823" y="6121400"/>
                </a:lnTo>
                <a:lnTo>
                  <a:pt x="1460944" y="6134100"/>
                </a:lnTo>
                <a:close/>
              </a:path>
              <a:path w="10058400" h="7759700">
                <a:moveTo>
                  <a:pt x="1543050" y="6146800"/>
                </a:moveTo>
                <a:lnTo>
                  <a:pt x="1502664" y="6146800"/>
                </a:lnTo>
                <a:lnTo>
                  <a:pt x="1511808" y="6134100"/>
                </a:lnTo>
                <a:lnTo>
                  <a:pt x="1529715" y="6134100"/>
                </a:lnTo>
                <a:lnTo>
                  <a:pt x="1534096" y="6121400"/>
                </a:lnTo>
                <a:lnTo>
                  <a:pt x="1536192" y="6108700"/>
                </a:lnTo>
                <a:lnTo>
                  <a:pt x="1542288" y="6134100"/>
                </a:lnTo>
                <a:lnTo>
                  <a:pt x="1543050" y="6146800"/>
                </a:lnTo>
                <a:close/>
              </a:path>
              <a:path w="10058400" h="7759700">
                <a:moveTo>
                  <a:pt x="1661160" y="6146800"/>
                </a:moveTo>
                <a:lnTo>
                  <a:pt x="1631799" y="6146800"/>
                </a:lnTo>
                <a:lnTo>
                  <a:pt x="1641919" y="6134100"/>
                </a:lnTo>
                <a:lnTo>
                  <a:pt x="1651754" y="6134100"/>
                </a:lnTo>
                <a:lnTo>
                  <a:pt x="1661160" y="6121400"/>
                </a:lnTo>
                <a:lnTo>
                  <a:pt x="1660159" y="6134100"/>
                </a:lnTo>
                <a:lnTo>
                  <a:pt x="1661160" y="6146800"/>
                </a:lnTo>
                <a:close/>
              </a:path>
              <a:path w="10058400" h="7759700">
                <a:moveTo>
                  <a:pt x="10058400" y="6184900"/>
                </a:moveTo>
                <a:lnTo>
                  <a:pt x="1583436" y="6184900"/>
                </a:lnTo>
                <a:lnTo>
                  <a:pt x="1591056" y="6172200"/>
                </a:lnTo>
                <a:lnTo>
                  <a:pt x="1591079" y="6159500"/>
                </a:lnTo>
                <a:lnTo>
                  <a:pt x="1684020" y="6159500"/>
                </a:lnTo>
                <a:lnTo>
                  <a:pt x="1701736" y="6146800"/>
                </a:lnTo>
                <a:lnTo>
                  <a:pt x="1719453" y="6146800"/>
                </a:lnTo>
                <a:lnTo>
                  <a:pt x="1735455" y="6134100"/>
                </a:lnTo>
                <a:lnTo>
                  <a:pt x="1748028" y="6121400"/>
                </a:lnTo>
                <a:lnTo>
                  <a:pt x="1746694" y="6134100"/>
                </a:lnTo>
                <a:lnTo>
                  <a:pt x="1744218" y="6146800"/>
                </a:lnTo>
                <a:lnTo>
                  <a:pt x="1746313" y="6159500"/>
                </a:lnTo>
                <a:lnTo>
                  <a:pt x="1758696" y="6172200"/>
                </a:lnTo>
                <a:lnTo>
                  <a:pt x="10058400" y="6172200"/>
                </a:lnTo>
                <a:lnTo>
                  <a:pt x="10058400" y="6184900"/>
                </a:lnTo>
                <a:close/>
              </a:path>
              <a:path w="10058400" h="7759700">
                <a:moveTo>
                  <a:pt x="1679448" y="6159500"/>
                </a:moveTo>
                <a:lnTo>
                  <a:pt x="1591246" y="6159500"/>
                </a:lnTo>
                <a:lnTo>
                  <a:pt x="1591698" y="6146800"/>
                </a:lnTo>
                <a:lnTo>
                  <a:pt x="1592580" y="6134100"/>
                </a:lnTo>
                <a:lnTo>
                  <a:pt x="1599461" y="6134100"/>
                </a:lnTo>
                <a:lnTo>
                  <a:pt x="1606486" y="6146800"/>
                </a:lnTo>
                <a:lnTo>
                  <a:pt x="1666732" y="6146800"/>
                </a:lnTo>
                <a:lnTo>
                  <a:pt x="1679448" y="6159500"/>
                </a:lnTo>
                <a:close/>
              </a:path>
              <a:path w="10058400" h="7759700">
                <a:moveTo>
                  <a:pt x="1406652" y="6248400"/>
                </a:moveTo>
                <a:lnTo>
                  <a:pt x="1408176" y="6235700"/>
                </a:lnTo>
                <a:lnTo>
                  <a:pt x="1417320" y="6235700"/>
                </a:lnTo>
                <a:lnTo>
                  <a:pt x="1406652" y="6248400"/>
                </a:lnTo>
                <a:close/>
              </a:path>
              <a:path w="10058400" h="7759700">
                <a:moveTo>
                  <a:pt x="1949678" y="6565900"/>
                </a:moveTo>
                <a:lnTo>
                  <a:pt x="1178623" y="6565900"/>
                </a:lnTo>
                <a:lnTo>
                  <a:pt x="1188981" y="6553200"/>
                </a:lnTo>
                <a:lnTo>
                  <a:pt x="1200912" y="6540500"/>
                </a:lnTo>
                <a:lnTo>
                  <a:pt x="1256252" y="6502400"/>
                </a:lnTo>
                <a:lnTo>
                  <a:pt x="1315593" y="6438900"/>
                </a:lnTo>
                <a:lnTo>
                  <a:pt x="1362932" y="6400800"/>
                </a:lnTo>
                <a:lnTo>
                  <a:pt x="1382268" y="6375400"/>
                </a:lnTo>
                <a:lnTo>
                  <a:pt x="1427988" y="6235700"/>
                </a:lnTo>
                <a:lnTo>
                  <a:pt x="10058400" y="6235700"/>
                </a:lnTo>
                <a:lnTo>
                  <a:pt x="10058400" y="6350000"/>
                </a:lnTo>
                <a:lnTo>
                  <a:pt x="1853184" y="6350000"/>
                </a:lnTo>
                <a:lnTo>
                  <a:pt x="1819656" y="6413500"/>
                </a:lnTo>
                <a:lnTo>
                  <a:pt x="1805940" y="6426200"/>
                </a:lnTo>
                <a:lnTo>
                  <a:pt x="1907119" y="6527800"/>
                </a:lnTo>
                <a:lnTo>
                  <a:pt x="1949678" y="6565900"/>
                </a:lnTo>
                <a:close/>
              </a:path>
              <a:path w="10058400" h="7759700">
                <a:moveTo>
                  <a:pt x="10058400" y="7404100"/>
                </a:moveTo>
                <a:lnTo>
                  <a:pt x="1730391" y="7404100"/>
                </a:lnTo>
                <a:lnTo>
                  <a:pt x="1799820" y="7391400"/>
                </a:lnTo>
                <a:lnTo>
                  <a:pt x="1934019" y="7391400"/>
                </a:lnTo>
                <a:lnTo>
                  <a:pt x="1998451" y="7378700"/>
                </a:lnTo>
                <a:lnTo>
                  <a:pt x="2060880" y="7378700"/>
                </a:lnTo>
                <a:lnTo>
                  <a:pt x="2121136" y="7366000"/>
                </a:lnTo>
                <a:lnTo>
                  <a:pt x="2234453" y="7340600"/>
                </a:lnTo>
                <a:lnTo>
                  <a:pt x="2287176" y="7340600"/>
                </a:lnTo>
                <a:lnTo>
                  <a:pt x="2337050" y="7315200"/>
                </a:lnTo>
                <a:lnTo>
                  <a:pt x="2383906" y="7302500"/>
                </a:lnTo>
                <a:lnTo>
                  <a:pt x="2427575" y="7289800"/>
                </a:lnTo>
                <a:lnTo>
                  <a:pt x="2467887" y="7277100"/>
                </a:lnTo>
                <a:lnTo>
                  <a:pt x="2504674" y="7264400"/>
                </a:lnTo>
                <a:lnTo>
                  <a:pt x="2537766" y="7239000"/>
                </a:lnTo>
                <a:lnTo>
                  <a:pt x="2566995" y="7226300"/>
                </a:lnTo>
                <a:lnTo>
                  <a:pt x="2592191" y="7213600"/>
                </a:lnTo>
                <a:lnTo>
                  <a:pt x="2613184" y="7188200"/>
                </a:lnTo>
                <a:lnTo>
                  <a:pt x="2629807" y="7175500"/>
                </a:lnTo>
                <a:lnTo>
                  <a:pt x="2641890" y="7150100"/>
                </a:lnTo>
                <a:lnTo>
                  <a:pt x="2649264" y="7124700"/>
                </a:lnTo>
                <a:lnTo>
                  <a:pt x="2651760" y="7112000"/>
                </a:lnTo>
                <a:lnTo>
                  <a:pt x="2649264" y="7086600"/>
                </a:lnTo>
                <a:lnTo>
                  <a:pt x="2641890" y="7073900"/>
                </a:lnTo>
                <a:lnTo>
                  <a:pt x="2629807" y="7048500"/>
                </a:lnTo>
                <a:lnTo>
                  <a:pt x="2613184" y="7035800"/>
                </a:lnTo>
                <a:lnTo>
                  <a:pt x="2592191" y="7010400"/>
                </a:lnTo>
                <a:lnTo>
                  <a:pt x="2566995" y="6997700"/>
                </a:lnTo>
                <a:lnTo>
                  <a:pt x="2537766" y="6972300"/>
                </a:lnTo>
                <a:lnTo>
                  <a:pt x="2504674" y="6959600"/>
                </a:lnTo>
                <a:lnTo>
                  <a:pt x="2467887" y="6946900"/>
                </a:lnTo>
                <a:lnTo>
                  <a:pt x="2427575" y="6934200"/>
                </a:lnTo>
                <a:lnTo>
                  <a:pt x="2383906" y="6908800"/>
                </a:lnTo>
                <a:lnTo>
                  <a:pt x="2337050" y="6896100"/>
                </a:lnTo>
                <a:lnTo>
                  <a:pt x="2287176" y="6883400"/>
                </a:lnTo>
                <a:lnTo>
                  <a:pt x="2234453" y="6883400"/>
                </a:lnTo>
                <a:lnTo>
                  <a:pt x="2179050" y="6870700"/>
                </a:lnTo>
                <a:lnTo>
                  <a:pt x="2060880" y="6845300"/>
                </a:lnTo>
                <a:lnTo>
                  <a:pt x="1998451" y="6845300"/>
                </a:lnTo>
                <a:lnTo>
                  <a:pt x="1934019" y="6832600"/>
                </a:lnTo>
                <a:lnTo>
                  <a:pt x="1730391" y="6832600"/>
                </a:lnTo>
                <a:lnTo>
                  <a:pt x="1659636" y="6819900"/>
                </a:lnTo>
                <a:lnTo>
                  <a:pt x="2197608" y="6819900"/>
                </a:lnTo>
                <a:lnTo>
                  <a:pt x="2226683" y="6807200"/>
                </a:lnTo>
                <a:lnTo>
                  <a:pt x="2247114" y="6807200"/>
                </a:lnTo>
                <a:lnTo>
                  <a:pt x="2247900" y="6794500"/>
                </a:lnTo>
                <a:lnTo>
                  <a:pt x="2240280" y="6781800"/>
                </a:lnTo>
                <a:lnTo>
                  <a:pt x="2219126" y="6756400"/>
                </a:lnTo>
                <a:lnTo>
                  <a:pt x="2187001" y="6718300"/>
                </a:lnTo>
                <a:lnTo>
                  <a:pt x="2146462" y="6667500"/>
                </a:lnTo>
                <a:lnTo>
                  <a:pt x="2008072" y="6515100"/>
                </a:lnTo>
                <a:lnTo>
                  <a:pt x="1964031" y="6464300"/>
                </a:lnTo>
                <a:lnTo>
                  <a:pt x="1924283" y="6426200"/>
                </a:lnTo>
                <a:lnTo>
                  <a:pt x="1891066" y="6388100"/>
                </a:lnTo>
                <a:lnTo>
                  <a:pt x="1866620" y="6362700"/>
                </a:lnTo>
                <a:lnTo>
                  <a:pt x="1853184" y="6350000"/>
                </a:lnTo>
                <a:lnTo>
                  <a:pt x="10058400" y="6350000"/>
                </a:lnTo>
                <a:lnTo>
                  <a:pt x="10058400" y="7404100"/>
                </a:lnTo>
                <a:close/>
              </a:path>
              <a:path w="10058400" h="7759700">
                <a:moveTo>
                  <a:pt x="932688" y="6921500"/>
                </a:moveTo>
                <a:lnTo>
                  <a:pt x="908446" y="6908800"/>
                </a:lnTo>
                <a:lnTo>
                  <a:pt x="866251" y="6908800"/>
                </a:lnTo>
                <a:lnTo>
                  <a:pt x="848868" y="6896100"/>
                </a:lnTo>
                <a:lnTo>
                  <a:pt x="1009256" y="6896100"/>
                </a:lnTo>
                <a:lnTo>
                  <a:pt x="969980" y="6908800"/>
                </a:lnTo>
                <a:lnTo>
                  <a:pt x="932688" y="692150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544097"/>
            <a:ext cx="13335586" cy="1005593"/>
          </a:xfrm>
          <a:custGeom>
            <a:avLst/>
            <a:gdLst/>
            <a:ahLst/>
            <a:cxnLst/>
            <a:rect l="l" t="t" r="r" b="b"/>
            <a:pathLst>
              <a:path w="9427845" h="1422400">
                <a:moveTo>
                  <a:pt x="8473440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8473440" y="0"/>
                </a:lnTo>
                <a:lnTo>
                  <a:pt x="9427464" y="710184"/>
                </a:lnTo>
                <a:lnTo>
                  <a:pt x="8473440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01553" y="803755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4" h="759460">
                <a:moveTo>
                  <a:pt x="126492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32766" y="755523"/>
                </a:lnTo>
                <a:lnTo>
                  <a:pt x="23050" y="751236"/>
                </a:lnTo>
                <a:lnTo>
                  <a:pt x="16764" y="745236"/>
                </a:lnTo>
                <a:lnTo>
                  <a:pt x="13716" y="740664"/>
                </a:lnTo>
                <a:lnTo>
                  <a:pt x="13716" y="149352"/>
                </a:lnTo>
                <a:lnTo>
                  <a:pt x="13168" y="139326"/>
                </a:lnTo>
                <a:lnTo>
                  <a:pt x="11620" y="127444"/>
                </a:lnTo>
                <a:lnTo>
                  <a:pt x="9215" y="113561"/>
                </a:lnTo>
                <a:lnTo>
                  <a:pt x="6096" y="97536"/>
                </a:lnTo>
                <a:lnTo>
                  <a:pt x="3214" y="82391"/>
                </a:lnTo>
                <a:lnTo>
                  <a:pt x="1333" y="68961"/>
                </a:lnTo>
                <a:lnTo>
                  <a:pt x="309" y="57245"/>
                </a:lnTo>
                <a:lnTo>
                  <a:pt x="0" y="47244"/>
                </a:lnTo>
                <a:lnTo>
                  <a:pt x="0" y="44196"/>
                </a:lnTo>
                <a:lnTo>
                  <a:pt x="24384" y="9144"/>
                </a:lnTo>
                <a:lnTo>
                  <a:pt x="97536" y="0"/>
                </a:lnTo>
                <a:lnTo>
                  <a:pt x="105513" y="571"/>
                </a:lnTo>
                <a:lnTo>
                  <a:pt x="139636" y="19431"/>
                </a:lnTo>
                <a:lnTo>
                  <a:pt x="143256" y="32004"/>
                </a:lnTo>
                <a:lnTo>
                  <a:pt x="140422" y="45124"/>
                </a:lnTo>
                <a:lnTo>
                  <a:pt x="132016" y="54673"/>
                </a:lnTo>
                <a:lnTo>
                  <a:pt x="118181" y="60507"/>
                </a:lnTo>
                <a:lnTo>
                  <a:pt x="113804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794" y="236958"/>
                </a:lnTo>
                <a:lnTo>
                  <a:pt x="66103" y="250507"/>
                </a:lnTo>
                <a:lnTo>
                  <a:pt x="64008" y="283464"/>
                </a:lnTo>
                <a:lnTo>
                  <a:pt x="63126" y="301490"/>
                </a:lnTo>
                <a:lnTo>
                  <a:pt x="62674" y="316801"/>
                </a:lnTo>
                <a:lnTo>
                  <a:pt x="62507" y="329541"/>
                </a:lnTo>
                <a:lnTo>
                  <a:pt x="62484" y="339852"/>
                </a:lnTo>
                <a:lnTo>
                  <a:pt x="129540" y="339852"/>
                </a:lnTo>
                <a:lnTo>
                  <a:pt x="135636" y="344424"/>
                </a:lnTo>
                <a:lnTo>
                  <a:pt x="138684" y="352044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18872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6240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9996"/>
                </a:lnTo>
                <a:lnTo>
                  <a:pt x="147494" y="752951"/>
                </a:lnTo>
                <a:lnTo>
                  <a:pt x="132730" y="757523"/>
                </a:lnTo>
                <a:lnTo>
                  <a:pt x="126492" y="758952"/>
                </a:lnTo>
                <a:close/>
              </a:path>
              <a:path w="178434" h="759460">
                <a:moveTo>
                  <a:pt x="99060" y="62484"/>
                </a:moveTo>
                <a:lnTo>
                  <a:pt x="70104" y="60960"/>
                </a:lnTo>
                <a:lnTo>
                  <a:pt x="113804" y="60960"/>
                </a:lnTo>
                <a:lnTo>
                  <a:pt x="99060" y="62484"/>
                </a:lnTo>
                <a:close/>
              </a:path>
              <a:path w="178434" h="759460">
                <a:moveTo>
                  <a:pt x="129540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70104" y="338328"/>
                </a:lnTo>
                <a:lnTo>
                  <a:pt x="76200" y="336804"/>
                </a:lnTo>
                <a:lnTo>
                  <a:pt x="85915" y="333922"/>
                </a:lnTo>
                <a:lnTo>
                  <a:pt x="94488" y="332041"/>
                </a:lnTo>
                <a:lnTo>
                  <a:pt x="101917" y="331017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9852"/>
                </a:lnTo>
                <a:close/>
              </a:path>
              <a:path w="178434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2329" y="1062336"/>
            <a:ext cx="303951" cy="48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899156" y="803755"/>
            <a:ext cx="384430" cy="534670"/>
          </a:xfrm>
          <a:custGeom>
            <a:avLst/>
            <a:gdLst/>
            <a:ahLst/>
            <a:cxnLst/>
            <a:rect l="l" t="t" r="r" b="b"/>
            <a:pathLst>
              <a:path w="271780" h="756285">
                <a:moveTo>
                  <a:pt x="64008" y="755904"/>
                </a:moveTo>
                <a:lnTo>
                  <a:pt x="24241" y="743164"/>
                </a:lnTo>
                <a:lnTo>
                  <a:pt x="15240" y="722376"/>
                </a:lnTo>
                <a:lnTo>
                  <a:pt x="25241" y="706397"/>
                </a:lnTo>
                <a:lnTo>
                  <a:pt x="32385" y="681418"/>
                </a:lnTo>
                <a:lnTo>
                  <a:pt x="36671" y="647580"/>
                </a:lnTo>
                <a:lnTo>
                  <a:pt x="37978" y="608647"/>
                </a:lnTo>
                <a:lnTo>
                  <a:pt x="38071" y="603504"/>
                </a:lnTo>
                <a:lnTo>
                  <a:pt x="37528" y="574167"/>
                </a:lnTo>
                <a:lnTo>
                  <a:pt x="35814" y="536448"/>
                </a:lnTo>
                <a:lnTo>
                  <a:pt x="32956" y="491871"/>
                </a:lnTo>
                <a:lnTo>
                  <a:pt x="24955" y="389001"/>
                </a:lnTo>
                <a:lnTo>
                  <a:pt x="22098" y="344424"/>
                </a:lnTo>
                <a:lnTo>
                  <a:pt x="20383" y="306705"/>
                </a:lnTo>
                <a:lnTo>
                  <a:pt x="19812" y="275844"/>
                </a:lnTo>
                <a:lnTo>
                  <a:pt x="21336" y="167640"/>
                </a:lnTo>
                <a:lnTo>
                  <a:pt x="20740" y="153685"/>
                </a:lnTo>
                <a:lnTo>
                  <a:pt x="18859" y="137160"/>
                </a:lnTo>
                <a:lnTo>
                  <a:pt x="15549" y="118348"/>
                </a:lnTo>
                <a:lnTo>
                  <a:pt x="10668" y="97536"/>
                </a:lnTo>
                <a:lnTo>
                  <a:pt x="6429" y="76390"/>
                </a:lnTo>
                <a:lnTo>
                  <a:pt x="3048" y="58674"/>
                </a:lnTo>
                <a:lnTo>
                  <a:pt x="809" y="44386"/>
                </a:lnTo>
                <a:lnTo>
                  <a:pt x="0" y="33528"/>
                </a:lnTo>
                <a:lnTo>
                  <a:pt x="4833" y="18645"/>
                </a:lnTo>
                <a:lnTo>
                  <a:pt x="19240" y="8191"/>
                </a:lnTo>
                <a:lnTo>
                  <a:pt x="43076" y="2024"/>
                </a:lnTo>
                <a:lnTo>
                  <a:pt x="76200" y="0"/>
                </a:lnTo>
                <a:lnTo>
                  <a:pt x="91440" y="0"/>
                </a:lnTo>
                <a:lnTo>
                  <a:pt x="139184" y="7119"/>
                </a:lnTo>
                <a:lnTo>
                  <a:pt x="179641" y="28384"/>
                </a:lnTo>
                <a:lnTo>
                  <a:pt x="208973" y="59436"/>
                </a:lnTo>
                <a:lnTo>
                  <a:pt x="60960" y="59436"/>
                </a:lnTo>
                <a:lnTo>
                  <a:pt x="61496" y="100279"/>
                </a:lnTo>
                <a:lnTo>
                  <a:pt x="63057" y="146913"/>
                </a:lnTo>
                <a:lnTo>
                  <a:pt x="65568" y="200863"/>
                </a:lnTo>
                <a:lnTo>
                  <a:pt x="68957" y="262128"/>
                </a:lnTo>
                <a:lnTo>
                  <a:pt x="77346" y="399458"/>
                </a:lnTo>
                <a:lnTo>
                  <a:pt x="80735" y="461186"/>
                </a:lnTo>
                <a:lnTo>
                  <a:pt x="83246" y="515819"/>
                </a:lnTo>
                <a:lnTo>
                  <a:pt x="84807" y="563282"/>
                </a:lnTo>
                <a:lnTo>
                  <a:pt x="85344" y="603504"/>
                </a:lnTo>
                <a:lnTo>
                  <a:pt x="85344" y="697992"/>
                </a:lnTo>
                <a:lnTo>
                  <a:pt x="164142" y="697992"/>
                </a:lnTo>
                <a:lnTo>
                  <a:pt x="132588" y="729996"/>
                </a:lnTo>
                <a:lnTo>
                  <a:pt x="98869" y="749236"/>
                </a:lnTo>
                <a:lnTo>
                  <a:pt x="81795" y="754213"/>
                </a:lnTo>
                <a:lnTo>
                  <a:pt x="64008" y="755904"/>
                </a:lnTo>
                <a:close/>
              </a:path>
              <a:path w="271780" h="756285">
                <a:moveTo>
                  <a:pt x="164142" y="697992"/>
                </a:moveTo>
                <a:lnTo>
                  <a:pt x="85344" y="697992"/>
                </a:lnTo>
                <a:lnTo>
                  <a:pt x="103298" y="685157"/>
                </a:lnTo>
                <a:lnTo>
                  <a:pt x="120396" y="669607"/>
                </a:lnTo>
                <a:lnTo>
                  <a:pt x="150876" y="630936"/>
                </a:lnTo>
                <a:lnTo>
                  <a:pt x="174879" y="585216"/>
                </a:lnTo>
                <a:lnTo>
                  <a:pt x="192024" y="534924"/>
                </a:lnTo>
                <a:lnTo>
                  <a:pt x="204025" y="485775"/>
                </a:lnTo>
                <a:lnTo>
                  <a:pt x="212598" y="436626"/>
                </a:lnTo>
                <a:lnTo>
                  <a:pt x="217741" y="387477"/>
                </a:lnTo>
                <a:lnTo>
                  <a:pt x="219456" y="338328"/>
                </a:lnTo>
                <a:lnTo>
                  <a:pt x="217741" y="285202"/>
                </a:lnTo>
                <a:lnTo>
                  <a:pt x="212598" y="237934"/>
                </a:lnTo>
                <a:lnTo>
                  <a:pt x="204025" y="196667"/>
                </a:lnTo>
                <a:lnTo>
                  <a:pt x="176545" y="130373"/>
                </a:lnTo>
                <a:lnTo>
                  <a:pt x="141017" y="86320"/>
                </a:lnTo>
                <a:lnTo>
                  <a:pt x="107251" y="67151"/>
                </a:lnTo>
                <a:lnTo>
                  <a:pt x="60960" y="59436"/>
                </a:lnTo>
                <a:lnTo>
                  <a:pt x="208973" y="59436"/>
                </a:lnTo>
                <a:lnTo>
                  <a:pt x="239268" y="112776"/>
                </a:lnTo>
                <a:lnTo>
                  <a:pt x="253269" y="156495"/>
                </a:lnTo>
                <a:lnTo>
                  <a:pt x="263271" y="207645"/>
                </a:lnTo>
                <a:lnTo>
                  <a:pt x="269271" y="266223"/>
                </a:lnTo>
                <a:lnTo>
                  <a:pt x="271225" y="330708"/>
                </a:lnTo>
                <a:lnTo>
                  <a:pt x="271272" y="377952"/>
                </a:lnTo>
                <a:lnTo>
                  <a:pt x="268224" y="384048"/>
                </a:lnTo>
                <a:lnTo>
                  <a:pt x="268278" y="387477"/>
                </a:lnTo>
                <a:lnTo>
                  <a:pt x="271272" y="408432"/>
                </a:lnTo>
                <a:lnTo>
                  <a:pt x="268962" y="445317"/>
                </a:lnTo>
                <a:lnTo>
                  <a:pt x="261937" y="485203"/>
                </a:lnTo>
                <a:lnTo>
                  <a:pt x="250055" y="528232"/>
                </a:lnTo>
                <a:lnTo>
                  <a:pt x="233172" y="574548"/>
                </a:lnTo>
                <a:lnTo>
                  <a:pt x="210597" y="625411"/>
                </a:lnTo>
                <a:lnTo>
                  <a:pt x="186309" y="668274"/>
                </a:lnTo>
                <a:lnTo>
                  <a:pt x="164142" y="6979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66938" y="803755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5" h="759460">
                <a:moveTo>
                  <a:pt x="126492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13716" y="734568"/>
                </a:lnTo>
                <a:lnTo>
                  <a:pt x="13716" y="149352"/>
                </a:lnTo>
                <a:lnTo>
                  <a:pt x="13168" y="139326"/>
                </a:lnTo>
                <a:lnTo>
                  <a:pt x="11620" y="127444"/>
                </a:lnTo>
                <a:lnTo>
                  <a:pt x="9215" y="113561"/>
                </a:lnTo>
                <a:lnTo>
                  <a:pt x="6096" y="97536"/>
                </a:lnTo>
                <a:lnTo>
                  <a:pt x="3214" y="82391"/>
                </a:lnTo>
                <a:lnTo>
                  <a:pt x="1333" y="68961"/>
                </a:lnTo>
                <a:lnTo>
                  <a:pt x="309" y="57245"/>
                </a:lnTo>
                <a:lnTo>
                  <a:pt x="0" y="47244"/>
                </a:lnTo>
                <a:lnTo>
                  <a:pt x="0" y="44196"/>
                </a:lnTo>
                <a:lnTo>
                  <a:pt x="24384" y="9144"/>
                </a:lnTo>
                <a:lnTo>
                  <a:pt x="99060" y="0"/>
                </a:lnTo>
                <a:lnTo>
                  <a:pt x="106156" y="571"/>
                </a:lnTo>
                <a:lnTo>
                  <a:pt x="139636" y="19431"/>
                </a:lnTo>
                <a:lnTo>
                  <a:pt x="143256" y="32004"/>
                </a:lnTo>
                <a:lnTo>
                  <a:pt x="140636" y="45124"/>
                </a:lnTo>
                <a:lnTo>
                  <a:pt x="132588" y="54673"/>
                </a:lnTo>
                <a:lnTo>
                  <a:pt x="118824" y="60507"/>
                </a:lnTo>
                <a:lnTo>
                  <a:pt x="114300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413" y="266057"/>
                </a:lnTo>
                <a:lnTo>
                  <a:pt x="63769" y="301490"/>
                </a:lnTo>
                <a:lnTo>
                  <a:pt x="62865" y="316801"/>
                </a:lnTo>
                <a:lnTo>
                  <a:pt x="62531" y="329541"/>
                </a:lnTo>
                <a:lnTo>
                  <a:pt x="62484" y="339852"/>
                </a:lnTo>
                <a:lnTo>
                  <a:pt x="129540" y="339852"/>
                </a:lnTo>
                <a:lnTo>
                  <a:pt x="135636" y="344424"/>
                </a:lnTo>
                <a:lnTo>
                  <a:pt x="138684" y="352044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20396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6240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9996"/>
                </a:lnTo>
                <a:lnTo>
                  <a:pt x="147708" y="752951"/>
                </a:lnTo>
                <a:lnTo>
                  <a:pt x="133373" y="757523"/>
                </a:lnTo>
                <a:lnTo>
                  <a:pt x="126492" y="758952"/>
                </a:lnTo>
                <a:close/>
              </a:path>
              <a:path w="178435" h="759460">
                <a:moveTo>
                  <a:pt x="99060" y="62484"/>
                </a:moveTo>
                <a:lnTo>
                  <a:pt x="70104" y="60960"/>
                </a:lnTo>
                <a:lnTo>
                  <a:pt x="114300" y="60960"/>
                </a:lnTo>
                <a:lnTo>
                  <a:pt x="99060" y="62484"/>
                </a:lnTo>
                <a:close/>
              </a:path>
              <a:path w="178435" h="759460">
                <a:moveTo>
                  <a:pt x="129540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70104" y="338328"/>
                </a:lnTo>
                <a:lnTo>
                  <a:pt x="76200" y="336804"/>
                </a:lnTo>
                <a:lnTo>
                  <a:pt x="85915" y="333922"/>
                </a:lnTo>
                <a:lnTo>
                  <a:pt x="94488" y="332041"/>
                </a:lnTo>
                <a:lnTo>
                  <a:pt x="101917" y="331017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9852"/>
                </a:lnTo>
                <a:close/>
              </a:path>
              <a:path w="178435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660111" y="797292"/>
            <a:ext cx="375448" cy="550831"/>
          </a:xfrm>
          <a:custGeom>
            <a:avLst/>
            <a:gdLst/>
            <a:ahLst/>
            <a:cxnLst/>
            <a:rect l="l" t="t" r="r" b="b"/>
            <a:pathLst>
              <a:path w="265430" h="779144">
                <a:moveTo>
                  <a:pt x="194306" y="597408"/>
                </a:moveTo>
                <a:lnTo>
                  <a:pt x="146304" y="597408"/>
                </a:lnTo>
                <a:lnTo>
                  <a:pt x="150328" y="565689"/>
                </a:lnTo>
                <a:lnTo>
                  <a:pt x="155638" y="525399"/>
                </a:lnTo>
                <a:lnTo>
                  <a:pt x="162377" y="476535"/>
                </a:lnTo>
                <a:lnTo>
                  <a:pt x="170688" y="419100"/>
                </a:lnTo>
                <a:lnTo>
                  <a:pt x="179260" y="356874"/>
                </a:lnTo>
                <a:lnTo>
                  <a:pt x="186690" y="298203"/>
                </a:lnTo>
                <a:lnTo>
                  <a:pt x="192976" y="243069"/>
                </a:lnTo>
                <a:lnTo>
                  <a:pt x="198120" y="191452"/>
                </a:lnTo>
                <a:lnTo>
                  <a:pt x="202120" y="143336"/>
                </a:lnTo>
                <a:lnTo>
                  <a:pt x="204978" y="98702"/>
                </a:lnTo>
                <a:lnTo>
                  <a:pt x="206692" y="57533"/>
                </a:lnTo>
                <a:lnTo>
                  <a:pt x="207264" y="19812"/>
                </a:lnTo>
                <a:lnTo>
                  <a:pt x="215550" y="11572"/>
                </a:lnTo>
                <a:lnTo>
                  <a:pt x="224409" y="5334"/>
                </a:lnTo>
                <a:lnTo>
                  <a:pt x="233838" y="1381"/>
                </a:lnTo>
                <a:lnTo>
                  <a:pt x="243840" y="0"/>
                </a:lnTo>
                <a:lnTo>
                  <a:pt x="265176" y="12192"/>
                </a:lnTo>
                <a:lnTo>
                  <a:pt x="263509" y="24193"/>
                </a:lnTo>
                <a:lnTo>
                  <a:pt x="260985" y="44196"/>
                </a:lnTo>
                <a:lnTo>
                  <a:pt x="257889" y="72199"/>
                </a:lnTo>
                <a:lnTo>
                  <a:pt x="254508" y="108204"/>
                </a:lnTo>
                <a:lnTo>
                  <a:pt x="250174" y="147089"/>
                </a:lnTo>
                <a:lnTo>
                  <a:pt x="246126" y="183832"/>
                </a:lnTo>
                <a:lnTo>
                  <a:pt x="242077" y="218574"/>
                </a:lnTo>
                <a:lnTo>
                  <a:pt x="237744" y="251460"/>
                </a:lnTo>
                <a:lnTo>
                  <a:pt x="234315" y="282249"/>
                </a:lnTo>
                <a:lnTo>
                  <a:pt x="230886" y="312610"/>
                </a:lnTo>
                <a:lnTo>
                  <a:pt x="227457" y="342114"/>
                </a:lnTo>
                <a:lnTo>
                  <a:pt x="224028" y="370332"/>
                </a:lnTo>
                <a:lnTo>
                  <a:pt x="220575" y="399192"/>
                </a:lnTo>
                <a:lnTo>
                  <a:pt x="216979" y="428625"/>
                </a:lnTo>
                <a:lnTo>
                  <a:pt x="213098" y="458628"/>
                </a:lnTo>
                <a:lnTo>
                  <a:pt x="208788" y="489204"/>
                </a:lnTo>
                <a:lnTo>
                  <a:pt x="205335" y="519469"/>
                </a:lnTo>
                <a:lnTo>
                  <a:pt x="201739" y="548449"/>
                </a:lnTo>
                <a:lnTo>
                  <a:pt x="197858" y="576000"/>
                </a:lnTo>
                <a:lnTo>
                  <a:pt x="194306" y="597408"/>
                </a:lnTo>
                <a:close/>
              </a:path>
              <a:path w="265430" h="779144">
                <a:moveTo>
                  <a:pt x="153924" y="778764"/>
                </a:moveTo>
                <a:lnTo>
                  <a:pt x="144780" y="778764"/>
                </a:lnTo>
                <a:lnTo>
                  <a:pt x="137160" y="775716"/>
                </a:lnTo>
                <a:lnTo>
                  <a:pt x="117300" y="706945"/>
                </a:lnTo>
                <a:lnTo>
                  <a:pt x="109472" y="667369"/>
                </a:lnTo>
                <a:lnTo>
                  <a:pt x="100965" y="621792"/>
                </a:lnTo>
                <a:lnTo>
                  <a:pt x="91743" y="570214"/>
                </a:lnTo>
                <a:lnTo>
                  <a:pt x="81772" y="512635"/>
                </a:lnTo>
                <a:lnTo>
                  <a:pt x="71014" y="449056"/>
                </a:lnTo>
                <a:lnTo>
                  <a:pt x="59436" y="379476"/>
                </a:lnTo>
                <a:lnTo>
                  <a:pt x="47026" y="301658"/>
                </a:lnTo>
                <a:lnTo>
                  <a:pt x="35922" y="232798"/>
                </a:lnTo>
                <a:lnTo>
                  <a:pt x="26125" y="172896"/>
                </a:lnTo>
                <a:lnTo>
                  <a:pt x="17634" y="121951"/>
                </a:lnTo>
                <a:lnTo>
                  <a:pt x="10450" y="79963"/>
                </a:lnTo>
                <a:lnTo>
                  <a:pt x="0" y="22860"/>
                </a:lnTo>
                <a:lnTo>
                  <a:pt x="3429" y="13977"/>
                </a:lnTo>
                <a:lnTo>
                  <a:pt x="9144" y="7810"/>
                </a:lnTo>
                <a:lnTo>
                  <a:pt x="17145" y="4214"/>
                </a:lnTo>
                <a:lnTo>
                  <a:pt x="27432" y="3048"/>
                </a:lnTo>
                <a:lnTo>
                  <a:pt x="33979" y="8238"/>
                </a:lnTo>
                <a:lnTo>
                  <a:pt x="49784" y="49727"/>
                </a:lnTo>
                <a:lnTo>
                  <a:pt x="69200" y="132608"/>
                </a:lnTo>
                <a:lnTo>
                  <a:pt x="80264" y="189540"/>
                </a:lnTo>
                <a:lnTo>
                  <a:pt x="92230" y="256782"/>
                </a:lnTo>
                <a:lnTo>
                  <a:pt x="105099" y="334322"/>
                </a:lnTo>
                <a:lnTo>
                  <a:pt x="118872" y="422148"/>
                </a:lnTo>
                <a:lnTo>
                  <a:pt x="138303" y="547497"/>
                </a:lnTo>
                <a:lnTo>
                  <a:pt x="143732" y="582025"/>
                </a:lnTo>
                <a:lnTo>
                  <a:pt x="146304" y="597408"/>
                </a:lnTo>
                <a:lnTo>
                  <a:pt x="194306" y="597408"/>
                </a:lnTo>
                <a:lnTo>
                  <a:pt x="193548" y="601980"/>
                </a:lnTo>
                <a:lnTo>
                  <a:pt x="186690" y="648652"/>
                </a:lnTo>
                <a:lnTo>
                  <a:pt x="179832" y="691896"/>
                </a:lnTo>
                <a:lnTo>
                  <a:pt x="172140" y="729900"/>
                </a:lnTo>
                <a:lnTo>
                  <a:pt x="159043" y="773334"/>
                </a:lnTo>
                <a:lnTo>
                  <a:pt x="153924" y="7787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04181" y="797291"/>
            <a:ext cx="235329" cy="547689"/>
          </a:xfrm>
          <a:custGeom>
            <a:avLst/>
            <a:gdLst/>
            <a:ahLst/>
            <a:cxnLst/>
            <a:rect l="l" t="t" r="r" b="b"/>
            <a:pathLst>
              <a:path w="166369" h="774700">
                <a:moveTo>
                  <a:pt x="50292" y="774192"/>
                </a:moveTo>
                <a:lnTo>
                  <a:pt x="13716" y="751332"/>
                </a:lnTo>
                <a:lnTo>
                  <a:pt x="13716" y="742188"/>
                </a:lnTo>
                <a:lnTo>
                  <a:pt x="19812" y="697992"/>
                </a:lnTo>
                <a:lnTo>
                  <a:pt x="19625" y="663655"/>
                </a:lnTo>
                <a:lnTo>
                  <a:pt x="19065" y="624653"/>
                </a:lnTo>
                <a:lnTo>
                  <a:pt x="18132" y="580986"/>
                </a:lnTo>
                <a:lnTo>
                  <a:pt x="16826" y="532653"/>
                </a:lnTo>
                <a:lnTo>
                  <a:pt x="15146" y="479655"/>
                </a:lnTo>
                <a:lnTo>
                  <a:pt x="13093" y="421992"/>
                </a:lnTo>
                <a:lnTo>
                  <a:pt x="10668" y="359664"/>
                </a:lnTo>
                <a:lnTo>
                  <a:pt x="7677" y="297331"/>
                </a:lnTo>
                <a:lnTo>
                  <a:pt x="5220" y="239636"/>
                </a:lnTo>
                <a:lnTo>
                  <a:pt x="3270" y="186554"/>
                </a:lnTo>
                <a:lnTo>
                  <a:pt x="1799" y="138057"/>
                </a:lnTo>
                <a:lnTo>
                  <a:pt x="781" y="94119"/>
                </a:lnTo>
                <a:lnTo>
                  <a:pt x="191" y="54712"/>
                </a:lnTo>
                <a:lnTo>
                  <a:pt x="0" y="13716"/>
                </a:lnTo>
                <a:lnTo>
                  <a:pt x="3048" y="9144"/>
                </a:lnTo>
                <a:lnTo>
                  <a:pt x="7620" y="4572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39624" y="1524"/>
                </a:lnTo>
                <a:lnTo>
                  <a:pt x="51816" y="13716"/>
                </a:lnTo>
                <a:lnTo>
                  <a:pt x="54864" y="19812"/>
                </a:lnTo>
                <a:lnTo>
                  <a:pt x="54864" y="27432"/>
                </a:lnTo>
                <a:lnTo>
                  <a:pt x="64008" y="385572"/>
                </a:lnTo>
                <a:lnTo>
                  <a:pt x="65532" y="417576"/>
                </a:lnTo>
                <a:lnTo>
                  <a:pt x="65532" y="422148"/>
                </a:lnTo>
                <a:lnTo>
                  <a:pt x="67177" y="460357"/>
                </a:lnTo>
                <a:lnTo>
                  <a:pt x="68458" y="505443"/>
                </a:lnTo>
                <a:lnTo>
                  <a:pt x="69372" y="557332"/>
                </a:lnTo>
                <a:lnTo>
                  <a:pt x="69921" y="615952"/>
                </a:lnTo>
                <a:lnTo>
                  <a:pt x="70054" y="663655"/>
                </a:lnTo>
                <a:lnTo>
                  <a:pt x="70104" y="707136"/>
                </a:lnTo>
                <a:lnTo>
                  <a:pt x="144780" y="707136"/>
                </a:lnTo>
                <a:lnTo>
                  <a:pt x="154543" y="713994"/>
                </a:lnTo>
                <a:lnTo>
                  <a:pt x="161163" y="720852"/>
                </a:lnTo>
                <a:lnTo>
                  <a:pt x="164925" y="727710"/>
                </a:lnTo>
                <a:lnTo>
                  <a:pt x="166116" y="734568"/>
                </a:lnTo>
                <a:lnTo>
                  <a:pt x="166116" y="743712"/>
                </a:lnTo>
                <a:lnTo>
                  <a:pt x="164592" y="751332"/>
                </a:lnTo>
                <a:lnTo>
                  <a:pt x="153924" y="762000"/>
                </a:lnTo>
                <a:lnTo>
                  <a:pt x="74676" y="762000"/>
                </a:lnTo>
                <a:lnTo>
                  <a:pt x="69580" y="767119"/>
                </a:lnTo>
                <a:lnTo>
                  <a:pt x="63627" y="770953"/>
                </a:lnTo>
                <a:lnTo>
                  <a:pt x="57102" y="773358"/>
                </a:lnTo>
                <a:lnTo>
                  <a:pt x="50292" y="774192"/>
                </a:lnTo>
                <a:close/>
              </a:path>
              <a:path w="166369" h="774700">
                <a:moveTo>
                  <a:pt x="114300" y="763524"/>
                </a:moveTo>
                <a:lnTo>
                  <a:pt x="106680" y="763524"/>
                </a:lnTo>
                <a:lnTo>
                  <a:pt x="74676" y="762000"/>
                </a:lnTo>
                <a:lnTo>
                  <a:pt x="120396" y="762000"/>
                </a:lnTo>
                <a:lnTo>
                  <a:pt x="114300" y="763524"/>
                </a:lnTo>
                <a:close/>
              </a:path>
              <a:path w="166369" h="774700">
                <a:moveTo>
                  <a:pt x="149352" y="765048"/>
                </a:moveTo>
                <a:lnTo>
                  <a:pt x="138684" y="765048"/>
                </a:lnTo>
                <a:lnTo>
                  <a:pt x="126492" y="762000"/>
                </a:lnTo>
                <a:lnTo>
                  <a:pt x="153924" y="762000"/>
                </a:lnTo>
                <a:lnTo>
                  <a:pt x="149352" y="76504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01666" y="803755"/>
            <a:ext cx="255089" cy="536915"/>
          </a:xfrm>
          <a:custGeom>
            <a:avLst/>
            <a:gdLst/>
            <a:ahLst/>
            <a:cxnLst/>
            <a:rect l="l" t="t" r="r" b="b"/>
            <a:pathLst>
              <a:path w="180339" h="759460">
                <a:moveTo>
                  <a:pt x="128016" y="758952"/>
                </a:moveTo>
                <a:lnTo>
                  <a:pt x="64008" y="758952"/>
                </a:lnTo>
                <a:lnTo>
                  <a:pt x="47434" y="758094"/>
                </a:lnTo>
                <a:lnTo>
                  <a:pt x="13716" y="734568"/>
                </a:lnTo>
                <a:lnTo>
                  <a:pt x="13716" y="149352"/>
                </a:lnTo>
                <a:lnTo>
                  <a:pt x="13406" y="139326"/>
                </a:lnTo>
                <a:lnTo>
                  <a:pt x="12382" y="127444"/>
                </a:lnTo>
                <a:lnTo>
                  <a:pt x="10501" y="113561"/>
                </a:lnTo>
                <a:lnTo>
                  <a:pt x="7620" y="97536"/>
                </a:lnTo>
                <a:lnTo>
                  <a:pt x="4500" y="82391"/>
                </a:lnTo>
                <a:lnTo>
                  <a:pt x="2095" y="68961"/>
                </a:lnTo>
                <a:lnTo>
                  <a:pt x="547" y="57245"/>
                </a:lnTo>
                <a:lnTo>
                  <a:pt x="0" y="47244"/>
                </a:lnTo>
                <a:lnTo>
                  <a:pt x="0" y="44196"/>
                </a:lnTo>
                <a:lnTo>
                  <a:pt x="25908" y="9144"/>
                </a:lnTo>
                <a:lnTo>
                  <a:pt x="99060" y="0"/>
                </a:lnTo>
                <a:lnTo>
                  <a:pt x="106822" y="571"/>
                </a:lnTo>
                <a:lnTo>
                  <a:pt x="141160" y="19431"/>
                </a:lnTo>
                <a:lnTo>
                  <a:pt x="144780" y="32004"/>
                </a:lnTo>
                <a:lnTo>
                  <a:pt x="141922" y="45124"/>
                </a:lnTo>
                <a:lnTo>
                  <a:pt x="133350" y="54673"/>
                </a:lnTo>
                <a:lnTo>
                  <a:pt x="119062" y="60507"/>
                </a:lnTo>
                <a:lnTo>
                  <a:pt x="114483" y="60960"/>
                </a:lnTo>
                <a:lnTo>
                  <a:pt x="60960" y="60960"/>
                </a:lnTo>
                <a:lnTo>
                  <a:pt x="68580" y="225552"/>
                </a:lnTo>
                <a:lnTo>
                  <a:pt x="68318" y="236958"/>
                </a:lnTo>
                <a:lnTo>
                  <a:pt x="67627" y="250507"/>
                </a:lnTo>
                <a:lnTo>
                  <a:pt x="65532" y="283464"/>
                </a:lnTo>
                <a:lnTo>
                  <a:pt x="64650" y="301490"/>
                </a:lnTo>
                <a:lnTo>
                  <a:pt x="64198" y="316801"/>
                </a:lnTo>
                <a:lnTo>
                  <a:pt x="64031" y="329541"/>
                </a:lnTo>
                <a:lnTo>
                  <a:pt x="64008" y="339852"/>
                </a:lnTo>
                <a:lnTo>
                  <a:pt x="129540" y="339852"/>
                </a:lnTo>
                <a:lnTo>
                  <a:pt x="135636" y="344424"/>
                </a:lnTo>
                <a:lnTo>
                  <a:pt x="138684" y="352044"/>
                </a:lnTo>
                <a:lnTo>
                  <a:pt x="138684" y="367284"/>
                </a:lnTo>
                <a:lnTo>
                  <a:pt x="137160" y="373380"/>
                </a:lnTo>
                <a:lnTo>
                  <a:pt x="132588" y="379476"/>
                </a:lnTo>
                <a:lnTo>
                  <a:pt x="126492" y="385572"/>
                </a:lnTo>
                <a:lnTo>
                  <a:pt x="120396" y="388620"/>
                </a:lnTo>
                <a:lnTo>
                  <a:pt x="77724" y="388620"/>
                </a:lnTo>
                <a:lnTo>
                  <a:pt x="71628" y="390144"/>
                </a:lnTo>
                <a:lnTo>
                  <a:pt x="67056" y="396240"/>
                </a:lnTo>
                <a:lnTo>
                  <a:pt x="67056" y="702564"/>
                </a:lnTo>
                <a:lnTo>
                  <a:pt x="153127" y="702564"/>
                </a:lnTo>
                <a:lnTo>
                  <a:pt x="165925" y="706183"/>
                </a:lnTo>
                <a:lnTo>
                  <a:pt x="176379" y="714303"/>
                </a:lnTo>
                <a:lnTo>
                  <a:pt x="179832" y="725424"/>
                </a:lnTo>
                <a:lnTo>
                  <a:pt x="179832" y="729996"/>
                </a:lnTo>
                <a:lnTo>
                  <a:pt x="149018" y="752951"/>
                </a:lnTo>
                <a:lnTo>
                  <a:pt x="134254" y="757523"/>
                </a:lnTo>
                <a:lnTo>
                  <a:pt x="128016" y="758952"/>
                </a:lnTo>
                <a:close/>
              </a:path>
              <a:path w="180339" h="759460">
                <a:moveTo>
                  <a:pt x="99060" y="62484"/>
                </a:moveTo>
                <a:lnTo>
                  <a:pt x="71628" y="60960"/>
                </a:lnTo>
                <a:lnTo>
                  <a:pt x="114483" y="60960"/>
                </a:lnTo>
                <a:lnTo>
                  <a:pt x="99060" y="62484"/>
                </a:lnTo>
                <a:close/>
              </a:path>
              <a:path w="180339" h="759460">
                <a:moveTo>
                  <a:pt x="129540" y="339852"/>
                </a:moveTo>
                <a:lnTo>
                  <a:pt x="64008" y="339852"/>
                </a:lnTo>
                <a:lnTo>
                  <a:pt x="67056" y="338328"/>
                </a:lnTo>
                <a:lnTo>
                  <a:pt x="71628" y="338328"/>
                </a:lnTo>
                <a:lnTo>
                  <a:pt x="77724" y="336804"/>
                </a:lnTo>
                <a:lnTo>
                  <a:pt x="87439" y="333922"/>
                </a:lnTo>
                <a:lnTo>
                  <a:pt x="96012" y="332041"/>
                </a:lnTo>
                <a:lnTo>
                  <a:pt x="103441" y="331017"/>
                </a:lnTo>
                <a:lnTo>
                  <a:pt x="109728" y="330708"/>
                </a:lnTo>
                <a:lnTo>
                  <a:pt x="117348" y="330708"/>
                </a:lnTo>
                <a:lnTo>
                  <a:pt x="123444" y="333756"/>
                </a:lnTo>
                <a:lnTo>
                  <a:pt x="129540" y="339852"/>
                </a:lnTo>
                <a:close/>
              </a:path>
              <a:path w="180339" h="759460">
                <a:moveTo>
                  <a:pt x="153127" y="702564"/>
                </a:moveTo>
                <a:lnTo>
                  <a:pt x="67056" y="702564"/>
                </a:lnTo>
                <a:lnTo>
                  <a:pt x="90225" y="701444"/>
                </a:lnTo>
                <a:lnTo>
                  <a:pt x="118276" y="699777"/>
                </a:lnTo>
                <a:lnTo>
                  <a:pt x="123444" y="699516"/>
                </a:lnTo>
                <a:lnTo>
                  <a:pt x="148328" y="701206"/>
                </a:lnTo>
                <a:lnTo>
                  <a:pt x="153127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88371" y="803755"/>
            <a:ext cx="304490" cy="537812"/>
          </a:xfrm>
          <a:custGeom>
            <a:avLst/>
            <a:gdLst/>
            <a:ahLst/>
            <a:cxnLst/>
            <a:rect l="l" t="t" r="r" b="b"/>
            <a:pathLst>
              <a:path w="215264" h="760730">
                <a:moveTo>
                  <a:pt x="32004" y="67056"/>
                </a:moveTo>
                <a:lnTo>
                  <a:pt x="24384" y="67056"/>
                </a:lnTo>
                <a:lnTo>
                  <a:pt x="16764" y="64008"/>
                </a:lnTo>
                <a:lnTo>
                  <a:pt x="10668" y="59436"/>
                </a:lnTo>
                <a:lnTo>
                  <a:pt x="3048" y="54864"/>
                </a:lnTo>
                <a:lnTo>
                  <a:pt x="0" y="48768"/>
                </a:lnTo>
                <a:lnTo>
                  <a:pt x="0" y="39624"/>
                </a:lnTo>
                <a:lnTo>
                  <a:pt x="36647" y="15549"/>
                </a:lnTo>
                <a:lnTo>
                  <a:pt x="110871" y="4500"/>
                </a:lnTo>
                <a:lnTo>
                  <a:pt x="161163" y="547"/>
                </a:lnTo>
                <a:lnTo>
                  <a:pt x="182880" y="0"/>
                </a:lnTo>
                <a:lnTo>
                  <a:pt x="190500" y="0"/>
                </a:lnTo>
                <a:lnTo>
                  <a:pt x="198120" y="3048"/>
                </a:lnTo>
                <a:lnTo>
                  <a:pt x="204216" y="9144"/>
                </a:lnTo>
                <a:lnTo>
                  <a:pt x="211836" y="13716"/>
                </a:lnTo>
                <a:lnTo>
                  <a:pt x="214884" y="21336"/>
                </a:lnTo>
                <a:lnTo>
                  <a:pt x="214884" y="36576"/>
                </a:lnTo>
                <a:lnTo>
                  <a:pt x="211836" y="42672"/>
                </a:lnTo>
                <a:lnTo>
                  <a:pt x="205740" y="47244"/>
                </a:lnTo>
                <a:lnTo>
                  <a:pt x="199644" y="53340"/>
                </a:lnTo>
                <a:lnTo>
                  <a:pt x="138684" y="53340"/>
                </a:lnTo>
                <a:lnTo>
                  <a:pt x="139500" y="60960"/>
                </a:lnTo>
                <a:lnTo>
                  <a:pt x="86868" y="60960"/>
                </a:lnTo>
                <a:lnTo>
                  <a:pt x="32004" y="67056"/>
                </a:lnTo>
                <a:close/>
              </a:path>
              <a:path w="215264" h="760730">
                <a:moveTo>
                  <a:pt x="193548" y="54864"/>
                </a:moveTo>
                <a:lnTo>
                  <a:pt x="184404" y="54864"/>
                </a:lnTo>
                <a:lnTo>
                  <a:pt x="149352" y="53340"/>
                </a:lnTo>
                <a:lnTo>
                  <a:pt x="199644" y="53340"/>
                </a:lnTo>
                <a:lnTo>
                  <a:pt x="193548" y="54864"/>
                </a:lnTo>
                <a:close/>
              </a:path>
              <a:path w="215264" h="760730">
                <a:moveTo>
                  <a:pt x="132588" y="760476"/>
                </a:moveTo>
                <a:lnTo>
                  <a:pt x="102108" y="728281"/>
                </a:lnTo>
                <a:lnTo>
                  <a:pt x="100584" y="710184"/>
                </a:lnTo>
                <a:lnTo>
                  <a:pt x="108204" y="551688"/>
                </a:lnTo>
                <a:lnTo>
                  <a:pt x="107656" y="522255"/>
                </a:lnTo>
                <a:lnTo>
                  <a:pt x="106108" y="486537"/>
                </a:lnTo>
                <a:lnTo>
                  <a:pt x="103703" y="444531"/>
                </a:lnTo>
                <a:lnTo>
                  <a:pt x="100584" y="396240"/>
                </a:lnTo>
                <a:lnTo>
                  <a:pt x="97702" y="347948"/>
                </a:lnTo>
                <a:lnTo>
                  <a:pt x="95821" y="305943"/>
                </a:lnTo>
                <a:lnTo>
                  <a:pt x="94797" y="270224"/>
                </a:lnTo>
                <a:lnTo>
                  <a:pt x="94488" y="240792"/>
                </a:lnTo>
                <a:lnTo>
                  <a:pt x="96012" y="153924"/>
                </a:lnTo>
                <a:lnTo>
                  <a:pt x="95440" y="121610"/>
                </a:lnTo>
                <a:lnTo>
                  <a:pt x="93726" y="95440"/>
                </a:lnTo>
                <a:lnTo>
                  <a:pt x="90868" y="75271"/>
                </a:lnTo>
                <a:lnTo>
                  <a:pt x="86868" y="60960"/>
                </a:lnTo>
                <a:lnTo>
                  <a:pt x="139500" y="60960"/>
                </a:lnTo>
                <a:lnTo>
                  <a:pt x="141803" y="82462"/>
                </a:lnTo>
                <a:lnTo>
                  <a:pt x="144208" y="112585"/>
                </a:lnTo>
                <a:lnTo>
                  <a:pt x="145756" y="143565"/>
                </a:lnTo>
                <a:lnTo>
                  <a:pt x="146304" y="175260"/>
                </a:lnTo>
                <a:lnTo>
                  <a:pt x="143256" y="304800"/>
                </a:lnTo>
                <a:lnTo>
                  <a:pt x="152400" y="533400"/>
                </a:lnTo>
                <a:lnTo>
                  <a:pt x="161544" y="711708"/>
                </a:lnTo>
                <a:lnTo>
                  <a:pt x="159591" y="732829"/>
                </a:lnTo>
                <a:lnTo>
                  <a:pt x="153924" y="748093"/>
                </a:lnTo>
                <a:lnTo>
                  <a:pt x="144827" y="757356"/>
                </a:lnTo>
                <a:lnTo>
                  <a:pt x="132588" y="76047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61304" y="798368"/>
            <a:ext cx="142275" cy="1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76873" y="705710"/>
            <a:ext cx="252394" cy="630291"/>
          </a:xfrm>
          <a:custGeom>
            <a:avLst/>
            <a:gdLst/>
            <a:ahLst/>
            <a:cxnLst/>
            <a:rect l="l" t="t" r="r" b="b"/>
            <a:pathLst>
              <a:path w="178435" h="891539">
                <a:moveTo>
                  <a:pt x="77724" y="73152"/>
                </a:moveTo>
                <a:lnTo>
                  <a:pt x="45148" y="50673"/>
                </a:lnTo>
                <a:lnTo>
                  <a:pt x="42672" y="36576"/>
                </a:lnTo>
                <a:lnTo>
                  <a:pt x="43505" y="29741"/>
                </a:lnTo>
                <a:lnTo>
                  <a:pt x="73294" y="595"/>
                </a:lnTo>
                <a:lnTo>
                  <a:pt x="80772" y="0"/>
                </a:lnTo>
                <a:lnTo>
                  <a:pt x="87368" y="595"/>
                </a:lnTo>
                <a:lnTo>
                  <a:pt x="115228" y="30384"/>
                </a:lnTo>
                <a:lnTo>
                  <a:pt x="115824" y="38100"/>
                </a:lnTo>
                <a:lnTo>
                  <a:pt x="115228" y="45553"/>
                </a:lnTo>
                <a:lnTo>
                  <a:pt x="85439" y="72556"/>
                </a:lnTo>
                <a:lnTo>
                  <a:pt x="77724" y="73152"/>
                </a:lnTo>
                <a:close/>
              </a:path>
              <a:path w="178435" h="891539">
                <a:moveTo>
                  <a:pt x="30480" y="202692"/>
                </a:moveTo>
                <a:lnTo>
                  <a:pt x="22860" y="202692"/>
                </a:lnTo>
                <a:lnTo>
                  <a:pt x="12858" y="201239"/>
                </a:lnTo>
                <a:lnTo>
                  <a:pt x="5715" y="196786"/>
                </a:lnTo>
                <a:lnTo>
                  <a:pt x="1428" y="189190"/>
                </a:lnTo>
                <a:lnTo>
                  <a:pt x="0" y="178308"/>
                </a:lnTo>
                <a:lnTo>
                  <a:pt x="0" y="170688"/>
                </a:lnTo>
                <a:lnTo>
                  <a:pt x="41600" y="147351"/>
                </a:lnTo>
                <a:lnTo>
                  <a:pt x="88773" y="139255"/>
                </a:lnTo>
                <a:lnTo>
                  <a:pt x="114300" y="137160"/>
                </a:lnTo>
                <a:lnTo>
                  <a:pt x="123753" y="137731"/>
                </a:lnTo>
                <a:lnTo>
                  <a:pt x="131635" y="139446"/>
                </a:lnTo>
                <a:lnTo>
                  <a:pt x="138088" y="142303"/>
                </a:lnTo>
                <a:lnTo>
                  <a:pt x="143256" y="146304"/>
                </a:lnTo>
                <a:lnTo>
                  <a:pt x="149352" y="150876"/>
                </a:lnTo>
                <a:lnTo>
                  <a:pt x="152400" y="156972"/>
                </a:lnTo>
                <a:lnTo>
                  <a:pt x="152400" y="172212"/>
                </a:lnTo>
                <a:lnTo>
                  <a:pt x="149352" y="178308"/>
                </a:lnTo>
                <a:lnTo>
                  <a:pt x="144780" y="184404"/>
                </a:lnTo>
                <a:lnTo>
                  <a:pt x="141732" y="188976"/>
                </a:lnTo>
                <a:lnTo>
                  <a:pt x="138684" y="190500"/>
                </a:lnTo>
                <a:lnTo>
                  <a:pt x="105156" y="190500"/>
                </a:lnTo>
                <a:lnTo>
                  <a:pt x="100584" y="192024"/>
                </a:lnTo>
                <a:lnTo>
                  <a:pt x="94488" y="198120"/>
                </a:lnTo>
                <a:lnTo>
                  <a:pt x="47244" y="198120"/>
                </a:lnTo>
                <a:lnTo>
                  <a:pt x="38100" y="201168"/>
                </a:lnTo>
                <a:lnTo>
                  <a:pt x="30480" y="202692"/>
                </a:lnTo>
                <a:close/>
              </a:path>
              <a:path w="178435" h="891539">
                <a:moveTo>
                  <a:pt x="135636" y="192024"/>
                </a:moveTo>
                <a:lnTo>
                  <a:pt x="128016" y="192024"/>
                </a:lnTo>
                <a:lnTo>
                  <a:pt x="111252" y="190500"/>
                </a:lnTo>
                <a:lnTo>
                  <a:pt x="138684" y="190500"/>
                </a:lnTo>
                <a:lnTo>
                  <a:pt x="135636" y="192024"/>
                </a:lnTo>
                <a:close/>
              </a:path>
              <a:path w="178435" h="891539">
                <a:moveTo>
                  <a:pt x="85344" y="891540"/>
                </a:moveTo>
                <a:lnTo>
                  <a:pt x="48220" y="889563"/>
                </a:lnTo>
                <a:lnTo>
                  <a:pt x="21526" y="883729"/>
                </a:lnTo>
                <a:lnTo>
                  <a:pt x="5405" y="874180"/>
                </a:lnTo>
                <a:lnTo>
                  <a:pt x="0" y="861060"/>
                </a:lnTo>
                <a:lnTo>
                  <a:pt x="1976" y="851058"/>
                </a:lnTo>
                <a:lnTo>
                  <a:pt x="7810" y="843915"/>
                </a:lnTo>
                <a:lnTo>
                  <a:pt x="17359" y="839628"/>
                </a:lnTo>
                <a:lnTo>
                  <a:pt x="30480" y="838200"/>
                </a:lnTo>
                <a:lnTo>
                  <a:pt x="50292" y="838200"/>
                </a:lnTo>
                <a:lnTo>
                  <a:pt x="57173" y="836771"/>
                </a:lnTo>
                <a:lnTo>
                  <a:pt x="61912" y="832485"/>
                </a:lnTo>
                <a:lnTo>
                  <a:pt x="64650" y="825341"/>
                </a:lnTo>
                <a:lnTo>
                  <a:pt x="65532" y="815340"/>
                </a:lnTo>
                <a:lnTo>
                  <a:pt x="65166" y="781897"/>
                </a:lnTo>
                <a:lnTo>
                  <a:pt x="64068" y="742017"/>
                </a:lnTo>
                <a:lnTo>
                  <a:pt x="62240" y="695846"/>
                </a:lnTo>
                <a:lnTo>
                  <a:pt x="59679" y="643530"/>
                </a:lnTo>
                <a:lnTo>
                  <a:pt x="53096" y="527047"/>
                </a:lnTo>
                <a:lnTo>
                  <a:pt x="50535" y="475024"/>
                </a:lnTo>
                <a:lnTo>
                  <a:pt x="48707" y="429073"/>
                </a:lnTo>
                <a:lnTo>
                  <a:pt x="47609" y="389119"/>
                </a:lnTo>
                <a:lnTo>
                  <a:pt x="47244" y="355092"/>
                </a:lnTo>
                <a:lnTo>
                  <a:pt x="48768" y="254508"/>
                </a:lnTo>
                <a:lnTo>
                  <a:pt x="48744" y="238839"/>
                </a:lnTo>
                <a:lnTo>
                  <a:pt x="48577" y="224028"/>
                </a:lnTo>
                <a:lnTo>
                  <a:pt x="48125" y="210359"/>
                </a:lnTo>
                <a:lnTo>
                  <a:pt x="47244" y="198120"/>
                </a:lnTo>
                <a:lnTo>
                  <a:pt x="94488" y="198120"/>
                </a:lnTo>
                <a:lnTo>
                  <a:pt x="92964" y="204216"/>
                </a:lnTo>
                <a:lnTo>
                  <a:pt x="93055" y="224028"/>
                </a:lnTo>
                <a:lnTo>
                  <a:pt x="93225" y="246626"/>
                </a:lnTo>
                <a:lnTo>
                  <a:pt x="94036" y="286963"/>
                </a:lnTo>
                <a:lnTo>
                  <a:pt x="95440" y="332803"/>
                </a:lnTo>
                <a:lnTo>
                  <a:pt x="97479" y="384104"/>
                </a:lnTo>
                <a:lnTo>
                  <a:pt x="100195" y="440824"/>
                </a:lnTo>
                <a:lnTo>
                  <a:pt x="103632" y="502920"/>
                </a:lnTo>
                <a:lnTo>
                  <a:pt x="107710" y="564910"/>
                </a:lnTo>
                <a:lnTo>
                  <a:pt x="110856" y="621396"/>
                </a:lnTo>
                <a:lnTo>
                  <a:pt x="113157" y="672465"/>
                </a:lnTo>
                <a:lnTo>
                  <a:pt x="114695" y="718199"/>
                </a:lnTo>
                <a:lnTo>
                  <a:pt x="115555" y="758683"/>
                </a:lnTo>
                <a:lnTo>
                  <a:pt x="115824" y="832104"/>
                </a:lnTo>
                <a:lnTo>
                  <a:pt x="149287" y="832104"/>
                </a:lnTo>
                <a:lnTo>
                  <a:pt x="155162" y="832842"/>
                </a:lnTo>
                <a:lnTo>
                  <a:pt x="168021" y="839533"/>
                </a:lnTo>
                <a:lnTo>
                  <a:pt x="175736" y="850511"/>
                </a:lnTo>
                <a:lnTo>
                  <a:pt x="178308" y="865632"/>
                </a:lnTo>
                <a:lnTo>
                  <a:pt x="178308" y="871728"/>
                </a:lnTo>
                <a:lnTo>
                  <a:pt x="153924" y="888492"/>
                </a:lnTo>
                <a:lnTo>
                  <a:pt x="85344" y="891540"/>
                </a:lnTo>
                <a:close/>
              </a:path>
              <a:path w="178435" h="891539">
                <a:moveTo>
                  <a:pt x="149287" y="832104"/>
                </a:moveTo>
                <a:lnTo>
                  <a:pt x="115824" y="832104"/>
                </a:lnTo>
                <a:lnTo>
                  <a:pt x="123444" y="830580"/>
                </a:lnTo>
                <a:lnTo>
                  <a:pt x="137160" y="830580"/>
                </a:lnTo>
                <a:lnTo>
                  <a:pt x="149287" y="83210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95912" y="788671"/>
            <a:ext cx="414071" cy="558463"/>
          </a:xfrm>
          <a:custGeom>
            <a:avLst/>
            <a:gdLst/>
            <a:ahLst/>
            <a:cxnLst/>
            <a:rect l="l" t="t" r="r" b="b"/>
            <a:pathLst>
              <a:path w="292735" h="789939">
                <a:moveTo>
                  <a:pt x="280416" y="665988"/>
                </a:moveTo>
                <a:lnTo>
                  <a:pt x="228600" y="665988"/>
                </a:lnTo>
                <a:lnTo>
                  <a:pt x="233172" y="318516"/>
                </a:lnTo>
                <a:lnTo>
                  <a:pt x="233172" y="24384"/>
                </a:lnTo>
                <a:lnTo>
                  <a:pt x="237744" y="13501"/>
                </a:lnTo>
                <a:lnTo>
                  <a:pt x="244602" y="5905"/>
                </a:lnTo>
                <a:lnTo>
                  <a:pt x="253746" y="1452"/>
                </a:lnTo>
                <a:lnTo>
                  <a:pt x="265176" y="0"/>
                </a:lnTo>
                <a:lnTo>
                  <a:pt x="277177" y="2309"/>
                </a:lnTo>
                <a:lnTo>
                  <a:pt x="285750" y="9334"/>
                </a:lnTo>
                <a:lnTo>
                  <a:pt x="290893" y="21216"/>
                </a:lnTo>
                <a:lnTo>
                  <a:pt x="292608" y="38100"/>
                </a:lnTo>
                <a:lnTo>
                  <a:pt x="292608" y="44196"/>
                </a:lnTo>
                <a:lnTo>
                  <a:pt x="289726" y="50434"/>
                </a:lnTo>
                <a:lnTo>
                  <a:pt x="287845" y="57531"/>
                </a:lnTo>
                <a:lnTo>
                  <a:pt x="286821" y="65198"/>
                </a:lnTo>
                <a:lnTo>
                  <a:pt x="286512" y="73152"/>
                </a:lnTo>
                <a:lnTo>
                  <a:pt x="280416" y="440436"/>
                </a:lnTo>
                <a:lnTo>
                  <a:pt x="280416" y="665988"/>
                </a:lnTo>
                <a:close/>
              </a:path>
              <a:path w="292735" h="789939">
                <a:moveTo>
                  <a:pt x="24384" y="775716"/>
                </a:moveTo>
                <a:lnTo>
                  <a:pt x="12192" y="775716"/>
                </a:lnTo>
                <a:lnTo>
                  <a:pt x="7620" y="771144"/>
                </a:lnTo>
                <a:lnTo>
                  <a:pt x="7620" y="760476"/>
                </a:lnTo>
                <a:lnTo>
                  <a:pt x="12192" y="688848"/>
                </a:lnTo>
                <a:lnTo>
                  <a:pt x="11903" y="661416"/>
                </a:lnTo>
                <a:lnTo>
                  <a:pt x="10858" y="621601"/>
                </a:lnTo>
                <a:lnTo>
                  <a:pt x="8977" y="575476"/>
                </a:lnTo>
                <a:lnTo>
                  <a:pt x="6096" y="521208"/>
                </a:lnTo>
                <a:lnTo>
                  <a:pt x="3214" y="469511"/>
                </a:lnTo>
                <a:lnTo>
                  <a:pt x="1333" y="428815"/>
                </a:lnTo>
                <a:lnTo>
                  <a:pt x="309" y="399264"/>
                </a:lnTo>
                <a:lnTo>
                  <a:pt x="0" y="381000"/>
                </a:lnTo>
                <a:lnTo>
                  <a:pt x="0" y="252984"/>
                </a:lnTo>
                <a:lnTo>
                  <a:pt x="6044" y="73152"/>
                </a:lnTo>
                <a:lnTo>
                  <a:pt x="6096" y="64008"/>
                </a:lnTo>
                <a:lnTo>
                  <a:pt x="7500" y="42886"/>
                </a:lnTo>
                <a:lnTo>
                  <a:pt x="11620" y="27622"/>
                </a:lnTo>
                <a:lnTo>
                  <a:pt x="18311" y="18359"/>
                </a:lnTo>
                <a:lnTo>
                  <a:pt x="27432" y="15240"/>
                </a:lnTo>
                <a:lnTo>
                  <a:pt x="38576" y="20955"/>
                </a:lnTo>
                <a:lnTo>
                  <a:pt x="66008" y="66675"/>
                </a:lnTo>
                <a:lnTo>
                  <a:pt x="82296" y="106680"/>
                </a:lnTo>
                <a:lnTo>
                  <a:pt x="95100" y="144780"/>
                </a:lnTo>
                <a:lnTo>
                  <a:pt x="50292" y="144780"/>
                </a:lnTo>
                <a:lnTo>
                  <a:pt x="50292" y="470916"/>
                </a:lnTo>
                <a:lnTo>
                  <a:pt x="51625" y="530352"/>
                </a:lnTo>
                <a:lnTo>
                  <a:pt x="53506" y="568642"/>
                </a:lnTo>
                <a:lnTo>
                  <a:pt x="56388" y="612648"/>
                </a:lnTo>
                <a:lnTo>
                  <a:pt x="59507" y="656653"/>
                </a:lnTo>
                <a:lnTo>
                  <a:pt x="61912" y="694944"/>
                </a:lnTo>
                <a:lnTo>
                  <a:pt x="63460" y="727519"/>
                </a:lnTo>
                <a:lnTo>
                  <a:pt x="63979" y="752998"/>
                </a:lnTo>
                <a:lnTo>
                  <a:pt x="64008" y="760476"/>
                </a:lnTo>
                <a:lnTo>
                  <a:pt x="60960" y="766572"/>
                </a:lnTo>
                <a:lnTo>
                  <a:pt x="53340" y="769620"/>
                </a:lnTo>
                <a:lnTo>
                  <a:pt x="47315" y="772501"/>
                </a:lnTo>
                <a:lnTo>
                  <a:pt x="40576" y="774382"/>
                </a:lnTo>
                <a:lnTo>
                  <a:pt x="32980" y="775406"/>
                </a:lnTo>
                <a:lnTo>
                  <a:pt x="24384" y="775716"/>
                </a:lnTo>
                <a:close/>
              </a:path>
              <a:path w="292735" h="789939">
                <a:moveTo>
                  <a:pt x="259080" y="789432"/>
                </a:moveTo>
                <a:lnTo>
                  <a:pt x="251460" y="789432"/>
                </a:lnTo>
                <a:lnTo>
                  <a:pt x="241596" y="781214"/>
                </a:lnTo>
                <a:lnTo>
                  <a:pt x="212287" y="715694"/>
                </a:lnTo>
                <a:lnTo>
                  <a:pt x="192987" y="658538"/>
                </a:lnTo>
                <a:lnTo>
                  <a:pt x="170688" y="585216"/>
                </a:lnTo>
                <a:lnTo>
                  <a:pt x="157026" y="539155"/>
                </a:lnTo>
                <a:lnTo>
                  <a:pt x="143465" y="492404"/>
                </a:lnTo>
                <a:lnTo>
                  <a:pt x="129991" y="444951"/>
                </a:lnTo>
                <a:lnTo>
                  <a:pt x="116593" y="396783"/>
                </a:lnTo>
                <a:lnTo>
                  <a:pt x="103257" y="347888"/>
                </a:lnTo>
                <a:lnTo>
                  <a:pt x="89972" y="298252"/>
                </a:lnTo>
                <a:lnTo>
                  <a:pt x="76724" y="247864"/>
                </a:lnTo>
                <a:lnTo>
                  <a:pt x="63502" y="196710"/>
                </a:lnTo>
                <a:lnTo>
                  <a:pt x="50292" y="144780"/>
                </a:lnTo>
                <a:lnTo>
                  <a:pt x="95100" y="144780"/>
                </a:lnTo>
                <a:lnTo>
                  <a:pt x="116756" y="214965"/>
                </a:lnTo>
                <a:lnTo>
                  <a:pt x="129149" y="258196"/>
                </a:lnTo>
                <a:lnTo>
                  <a:pt x="141996" y="305006"/>
                </a:lnTo>
                <a:lnTo>
                  <a:pt x="155296" y="355402"/>
                </a:lnTo>
                <a:lnTo>
                  <a:pt x="169050" y="409391"/>
                </a:lnTo>
                <a:lnTo>
                  <a:pt x="183257" y="466980"/>
                </a:lnTo>
                <a:lnTo>
                  <a:pt x="197918" y="528176"/>
                </a:lnTo>
                <a:lnTo>
                  <a:pt x="213032" y="592986"/>
                </a:lnTo>
                <a:lnTo>
                  <a:pt x="228600" y="661416"/>
                </a:lnTo>
                <a:lnTo>
                  <a:pt x="228600" y="665988"/>
                </a:lnTo>
                <a:lnTo>
                  <a:pt x="280416" y="665988"/>
                </a:lnTo>
                <a:lnTo>
                  <a:pt x="280416" y="745236"/>
                </a:lnTo>
                <a:lnTo>
                  <a:pt x="279844" y="752998"/>
                </a:lnTo>
                <a:lnTo>
                  <a:pt x="278130" y="760476"/>
                </a:lnTo>
                <a:lnTo>
                  <a:pt x="275272" y="767953"/>
                </a:lnTo>
                <a:lnTo>
                  <a:pt x="271272" y="775716"/>
                </a:lnTo>
                <a:lnTo>
                  <a:pt x="266700" y="784860"/>
                </a:lnTo>
                <a:lnTo>
                  <a:pt x="259080" y="7894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33994" y="804833"/>
            <a:ext cx="269460" cy="540955"/>
          </a:xfrm>
          <a:custGeom>
            <a:avLst/>
            <a:gdLst/>
            <a:ahLst/>
            <a:cxnLst/>
            <a:rect l="l" t="t" r="r" b="b"/>
            <a:pathLst>
              <a:path w="190500" h="765175">
                <a:moveTo>
                  <a:pt x="124968" y="765048"/>
                </a:moveTo>
                <a:lnTo>
                  <a:pt x="109728" y="765048"/>
                </a:lnTo>
                <a:lnTo>
                  <a:pt x="103632" y="762000"/>
                </a:lnTo>
                <a:lnTo>
                  <a:pt x="97536" y="757428"/>
                </a:lnTo>
                <a:lnTo>
                  <a:pt x="92964" y="752856"/>
                </a:lnTo>
                <a:lnTo>
                  <a:pt x="89916" y="746760"/>
                </a:lnTo>
                <a:lnTo>
                  <a:pt x="89916" y="740664"/>
                </a:lnTo>
                <a:lnTo>
                  <a:pt x="96012" y="547116"/>
                </a:lnTo>
                <a:lnTo>
                  <a:pt x="95416" y="531423"/>
                </a:lnTo>
                <a:lnTo>
                  <a:pt x="93535" y="511873"/>
                </a:lnTo>
                <a:lnTo>
                  <a:pt x="90225" y="488608"/>
                </a:lnTo>
                <a:lnTo>
                  <a:pt x="85344" y="461772"/>
                </a:lnTo>
                <a:lnTo>
                  <a:pt x="81343" y="434601"/>
                </a:lnTo>
                <a:lnTo>
                  <a:pt x="78486" y="410146"/>
                </a:lnTo>
                <a:lnTo>
                  <a:pt x="76771" y="388262"/>
                </a:lnTo>
                <a:lnTo>
                  <a:pt x="76200" y="368808"/>
                </a:lnTo>
                <a:lnTo>
                  <a:pt x="75580" y="350781"/>
                </a:lnTo>
                <a:lnTo>
                  <a:pt x="69770" y="309014"/>
                </a:lnTo>
                <a:lnTo>
                  <a:pt x="58031" y="260651"/>
                </a:lnTo>
                <a:lnTo>
                  <a:pt x="44934" y="215979"/>
                </a:lnTo>
                <a:lnTo>
                  <a:pt x="21216" y="144494"/>
                </a:lnTo>
                <a:lnTo>
                  <a:pt x="9334" y="97917"/>
                </a:lnTo>
                <a:lnTo>
                  <a:pt x="2309" y="55340"/>
                </a:lnTo>
                <a:lnTo>
                  <a:pt x="0" y="16764"/>
                </a:lnTo>
                <a:lnTo>
                  <a:pt x="0" y="12192"/>
                </a:lnTo>
                <a:lnTo>
                  <a:pt x="3048" y="7620"/>
                </a:lnTo>
                <a:lnTo>
                  <a:pt x="7620" y="4572"/>
                </a:lnTo>
                <a:lnTo>
                  <a:pt x="13716" y="1524"/>
                </a:lnTo>
                <a:lnTo>
                  <a:pt x="19812" y="0"/>
                </a:lnTo>
                <a:lnTo>
                  <a:pt x="25908" y="0"/>
                </a:lnTo>
                <a:lnTo>
                  <a:pt x="50506" y="34909"/>
                </a:lnTo>
                <a:lnTo>
                  <a:pt x="64008" y="80772"/>
                </a:lnTo>
                <a:lnTo>
                  <a:pt x="68556" y="98155"/>
                </a:lnTo>
                <a:lnTo>
                  <a:pt x="72961" y="115824"/>
                </a:lnTo>
                <a:lnTo>
                  <a:pt x="77081" y="133492"/>
                </a:lnTo>
                <a:lnTo>
                  <a:pt x="80772" y="150876"/>
                </a:lnTo>
                <a:lnTo>
                  <a:pt x="84415" y="168902"/>
                </a:lnTo>
                <a:lnTo>
                  <a:pt x="88201" y="186499"/>
                </a:lnTo>
                <a:lnTo>
                  <a:pt x="91701" y="203811"/>
                </a:lnTo>
                <a:lnTo>
                  <a:pt x="94488" y="220980"/>
                </a:lnTo>
                <a:lnTo>
                  <a:pt x="97631" y="235791"/>
                </a:lnTo>
                <a:lnTo>
                  <a:pt x="100203" y="248031"/>
                </a:lnTo>
                <a:lnTo>
                  <a:pt x="102257" y="257651"/>
                </a:lnTo>
                <a:lnTo>
                  <a:pt x="103632" y="263652"/>
                </a:lnTo>
                <a:lnTo>
                  <a:pt x="151401" y="263652"/>
                </a:lnTo>
                <a:lnTo>
                  <a:pt x="148971" y="279082"/>
                </a:lnTo>
                <a:lnTo>
                  <a:pt x="144684" y="317873"/>
                </a:lnTo>
                <a:lnTo>
                  <a:pt x="143232" y="350781"/>
                </a:lnTo>
                <a:lnTo>
                  <a:pt x="140208" y="384048"/>
                </a:lnTo>
                <a:lnTo>
                  <a:pt x="140208" y="399288"/>
                </a:lnTo>
                <a:lnTo>
                  <a:pt x="144780" y="662940"/>
                </a:lnTo>
                <a:lnTo>
                  <a:pt x="149352" y="713232"/>
                </a:lnTo>
                <a:lnTo>
                  <a:pt x="149352" y="743712"/>
                </a:lnTo>
                <a:lnTo>
                  <a:pt x="144780" y="751332"/>
                </a:lnTo>
                <a:lnTo>
                  <a:pt x="138684" y="755904"/>
                </a:lnTo>
                <a:lnTo>
                  <a:pt x="132588" y="762000"/>
                </a:lnTo>
                <a:lnTo>
                  <a:pt x="124968" y="765048"/>
                </a:lnTo>
                <a:close/>
              </a:path>
              <a:path w="190500" h="765175">
                <a:moveTo>
                  <a:pt x="151401" y="263652"/>
                </a:moveTo>
                <a:lnTo>
                  <a:pt x="103632" y="263652"/>
                </a:lnTo>
                <a:lnTo>
                  <a:pt x="104775" y="257651"/>
                </a:lnTo>
                <a:lnTo>
                  <a:pt x="105918" y="248793"/>
                </a:lnTo>
                <a:lnTo>
                  <a:pt x="107061" y="237077"/>
                </a:lnTo>
                <a:lnTo>
                  <a:pt x="108204" y="222504"/>
                </a:lnTo>
                <a:lnTo>
                  <a:pt x="110228" y="205359"/>
                </a:lnTo>
                <a:lnTo>
                  <a:pt x="111823" y="188214"/>
                </a:lnTo>
                <a:lnTo>
                  <a:pt x="113133" y="171069"/>
                </a:lnTo>
                <a:lnTo>
                  <a:pt x="114300" y="153924"/>
                </a:lnTo>
                <a:lnTo>
                  <a:pt x="116609" y="136755"/>
                </a:lnTo>
                <a:lnTo>
                  <a:pt x="124968" y="83820"/>
                </a:lnTo>
                <a:lnTo>
                  <a:pt x="140779" y="24193"/>
                </a:lnTo>
                <a:lnTo>
                  <a:pt x="164592" y="4572"/>
                </a:lnTo>
                <a:lnTo>
                  <a:pt x="175712" y="5167"/>
                </a:lnTo>
                <a:lnTo>
                  <a:pt x="183832" y="7048"/>
                </a:lnTo>
                <a:lnTo>
                  <a:pt x="188809" y="10358"/>
                </a:lnTo>
                <a:lnTo>
                  <a:pt x="190500" y="15240"/>
                </a:lnTo>
                <a:lnTo>
                  <a:pt x="189047" y="46339"/>
                </a:lnTo>
                <a:lnTo>
                  <a:pt x="184594" y="84582"/>
                </a:lnTo>
                <a:lnTo>
                  <a:pt x="176998" y="129682"/>
                </a:lnTo>
                <a:lnTo>
                  <a:pt x="166116" y="181356"/>
                </a:lnTo>
                <a:lnTo>
                  <a:pt x="156114" y="233719"/>
                </a:lnTo>
                <a:lnTo>
                  <a:pt x="151401" y="26365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522857" y="806988"/>
            <a:ext cx="386226" cy="529283"/>
          </a:xfrm>
          <a:custGeom>
            <a:avLst/>
            <a:gdLst/>
            <a:ahLst/>
            <a:cxnLst/>
            <a:rect l="l" t="t" r="r" b="b"/>
            <a:pathLst>
              <a:path w="273050" h="748664">
                <a:moveTo>
                  <a:pt x="44196" y="737616"/>
                </a:moveTo>
                <a:lnTo>
                  <a:pt x="26789" y="736449"/>
                </a:lnTo>
                <a:lnTo>
                  <a:pt x="13525" y="732853"/>
                </a:lnTo>
                <a:lnTo>
                  <a:pt x="4548" y="726686"/>
                </a:lnTo>
                <a:lnTo>
                  <a:pt x="0" y="717804"/>
                </a:lnTo>
                <a:lnTo>
                  <a:pt x="7977" y="698420"/>
                </a:lnTo>
                <a:lnTo>
                  <a:pt x="18097" y="658749"/>
                </a:lnTo>
                <a:lnTo>
                  <a:pt x="30218" y="599074"/>
                </a:lnTo>
                <a:lnTo>
                  <a:pt x="44196" y="519684"/>
                </a:lnTo>
                <a:lnTo>
                  <a:pt x="54483" y="461764"/>
                </a:lnTo>
                <a:lnTo>
                  <a:pt x="64008" y="408375"/>
                </a:lnTo>
                <a:lnTo>
                  <a:pt x="72771" y="359473"/>
                </a:lnTo>
                <a:lnTo>
                  <a:pt x="80772" y="315016"/>
                </a:lnTo>
                <a:lnTo>
                  <a:pt x="88011" y="274962"/>
                </a:lnTo>
                <a:lnTo>
                  <a:pt x="104798" y="190095"/>
                </a:lnTo>
                <a:lnTo>
                  <a:pt x="115252" y="145351"/>
                </a:lnTo>
                <a:lnTo>
                  <a:pt x="125991" y="104894"/>
                </a:lnTo>
                <a:lnTo>
                  <a:pt x="148566" y="38576"/>
                </a:lnTo>
                <a:lnTo>
                  <a:pt x="170807" y="4286"/>
                </a:lnTo>
                <a:lnTo>
                  <a:pt x="181356" y="0"/>
                </a:lnTo>
                <a:lnTo>
                  <a:pt x="191071" y="333"/>
                </a:lnTo>
                <a:lnTo>
                  <a:pt x="199644" y="1524"/>
                </a:lnTo>
                <a:lnTo>
                  <a:pt x="207073" y="3857"/>
                </a:lnTo>
                <a:lnTo>
                  <a:pt x="213360" y="7620"/>
                </a:lnTo>
                <a:lnTo>
                  <a:pt x="214526" y="33337"/>
                </a:lnTo>
                <a:lnTo>
                  <a:pt x="218122" y="73914"/>
                </a:lnTo>
                <a:lnTo>
                  <a:pt x="224289" y="129349"/>
                </a:lnTo>
                <a:lnTo>
                  <a:pt x="225661" y="140208"/>
                </a:lnTo>
                <a:lnTo>
                  <a:pt x="175260" y="140208"/>
                </a:lnTo>
                <a:lnTo>
                  <a:pt x="157162" y="192786"/>
                </a:lnTo>
                <a:lnTo>
                  <a:pt x="145041" y="246507"/>
                </a:lnTo>
                <a:lnTo>
                  <a:pt x="131064" y="318516"/>
                </a:lnTo>
                <a:lnTo>
                  <a:pt x="117919" y="392239"/>
                </a:lnTo>
                <a:lnTo>
                  <a:pt x="108204" y="451104"/>
                </a:lnTo>
                <a:lnTo>
                  <a:pt x="101917" y="495109"/>
                </a:lnTo>
                <a:lnTo>
                  <a:pt x="99060" y="524256"/>
                </a:lnTo>
                <a:lnTo>
                  <a:pt x="119014" y="528494"/>
                </a:lnTo>
                <a:lnTo>
                  <a:pt x="137541" y="531876"/>
                </a:lnTo>
                <a:lnTo>
                  <a:pt x="154352" y="534114"/>
                </a:lnTo>
                <a:lnTo>
                  <a:pt x="169164" y="534924"/>
                </a:lnTo>
                <a:lnTo>
                  <a:pt x="260513" y="534924"/>
                </a:lnTo>
                <a:lnTo>
                  <a:pt x="262128" y="554736"/>
                </a:lnTo>
                <a:lnTo>
                  <a:pt x="263459" y="568452"/>
                </a:lnTo>
                <a:lnTo>
                  <a:pt x="92964" y="568452"/>
                </a:lnTo>
                <a:lnTo>
                  <a:pt x="88415" y="577596"/>
                </a:lnTo>
                <a:lnTo>
                  <a:pt x="76200" y="618744"/>
                </a:lnTo>
                <a:lnTo>
                  <a:pt x="65913" y="668035"/>
                </a:lnTo>
                <a:lnTo>
                  <a:pt x="62484" y="684276"/>
                </a:lnTo>
                <a:lnTo>
                  <a:pt x="58769" y="700539"/>
                </a:lnTo>
                <a:lnTo>
                  <a:pt x="54483" y="714946"/>
                </a:lnTo>
                <a:lnTo>
                  <a:pt x="49625" y="727352"/>
                </a:lnTo>
                <a:lnTo>
                  <a:pt x="44196" y="737616"/>
                </a:lnTo>
                <a:close/>
              </a:path>
              <a:path w="273050" h="748664">
                <a:moveTo>
                  <a:pt x="260513" y="534924"/>
                </a:moveTo>
                <a:lnTo>
                  <a:pt x="169164" y="534924"/>
                </a:lnTo>
                <a:lnTo>
                  <a:pt x="181998" y="534662"/>
                </a:lnTo>
                <a:lnTo>
                  <a:pt x="192976" y="533971"/>
                </a:lnTo>
                <a:lnTo>
                  <a:pt x="201953" y="532995"/>
                </a:lnTo>
                <a:lnTo>
                  <a:pt x="208788" y="531876"/>
                </a:lnTo>
                <a:lnTo>
                  <a:pt x="207335" y="517540"/>
                </a:lnTo>
                <a:lnTo>
                  <a:pt x="205168" y="494919"/>
                </a:lnTo>
                <a:lnTo>
                  <a:pt x="202139" y="463677"/>
                </a:lnTo>
                <a:lnTo>
                  <a:pt x="198120" y="423672"/>
                </a:lnTo>
                <a:lnTo>
                  <a:pt x="193809" y="379904"/>
                </a:lnTo>
                <a:lnTo>
                  <a:pt x="189928" y="337566"/>
                </a:lnTo>
                <a:lnTo>
                  <a:pt x="186332" y="296370"/>
                </a:lnTo>
                <a:lnTo>
                  <a:pt x="182880" y="256032"/>
                </a:lnTo>
                <a:lnTo>
                  <a:pt x="179760" y="220003"/>
                </a:lnTo>
                <a:lnTo>
                  <a:pt x="177355" y="191833"/>
                </a:lnTo>
                <a:lnTo>
                  <a:pt x="175807" y="171378"/>
                </a:lnTo>
                <a:lnTo>
                  <a:pt x="175260" y="158496"/>
                </a:lnTo>
                <a:lnTo>
                  <a:pt x="175260" y="140208"/>
                </a:lnTo>
                <a:lnTo>
                  <a:pt x="225661" y="140208"/>
                </a:lnTo>
                <a:lnTo>
                  <a:pt x="233172" y="199644"/>
                </a:lnTo>
                <a:lnTo>
                  <a:pt x="241411" y="271391"/>
                </a:lnTo>
                <a:lnTo>
                  <a:pt x="247650" y="328993"/>
                </a:lnTo>
                <a:lnTo>
                  <a:pt x="251602" y="372594"/>
                </a:lnTo>
                <a:lnTo>
                  <a:pt x="253555" y="429148"/>
                </a:lnTo>
                <a:lnTo>
                  <a:pt x="255273" y="463724"/>
                </a:lnTo>
                <a:lnTo>
                  <a:pt x="258127" y="505634"/>
                </a:lnTo>
                <a:lnTo>
                  <a:pt x="260513" y="534924"/>
                </a:lnTo>
                <a:close/>
              </a:path>
              <a:path w="273050" h="748664">
                <a:moveTo>
                  <a:pt x="240792" y="748284"/>
                </a:moveTo>
                <a:lnTo>
                  <a:pt x="226790" y="746807"/>
                </a:lnTo>
                <a:lnTo>
                  <a:pt x="216789" y="742188"/>
                </a:lnTo>
                <a:lnTo>
                  <a:pt x="210788" y="734139"/>
                </a:lnTo>
                <a:lnTo>
                  <a:pt x="208788" y="722376"/>
                </a:lnTo>
                <a:lnTo>
                  <a:pt x="208788" y="592836"/>
                </a:lnTo>
                <a:lnTo>
                  <a:pt x="200501" y="588287"/>
                </a:lnTo>
                <a:lnTo>
                  <a:pt x="158496" y="576072"/>
                </a:lnTo>
                <a:lnTo>
                  <a:pt x="108132" y="568999"/>
                </a:lnTo>
                <a:lnTo>
                  <a:pt x="92964" y="568452"/>
                </a:lnTo>
                <a:lnTo>
                  <a:pt x="263459" y="568452"/>
                </a:lnTo>
                <a:lnTo>
                  <a:pt x="267009" y="605028"/>
                </a:lnTo>
                <a:lnTo>
                  <a:pt x="270319" y="648462"/>
                </a:lnTo>
                <a:lnTo>
                  <a:pt x="272200" y="685038"/>
                </a:lnTo>
                <a:lnTo>
                  <a:pt x="272796" y="714756"/>
                </a:lnTo>
                <a:lnTo>
                  <a:pt x="270795" y="729638"/>
                </a:lnTo>
                <a:lnTo>
                  <a:pt x="264795" y="740092"/>
                </a:lnTo>
                <a:lnTo>
                  <a:pt x="254793" y="746259"/>
                </a:lnTo>
                <a:lnTo>
                  <a:pt x="240792" y="74828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03574" y="801600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89" h="767080">
                <a:moveTo>
                  <a:pt x="38100" y="763524"/>
                </a:moveTo>
                <a:lnTo>
                  <a:pt x="19812" y="763524"/>
                </a:lnTo>
                <a:lnTo>
                  <a:pt x="12192" y="760476"/>
                </a:lnTo>
                <a:lnTo>
                  <a:pt x="7620" y="754380"/>
                </a:lnTo>
                <a:lnTo>
                  <a:pt x="3048" y="749808"/>
                </a:lnTo>
                <a:lnTo>
                  <a:pt x="0" y="743712"/>
                </a:lnTo>
                <a:lnTo>
                  <a:pt x="59" y="719328"/>
                </a:lnTo>
                <a:lnTo>
                  <a:pt x="4488" y="153924"/>
                </a:lnTo>
                <a:lnTo>
                  <a:pt x="4572" y="13716"/>
                </a:lnTo>
                <a:lnTo>
                  <a:pt x="35052" y="0"/>
                </a:lnTo>
                <a:lnTo>
                  <a:pt x="45339" y="595"/>
                </a:lnTo>
                <a:lnTo>
                  <a:pt x="86844" y="15787"/>
                </a:lnTo>
                <a:lnTo>
                  <a:pt x="119337" y="45720"/>
                </a:lnTo>
                <a:lnTo>
                  <a:pt x="54864" y="45720"/>
                </a:lnTo>
                <a:lnTo>
                  <a:pt x="50335" y="246483"/>
                </a:lnTo>
                <a:lnTo>
                  <a:pt x="50921" y="285821"/>
                </a:lnTo>
                <a:lnTo>
                  <a:pt x="51816" y="294132"/>
                </a:lnTo>
                <a:lnTo>
                  <a:pt x="124803" y="294132"/>
                </a:lnTo>
                <a:lnTo>
                  <a:pt x="124420" y="295155"/>
                </a:lnTo>
                <a:lnTo>
                  <a:pt x="120396" y="304800"/>
                </a:lnTo>
                <a:lnTo>
                  <a:pt x="116371" y="315063"/>
                </a:lnTo>
                <a:lnTo>
                  <a:pt x="113347" y="322897"/>
                </a:lnTo>
                <a:lnTo>
                  <a:pt x="111180" y="328160"/>
                </a:lnTo>
                <a:lnTo>
                  <a:pt x="109728" y="330708"/>
                </a:lnTo>
                <a:lnTo>
                  <a:pt x="110300" y="339852"/>
                </a:lnTo>
                <a:lnTo>
                  <a:pt x="53340" y="339852"/>
                </a:lnTo>
                <a:lnTo>
                  <a:pt x="53340" y="742188"/>
                </a:lnTo>
                <a:lnTo>
                  <a:pt x="51816" y="749808"/>
                </a:lnTo>
                <a:lnTo>
                  <a:pt x="48768" y="754380"/>
                </a:lnTo>
                <a:lnTo>
                  <a:pt x="44196" y="760476"/>
                </a:lnTo>
                <a:lnTo>
                  <a:pt x="38100" y="763524"/>
                </a:lnTo>
                <a:close/>
              </a:path>
              <a:path w="212089" h="767080">
                <a:moveTo>
                  <a:pt x="124803" y="294132"/>
                </a:moveTo>
                <a:lnTo>
                  <a:pt x="51816" y="294132"/>
                </a:lnTo>
                <a:lnTo>
                  <a:pt x="59840" y="285821"/>
                </a:lnTo>
                <a:lnTo>
                  <a:pt x="68008" y="276796"/>
                </a:lnTo>
                <a:lnTo>
                  <a:pt x="76461" y="266914"/>
                </a:lnTo>
                <a:lnTo>
                  <a:pt x="85344" y="256032"/>
                </a:lnTo>
                <a:lnTo>
                  <a:pt x="100584" y="170688"/>
                </a:lnTo>
                <a:lnTo>
                  <a:pt x="100584" y="166116"/>
                </a:lnTo>
                <a:lnTo>
                  <a:pt x="102108" y="160020"/>
                </a:lnTo>
                <a:lnTo>
                  <a:pt x="102108" y="153924"/>
                </a:lnTo>
                <a:lnTo>
                  <a:pt x="101512" y="141684"/>
                </a:lnTo>
                <a:lnTo>
                  <a:pt x="91440" y="97536"/>
                </a:lnTo>
                <a:lnTo>
                  <a:pt x="75438" y="60769"/>
                </a:lnTo>
                <a:lnTo>
                  <a:pt x="54864" y="45720"/>
                </a:lnTo>
                <a:lnTo>
                  <a:pt x="119337" y="45720"/>
                </a:lnTo>
                <a:lnTo>
                  <a:pt x="145161" y="97107"/>
                </a:lnTo>
                <a:lnTo>
                  <a:pt x="154290" y="141684"/>
                </a:lnTo>
                <a:lnTo>
                  <a:pt x="155448" y="166116"/>
                </a:lnTo>
                <a:lnTo>
                  <a:pt x="153995" y="191000"/>
                </a:lnTo>
                <a:lnTo>
                  <a:pt x="149542" y="217741"/>
                </a:lnTo>
                <a:lnTo>
                  <a:pt x="141946" y="246483"/>
                </a:lnTo>
                <a:lnTo>
                  <a:pt x="131064" y="277368"/>
                </a:lnTo>
                <a:lnTo>
                  <a:pt x="129611" y="281011"/>
                </a:lnTo>
                <a:lnTo>
                  <a:pt x="127444" y="287083"/>
                </a:lnTo>
                <a:lnTo>
                  <a:pt x="124803" y="294132"/>
                </a:lnTo>
                <a:close/>
              </a:path>
              <a:path w="212089" h="767080">
                <a:moveTo>
                  <a:pt x="193548" y="766572"/>
                </a:moveTo>
                <a:lnTo>
                  <a:pt x="187452" y="766572"/>
                </a:lnTo>
                <a:lnTo>
                  <a:pt x="178546" y="764881"/>
                </a:lnTo>
                <a:lnTo>
                  <a:pt x="169926" y="759904"/>
                </a:lnTo>
                <a:lnTo>
                  <a:pt x="161305" y="751784"/>
                </a:lnTo>
                <a:lnTo>
                  <a:pt x="152400" y="740664"/>
                </a:lnTo>
                <a:lnTo>
                  <a:pt x="152400" y="736092"/>
                </a:lnTo>
                <a:lnTo>
                  <a:pt x="149359" y="703714"/>
                </a:lnTo>
                <a:lnTo>
                  <a:pt x="143312" y="666044"/>
                </a:lnTo>
                <a:lnTo>
                  <a:pt x="134302" y="623125"/>
                </a:lnTo>
                <a:lnTo>
                  <a:pt x="122371" y="574999"/>
                </a:lnTo>
                <a:lnTo>
                  <a:pt x="107561" y="521708"/>
                </a:lnTo>
                <a:lnTo>
                  <a:pt x="89916" y="463296"/>
                </a:lnTo>
                <a:lnTo>
                  <a:pt x="68199" y="390144"/>
                </a:lnTo>
                <a:lnTo>
                  <a:pt x="53340" y="339852"/>
                </a:lnTo>
                <a:lnTo>
                  <a:pt x="110300" y="339852"/>
                </a:lnTo>
                <a:lnTo>
                  <a:pt x="112252" y="370998"/>
                </a:lnTo>
                <a:lnTo>
                  <a:pt x="119634" y="416433"/>
                </a:lnTo>
                <a:lnTo>
                  <a:pt x="131587" y="467010"/>
                </a:lnTo>
                <a:lnTo>
                  <a:pt x="147828" y="522732"/>
                </a:lnTo>
                <a:lnTo>
                  <a:pt x="162496" y="570166"/>
                </a:lnTo>
                <a:lnTo>
                  <a:pt x="172045" y="599241"/>
                </a:lnTo>
                <a:lnTo>
                  <a:pt x="182880" y="632460"/>
                </a:lnTo>
                <a:lnTo>
                  <a:pt x="193405" y="663606"/>
                </a:lnTo>
                <a:lnTo>
                  <a:pt x="201930" y="688467"/>
                </a:lnTo>
                <a:lnTo>
                  <a:pt x="208168" y="707040"/>
                </a:lnTo>
                <a:lnTo>
                  <a:pt x="211836" y="719328"/>
                </a:lnTo>
                <a:lnTo>
                  <a:pt x="211735" y="726948"/>
                </a:lnTo>
                <a:lnTo>
                  <a:pt x="211502" y="737568"/>
                </a:lnTo>
                <a:lnTo>
                  <a:pt x="210312" y="749046"/>
                </a:lnTo>
                <a:lnTo>
                  <a:pt x="207978" y="757094"/>
                </a:lnTo>
                <a:lnTo>
                  <a:pt x="204216" y="762000"/>
                </a:lnTo>
                <a:lnTo>
                  <a:pt x="199644" y="765048"/>
                </a:lnTo>
                <a:lnTo>
                  <a:pt x="193548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350637" y="806988"/>
            <a:ext cx="386226" cy="529283"/>
          </a:xfrm>
          <a:custGeom>
            <a:avLst/>
            <a:gdLst/>
            <a:ahLst/>
            <a:cxnLst/>
            <a:rect l="l" t="t" r="r" b="b"/>
            <a:pathLst>
              <a:path w="273050" h="748664">
                <a:moveTo>
                  <a:pt x="44196" y="737616"/>
                </a:moveTo>
                <a:lnTo>
                  <a:pt x="27003" y="736449"/>
                </a:lnTo>
                <a:lnTo>
                  <a:pt x="14097" y="732853"/>
                </a:lnTo>
                <a:lnTo>
                  <a:pt x="5191" y="726686"/>
                </a:lnTo>
                <a:lnTo>
                  <a:pt x="0" y="717804"/>
                </a:lnTo>
                <a:lnTo>
                  <a:pt x="7977" y="698420"/>
                </a:lnTo>
                <a:lnTo>
                  <a:pt x="18097" y="658749"/>
                </a:lnTo>
                <a:lnTo>
                  <a:pt x="30218" y="599074"/>
                </a:lnTo>
                <a:lnTo>
                  <a:pt x="44196" y="519684"/>
                </a:lnTo>
                <a:lnTo>
                  <a:pt x="54483" y="461764"/>
                </a:lnTo>
                <a:lnTo>
                  <a:pt x="64008" y="408375"/>
                </a:lnTo>
                <a:lnTo>
                  <a:pt x="72771" y="359473"/>
                </a:lnTo>
                <a:lnTo>
                  <a:pt x="80772" y="315016"/>
                </a:lnTo>
                <a:lnTo>
                  <a:pt x="88011" y="274962"/>
                </a:lnTo>
                <a:lnTo>
                  <a:pt x="104798" y="190095"/>
                </a:lnTo>
                <a:lnTo>
                  <a:pt x="115252" y="145351"/>
                </a:lnTo>
                <a:lnTo>
                  <a:pt x="125991" y="104894"/>
                </a:lnTo>
                <a:lnTo>
                  <a:pt x="148566" y="38576"/>
                </a:lnTo>
                <a:lnTo>
                  <a:pt x="170807" y="4286"/>
                </a:lnTo>
                <a:lnTo>
                  <a:pt x="181356" y="0"/>
                </a:lnTo>
                <a:lnTo>
                  <a:pt x="191071" y="333"/>
                </a:lnTo>
                <a:lnTo>
                  <a:pt x="199644" y="1524"/>
                </a:lnTo>
                <a:lnTo>
                  <a:pt x="207073" y="3857"/>
                </a:lnTo>
                <a:lnTo>
                  <a:pt x="213360" y="7620"/>
                </a:lnTo>
                <a:lnTo>
                  <a:pt x="214526" y="33337"/>
                </a:lnTo>
                <a:lnTo>
                  <a:pt x="218122" y="73914"/>
                </a:lnTo>
                <a:lnTo>
                  <a:pt x="224289" y="129349"/>
                </a:lnTo>
                <a:lnTo>
                  <a:pt x="225661" y="140208"/>
                </a:lnTo>
                <a:lnTo>
                  <a:pt x="175260" y="140208"/>
                </a:lnTo>
                <a:lnTo>
                  <a:pt x="157162" y="192786"/>
                </a:lnTo>
                <a:lnTo>
                  <a:pt x="145041" y="246507"/>
                </a:lnTo>
                <a:lnTo>
                  <a:pt x="131064" y="318516"/>
                </a:lnTo>
                <a:lnTo>
                  <a:pt x="117919" y="392239"/>
                </a:lnTo>
                <a:lnTo>
                  <a:pt x="108204" y="451104"/>
                </a:lnTo>
                <a:lnTo>
                  <a:pt x="101917" y="495109"/>
                </a:lnTo>
                <a:lnTo>
                  <a:pt x="99060" y="524256"/>
                </a:lnTo>
                <a:lnTo>
                  <a:pt x="119014" y="528494"/>
                </a:lnTo>
                <a:lnTo>
                  <a:pt x="137541" y="531876"/>
                </a:lnTo>
                <a:lnTo>
                  <a:pt x="154352" y="534114"/>
                </a:lnTo>
                <a:lnTo>
                  <a:pt x="169164" y="534924"/>
                </a:lnTo>
                <a:lnTo>
                  <a:pt x="260513" y="534924"/>
                </a:lnTo>
                <a:lnTo>
                  <a:pt x="262128" y="554736"/>
                </a:lnTo>
                <a:lnTo>
                  <a:pt x="263459" y="568452"/>
                </a:lnTo>
                <a:lnTo>
                  <a:pt x="92964" y="568452"/>
                </a:lnTo>
                <a:lnTo>
                  <a:pt x="88415" y="577596"/>
                </a:lnTo>
                <a:lnTo>
                  <a:pt x="76200" y="618744"/>
                </a:lnTo>
                <a:lnTo>
                  <a:pt x="65913" y="668035"/>
                </a:lnTo>
                <a:lnTo>
                  <a:pt x="62484" y="684276"/>
                </a:lnTo>
                <a:lnTo>
                  <a:pt x="58769" y="700539"/>
                </a:lnTo>
                <a:lnTo>
                  <a:pt x="54483" y="714946"/>
                </a:lnTo>
                <a:lnTo>
                  <a:pt x="49625" y="727352"/>
                </a:lnTo>
                <a:lnTo>
                  <a:pt x="44196" y="737616"/>
                </a:lnTo>
                <a:close/>
              </a:path>
              <a:path w="273050" h="748664">
                <a:moveTo>
                  <a:pt x="260513" y="534924"/>
                </a:moveTo>
                <a:lnTo>
                  <a:pt x="169164" y="534924"/>
                </a:lnTo>
                <a:lnTo>
                  <a:pt x="181998" y="534662"/>
                </a:lnTo>
                <a:lnTo>
                  <a:pt x="192976" y="533971"/>
                </a:lnTo>
                <a:lnTo>
                  <a:pt x="201953" y="532995"/>
                </a:lnTo>
                <a:lnTo>
                  <a:pt x="208788" y="531876"/>
                </a:lnTo>
                <a:lnTo>
                  <a:pt x="207335" y="517540"/>
                </a:lnTo>
                <a:lnTo>
                  <a:pt x="205168" y="494919"/>
                </a:lnTo>
                <a:lnTo>
                  <a:pt x="202139" y="463677"/>
                </a:lnTo>
                <a:lnTo>
                  <a:pt x="198120" y="423672"/>
                </a:lnTo>
                <a:lnTo>
                  <a:pt x="193809" y="379904"/>
                </a:lnTo>
                <a:lnTo>
                  <a:pt x="189928" y="337566"/>
                </a:lnTo>
                <a:lnTo>
                  <a:pt x="186332" y="296370"/>
                </a:lnTo>
                <a:lnTo>
                  <a:pt x="182880" y="256032"/>
                </a:lnTo>
                <a:lnTo>
                  <a:pt x="179760" y="220003"/>
                </a:lnTo>
                <a:lnTo>
                  <a:pt x="177355" y="191833"/>
                </a:lnTo>
                <a:lnTo>
                  <a:pt x="175807" y="171378"/>
                </a:lnTo>
                <a:lnTo>
                  <a:pt x="175260" y="158496"/>
                </a:lnTo>
                <a:lnTo>
                  <a:pt x="175260" y="140208"/>
                </a:lnTo>
                <a:lnTo>
                  <a:pt x="225661" y="140208"/>
                </a:lnTo>
                <a:lnTo>
                  <a:pt x="233172" y="199644"/>
                </a:lnTo>
                <a:lnTo>
                  <a:pt x="241411" y="271391"/>
                </a:lnTo>
                <a:lnTo>
                  <a:pt x="247650" y="328993"/>
                </a:lnTo>
                <a:lnTo>
                  <a:pt x="251602" y="372594"/>
                </a:lnTo>
                <a:lnTo>
                  <a:pt x="253555" y="429148"/>
                </a:lnTo>
                <a:lnTo>
                  <a:pt x="255273" y="463724"/>
                </a:lnTo>
                <a:lnTo>
                  <a:pt x="258127" y="505634"/>
                </a:lnTo>
                <a:lnTo>
                  <a:pt x="260513" y="534924"/>
                </a:lnTo>
                <a:close/>
              </a:path>
              <a:path w="273050" h="748664">
                <a:moveTo>
                  <a:pt x="240792" y="748284"/>
                </a:moveTo>
                <a:lnTo>
                  <a:pt x="226790" y="746807"/>
                </a:lnTo>
                <a:lnTo>
                  <a:pt x="216789" y="742188"/>
                </a:lnTo>
                <a:lnTo>
                  <a:pt x="210788" y="734139"/>
                </a:lnTo>
                <a:lnTo>
                  <a:pt x="208788" y="722376"/>
                </a:lnTo>
                <a:lnTo>
                  <a:pt x="208788" y="592836"/>
                </a:lnTo>
                <a:lnTo>
                  <a:pt x="200501" y="588287"/>
                </a:lnTo>
                <a:lnTo>
                  <a:pt x="158496" y="576072"/>
                </a:lnTo>
                <a:lnTo>
                  <a:pt x="108132" y="568999"/>
                </a:lnTo>
                <a:lnTo>
                  <a:pt x="92964" y="568452"/>
                </a:lnTo>
                <a:lnTo>
                  <a:pt x="263459" y="568452"/>
                </a:lnTo>
                <a:lnTo>
                  <a:pt x="267009" y="605028"/>
                </a:lnTo>
                <a:lnTo>
                  <a:pt x="270319" y="648462"/>
                </a:lnTo>
                <a:lnTo>
                  <a:pt x="272200" y="685038"/>
                </a:lnTo>
                <a:lnTo>
                  <a:pt x="272796" y="714756"/>
                </a:lnTo>
                <a:lnTo>
                  <a:pt x="270795" y="729638"/>
                </a:lnTo>
                <a:lnTo>
                  <a:pt x="264795" y="740092"/>
                </a:lnTo>
                <a:lnTo>
                  <a:pt x="254793" y="746259"/>
                </a:lnTo>
                <a:lnTo>
                  <a:pt x="240792" y="74828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831354" y="801600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89" h="767080">
                <a:moveTo>
                  <a:pt x="38100" y="763524"/>
                </a:moveTo>
                <a:lnTo>
                  <a:pt x="19812" y="763524"/>
                </a:lnTo>
                <a:lnTo>
                  <a:pt x="12192" y="760476"/>
                </a:lnTo>
                <a:lnTo>
                  <a:pt x="7620" y="754380"/>
                </a:lnTo>
                <a:lnTo>
                  <a:pt x="3048" y="749808"/>
                </a:lnTo>
                <a:lnTo>
                  <a:pt x="0" y="743712"/>
                </a:lnTo>
                <a:lnTo>
                  <a:pt x="59" y="719328"/>
                </a:lnTo>
                <a:lnTo>
                  <a:pt x="4488" y="153924"/>
                </a:lnTo>
                <a:lnTo>
                  <a:pt x="4572" y="13716"/>
                </a:lnTo>
                <a:lnTo>
                  <a:pt x="35052" y="0"/>
                </a:lnTo>
                <a:lnTo>
                  <a:pt x="45339" y="595"/>
                </a:lnTo>
                <a:lnTo>
                  <a:pt x="86844" y="15787"/>
                </a:lnTo>
                <a:lnTo>
                  <a:pt x="119337" y="45720"/>
                </a:lnTo>
                <a:lnTo>
                  <a:pt x="54864" y="45720"/>
                </a:lnTo>
                <a:lnTo>
                  <a:pt x="50335" y="246483"/>
                </a:lnTo>
                <a:lnTo>
                  <a:pt x="50921" y="285821"/>
                </a:lnTo>
                <a:lnTo>
                  <a:pt x="51816" y="294132"/>
                </a:lnTo>
                <a:lnTo>
                  <a:pt x="124803" y="294132"/>
                </a:lnTo>
                <a:lnTo>
                  <a:pt x="124420" y="295155"/>
                </a:lnTo>
                <a:lnTo>
                  <a:pt x="120396" y="304800"/>
                </a:lnTo>
                <a:lnTo>
                  <a:pt x="116371" y="315063"/>
                </a:lnTo>
                <a:lnTo>
                  <a:pt x="113347" y="322897"/>
                </a:lnTo>
                <a:lnTo>
                  <a:pt x="111180" y="328160"/>
                </a:lnTo>
                <a:lnTo>
                  <a:pt x="109728" y="330708"/>
                </a:lnTo>
                <a:lnTo>
                  <a:pt x="110300" y="339852"/>
                </a:lnTo>
                <a:lnTo>
                  <a:pt x="53340" y="339852"/>
                </a:lnTo>
                <a:lnTo>
                  <a:pt x="53340" y="742188"/>
                </a:lnTo>
                <a:lnTo>
                  <a:pt x="51816" y="749808"/>
                </a:lnTo>
                <a:lnTo>
                  <a:pt x="48768" y="754380"/>
                </a:lnTo>
                <a:lnTo>
                  <a:pt x="44196" y="760476"/>
                </a:lnTo>
                <a:lnTo>
                  <a:pt x="38100" y="763524"/>
                </a:lnTo>
                <a:close/>
              </a:path>
              <a:path w="212089" h="767080">
                <a:moveTo>
                  <a:pt x="124803" y="294132"/>
                </a:moveTo>
                <a:lnTo>
                  <a:pt x="51816" y="294132"/>
                </a:lnTo>
                <a:lnTo>
                  <a:pt x="59840" y="285821"/>
                </a:lnTo>
                <a:lnTo>
                  <a:pt x="68008" y="276796"/>
                </a:lnTo>
                <a:lnTo>
                  <a:pt x="76461" y="266914"/>
                </a:lnTo>
                <a:lnTo>
                  <a:pt x="85344" y="256032"/>
                </a:lnTo>
                <a:lnTo>
                  <a:pt x="100584" y="170688"/>
                </a:lnTo>
                <a:lnTo>
                  <a:pt x="100584" y="166116"/>
                </a:lnTo>
                <a:lnTo>
                  <a:pt x="102108" y="160020"/>
                </a:lnTo>
                <a:lnTo>
                  <a:pt x="102108" y="153924"/>
                </a:lnTo>
                <a:lnTo>
                  <a:pt x="101512" y="141684"/>
                </a:lnTo>
                <a:lnTo>
                  <a:pt x="91440" y="97536"/>
                </a:lnTo>
                <a:lnTo>
                  <a:pt x="75438" y="60769"/>
                </a:lnTo>
                <a:lnTo>
                  <a:pt x="54864" y="45720"/>
                </a:lnTo>
                <a:lnTo>
                  <a:pt x="119337" y="45720"/>
                </a:lnTo>
                <a:lnTo>
                  <a:pt x="145161" y="97107"/>
                </a:lnTo>
                <a:lnTo>
                  <a:pt x="154290" y="141684"/>
                </a:lnTo>
                <a:lnTo>
                  <a:pt x="155448" y="166116"/>
                </a:lnTo>
                <a:lnTo>
                  <a:pt x="153995" y="191000"/>
                </a:lnTo>
                <a:lnTo>
                  <a:pt x="149542" y="217741"/>
                </a:lnTo>
                <a:lnTo>
                  <a:pt x="141946" y="246483"/>
                </a:lnTo>
                <a:lnTo>
                  <a:pt x="131064" y="277368"/>
                </a:lnTo>
                <a:lnTo>
                  <a:pt x="129611" y="281011"/>
                </a:lnTo>
                <a:lnTo>
                  <a:pt x="127444" y="287083"/>
                </a:lnTo>
                <a:lnTo>
                  <a:pt x="124803" y="294132"/>
                </a:lnTo>
                <a:close/>
              </a:path>
              <a:path w="212089" h="767080">
                <a:moveTo>
                  <a:pt x="193548" y="766572"/>
                </a:moveTo>
                <a:lnTo>
                  <a:pt x="187452" y="766572"/>
                </a:lnTo>
                <a:lnTo>
                  <a:pt x="178546" y="764881"/>
                </a:lnTo>
                <a:lnTo>
                  <a:pt x="169926" y="759904"/>
                </a:lnTo>
                <a:lnTo>
                  <a:pt x="161305" y="751784"/>
                </a:lnTo>
                <a:lnTo>
                  <a:pt x="152400" y="740664"/>
                </a:lnTo>
                <a:lnTo>
                  <a:pt x="152400" y="736092"/>
                </a:lnTo>
                <a:lnTo>
                  <a:pt x="149359" y="703714"/>
                </a:lnTo>
                <a:lnTo>
                  <a:pt x="143312" y="666044"/>
                </a:lnTo>
                <a:lnTo>
                  <a:pt x="134302" y="623125"/>
                </a:lnTo>
                <a:lnTo>
                  <a:pt x="122371" y="574999"/>
                </a:lnTo>
                <a:lnTo>
                  <a:pt x="107561" y="521708"/>
                </a:lnTo>
                <a:lnTo>
                  <a:pt x="89916" y="463296"/>
                </a:lnTo>
                <a:lnTo>
                  <a:pt x="68199" y="390144"/>
                </a:lnTo>
                <a:lnTo>
                  <a:pt x="53340" y="339852"/>
                </a:lnTo>
                <a:lnTo>
                  <a:pt x="110300" y="339852"/>
                </a:lnTo>
                <a:lnTo>
                  <a:pt x="112252" y="370998"/>
                </a:lnTo>
                <a:lnTo>
                  <a:pt x="119634" y="416433"/>
                </a:lnTo>
                <a:lnTo>
                  <a:pt x="131587" y="467010"/>
                </a:lnTo>
                <a:lnTo>
                  <a:pt x="147828" y="522732"/>
                </a:lnTo>
                <a:lnTo>
                  <a:pt x="162496" y="570166"/>
                </a:lnTo>
                <a:lnTo>
                  <a:pt x="172045" y="599241"/>
                </a:lnTo>
                <a:lnTo>
                  <a:pt x="182880" y="632460"/>
                </a:lnTo>
                <a:lnTo>
                  <a:pt x="193405" y="663606"/>
                </a:lnTo>
                <a:lnTo>
                  <a:pt x="201930" y="688467"/>
                </a:lnTo>
                <a:lnTo>
                  <a:pt x="208168" y="707040"/>
                </a:lnTo>
                <a:lnTo>
                  <a:pt x="211836" y="719328"/>
                </a:lnTo>
                <a:lnTo>
                  <a:pt x="211735" y="726948"/>
                </a:lnTo>
                <a:lnTo>
                  <a:pt x="211502" y="737568"/>
                </a:lnTo>
                <a:lnTo>
                  <a:pt x="210312" y="749046"/>
                </a:lnTo>
                <a:lnTo>
                  <a:pt x="207978" y="757094"/>
                </a:lnTo>
                <a:lnTo>
                  <a:pt x="204216" y="762000"/>
                </a:lnTo>
                <a:lnTo>
                  <a:pt x="199644" y="765048"/>
                </a:lnTo>
                <a:lnTo>
                  <a:pt x="193548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195664" y="797291"/>
            <a:ext cx="235329" cy="547689"/>
          </a:xfrm>
          <a:custGeom>
            <a:avLst/>
            <a:gdLst/>
            <a:ahLst/>
            <a:cxnLst/>
            <a:rect l="l" t="t" r="r" b="b"/>
            <a:pathLst>
              <a:path w="166370" h="774700">
                <a:moveTo>
                  <a:pt x="50292" y="774192"/>
                </a:moveTo>
                <a:lnTo>
                  <a:pt x="13716" y="751332"/>
                </a:lnTo>
                <a:lnTo>
                  <a:pt x="13716" y="742188"/>
                </a:lnTo>
                <a:lnTo>
                  <a:pt x="19812" y="697992"/>
                </a:lnTo>
                <a:lnTo>
                  <a:pt x="19625" y="663655"/>
                </a:lnTo>
                <a:lnTo>
                  <a:pt x="19065" y="624653"/>
                </a:lnTo>
                <a:lnTo>
                  <a:pt x="18132" y="580986"/>
                </a:lnTo>
                <a:lnTo>
                  <a:pt x="16826" y="532653"/>
                </a:lnTo>
                <a:lnTo>
                  <a:pt x="15146" y="479655"/>
                </a:lnTo>
                <a:lnTo>
                  <a:pt x="13093" y="421992"/>
                </a:lnTo>
                <a:lnTo>
                  <a:pt x="10668" y="359664"/>
                </a:lnTo>
                <a:lnTo>
                  <a:pt x="7677" y="297331"/>
                </a:lnTo>
                <a:lnTo>
                  <a:pt x="5220" y="239636"/>
                </a:lnTo>
                <a:lnTo>
                  <a:pt x="3270" y="186554"/>
                </a:lnTo>
                <a:lnTo>
                  <a:pt x="1799" y="138057"/>
                </a:lnTo>
                <a:lnTo>
                  <a:pt x="781" y="94119"/>
                </a:lnTo>
                <a:lnTo>
                  <a:pt x="191" y="54712"/>
                </a:lnTo>
                <a:lnTo>
                  <a:pt x="0" y="13716"/>
                </a:lnTo>
                <a:lnTo>
                  <a:pt x="3048" y="9144"/>
                </a:lnTo>
                <a:lnTo>
                  <a:pt x="7620" y="4572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39624" y="1524"/>
                </a:lnTo>
                <a:lnTo>
                  <a:pt x="51816" y="13716"/>
                </a:lnTo>
                <a:lnTo>
                  <a:pt x="54864" y="19812"/>
                </a:lnTo>
                <a:lnTo>
                  <a:pt x="54864" y="27432"/>
                </a:lnTo>
                <a:lnTo>
                  <a:pt x="64008" y="385572"/>
                </a:lnTo>
                <a:lnTo>
                  <a:pt x="65532" y="417576"/>
                </a:lnTo>
                <a:lnTo>
                  <a:pt x="65532" y="422148"/>
                </a:lnTo>
                <a:lnTo>
                  <a:pt x="67177" y="460357"/>
                </a:lnTo>
                <a:lnTo>
                  <a:pt x="68458" y="505443"/>
                </a:lnTo>
                <a:lnTo>
                  <a:pt x="69372" y="557332"/>
                </a:lnTo>
                <a:lnTo>
                  <a:pt x="69921" y="615952"/>
                </a:lnTo>
                <a:lnTo>
                  <a:pt x="70054" y="663655"/>
                </a:lnTo>
                <a:lnTo>
                  <a:pt x="70104" y="707136"/>
                </a:lnTo>
                <a:lnTo>
                  <a:pt x="144780" y="707136"/>
                </a:lnTo>
                <a:lnTo>
                  <a:pt x="154543" y="713994"/>
                </a:lnTo>
                <a:lnTo>
                  <a:pt x="161163" y="720852"/>
                </a:lnTo>
                <a:lnTo>
                  <a:pt x="164925" y="727710"/>
                </a:lnTo>
                <a:lnTo>
                  <a:pt x="166116" y="734568"/>
                </a:lnTo>
                <a:lnTo>
                  <a:pt x="166116" y="743712"/>
                </a:lnTo>
                <a:lnTo>
                  <a:pt x="164592" y="751332"/>
                </a:lnTo>
                <a:lnTo>
                  <a:pt x="153924" y="762000"/>
                </a:lnTo>
                <a:lnTo>
                  <a:pt x="74676" y="762000"/>
                </a:lnTo>
                <a:lnTo>
                  <a:pt x="69580" y="767119"/>
                </a:lnTo>
                <a:lnTo>
                  <a:pt x="63627" y="770953"/>
                </a:lnTo>
                <a:lnTo>
                  <a:pt x="57102" y="773358"/>
                </a:lnTo>
                <a:lnTo>
                  <a:pt x="50292" y="774192"/>
                </a:lnTo>
                <a:close/>
              </a:path>
              <a:path w="166370" h="774700">
                <a:moveTo>
                  <a:pt x="114300" y="763524"/>
                </a:moveTo>
                <a:lnTo>
                  <a:pt x="108204" y="763524"/>
                </a:lnTo>
                <a:lnTo>
                  <a:pt x="74676" y="762000"/>
                </a:lnTo>
                <a:lnTo>
                  <a:pt x="120396" y="762000"/>
                </a:lnTo>
                <a:lnTo>
                  <a:pt x="114300" y="763524"/>
                </a:lnTo>
                <a:close/>
              </a:path>
              <a:path w="166370" h="774700">
                <a:moveTo>
                  <a:pt x="149352" y="765048"/>
                </a:moveTo>
                <a:lnTo>
                  <a:pt x="138684" y="765048"/>
                </a:lnTo>
                <a:lnTo>
                  <a:pt x="126492" y="762000"/>
                </a:lnTo>
                <a:lnTo>
                  <a:pt x="153924" y="762000"/>
                </a:lnTo>
                <a:lnTo>
                  <a:pt x="149352" y="76504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475904" y="806988"/>
            <a:ext cx="384430" cy="529283"/>
          </a:xfrm>
          <a:custGeom>
            <a:avLst/>
            <a:gdLst/>
            <a:ahLst/>
            <a:cxnLst/>
            <a:rect l="l" t="t" r="r" b="b"/>
            <a:pathLst>
              <a:path w="271779" h="748664">
                <a:moveTo>
                  <a:pt x="42672" y="737616"/>
                </a:moveTo>
                <a:lnTo>
                  <a:pt x="25503" y="736449"/>
                </a:lnTo>
                <a:lnTo>
                  <a:pt x="12763" y="732853"/>
                </a:lnTo>
                <a:lnTo>
                  <a:pt x="4310" y="726686"/>
                </a:lnTo>
                <a:lnTo>
                  <a:pt x="0" y="717804"/>
                </a:lnTo>
                <a:lnTo>
                  <a:pt x="7119" y="698420"/>
                </a:lnTo>
                <a:lnTo>
                  <a:pt x="16954" y="658749"/>
                </a:lnTo>
                <a:lnTo>
                  <a:pt x="29360" y="599074"/>
                </a:lnTo>
                <a:lnTo>
                  <a:pt x="44196" y="519684"/>
                </a:lnTo>
                <a:lnTo>
                  <a:pt x="53848" y="461764"/>
                </a:lnTo>
                <a:lnTo>
                  <a:pt x="62992" y="408375"/>
                </a:lnTo>
                <a:lnTo>
                  <a:pt x="71628" y="359473"/>
                </a:lnTo>
                <a:lnTo>
                  <a:pt x="79756" y="315016"/>
                </a:lnTo>
                <a:lnTo>
                  <a:pt x="87376" y="274962"/>
                </a:lnTo>
                <a:lnTo>
                  <a:pt x="94488" y="239268"/>
                </a:lnTo>
                <a:lnTo>
                  <a:pt x="103917" y="190095"/>
                </a:lnTo>
                <a:lnTo>
                  <a:pt x="113919" y="145351"/>
                </a:lnTo>
                <a:lnTo>
                  <a:pt x="124491" y="104894"/>
                </a:lnTo>
                <a:lnTo>
                  <a:pt x="147042" y="38576"/>
                </a:lnTo>
                <a:lnTo>
                  <a:pt x="169283" y="4286"/>
                </a:lnTo>
                <a:lnTo>
                  <a:pt x="179832" y="0"/>
                </a:lnTo>
                <a:lnTo>
                  <a:pt x="189547" y="333"/>
                </a:lnTo>
                <a:lnTo>
                  <a:pt x="198120" y="1524"/>
                </a:lnTo>
                <a:lnTo>
                  <a:pt x="205549" y="3857"/>
                </a:lnTo>
                <a:lnTo>
                  <a:pt x="211836" y="7620"/>
                </a:lnTo>
                <a:lnTo>
                  <a:pt x="213002" y="33337"/>
                </a:lnTo>
                <a:lnTo>
                  <a:pt x="216598" y="73914"/>
                </a:lnTo>
                <a:lnTo>
                  <a:pt x="222765" y="129349"/>
                </a:lnTo>
                <a:lnTo>
                  <a:pt x="224137" y="140208"/>
                </a:lnTo>
                <a:lnTo>
                  <a:pt x="175260" y="140208"/>
                </a:lnTo>
                <a:lnTo>
                  <a:pt x="173736" y="141732"/>
                </a:lnTo>
                <a:lnTo>
                  <a:pt x="173736" y="143157"/>
                </a:lnTo>
                <a:lnTo>
                  <a:pt x="166401" y="157353"/>
                </a:lnTo>
                <a:lnTo>
                  <a:pt x="143541" y="246507"/>
                </a:lnTo>
                <a:lnTo>
                  <a:pt x="129540" y="318516"/>
                </a:lnTo>
                <a:lnTo>
                  <a:pt x="116419" y="392239"/>
                </a:lnTo>
                <a:lnTo>
                  <a:pt x="106870" y="451104"/>
                </a:lnTo>
                <a:lnTo>
                  <a:pt x="101036" y="495109"/>
                </a:lnTo>
                <a:lnTo>
                  <a:pt x="99060" y="524256"/>
                </a:lnTo>
                <a:lnTo>
                  <a:pt x="118776" y="528494"/>
                </a:lnTo>
                <a:lnTo>
                  <a:pt x="136779" y="531876"/>
                </a:lnTo>
                <a:lnTo>
                  <a:pt x="153066" y="534114"/>
                </a:lnTo>
                <a:lnTo>
                  <a:pt x="167640" y="534924"/>
                </a:lnTo>
                <a:lnTo>
                  <a:pt x="260158" y="534924"/>
                </a:lnTo>
                <a:lnTo>
                  <a:pt x="262128" y="554736"/>
                </a:lnTo>
                <a:lnTo>
                  <a:pt x="263219" y="568452"/>
                </a:lnTo>
                <a:lnTo>
                  <a:pt x="91440" y="568452"/>
                </a:lnTo>
                <a:lnTo>
                  <a:pt x="86891" y="577596"/>
                </a:lnTo>
                <a:lnTo>
                  <a:pt x="82486" y="589026"/>
                </a:lnTo>
                <a:lnTo>
                  <a:pt x="78366" y="602742"/>
                </a:lnTo>
                <a:lnTo>
                  <a:pt x="74676" y="618744"/>
                </a:lnTo>
                <a:lnTo>
                  <a:pt x="72128" y="634984"/>
                </a:lnTo>
                <a:lnTo>
                  <a:pt x="69151" y="651510"/>
                </a:lnTo>
                <a:lnTo>
                  <a:pt x="57888" y="700539"/>
                </a:lnTo>
                <a:lnTo>
                  <a:pt x="48125" y="727352"/>
                </a:lnTo>
                <a:lnTo>
                  <a:pt x="42672" y="737616"/>
                </a:lnTo>
                <a:close/>
              </a:path>
              <a:path w="271779" h="748664">
                <a:moveTo>
                  <a:pt x="173736" y="143157"/>
                </a:moveTo>
                <a:lnTo>
                  <a:pt x="173736" y="141732"/>
                </a:lnTo>
                <a:lnTo>
                  <a:pt x="175260" y="140208"/>
                </a:lnTo>
                <a:lnTo>
                  <a:pt x="173736" y="143157"/>
                </a:lnTo>
                <a:close/>
              </a:path>
              <a:path w="271779" h="748664">
                <a:moveTo>
                  <a:pt x="260158" y="534924"/>
                </a:moveTo>
                <a:lnTo>
                  <a:pt x="167640" y="534924"/>
                </a:lnTo>
                <a:lnTo>
                  <a:pt x="180474" y="534662"/>
                </a:lnTo>
                <a:lnTo>
                  <a:pt x="191452" y="533971"/>
                </a:lnTo>
                <a:lnTo>
                  <a:pt x="200429" y="532995"/>
                </a:lnTo>
                <a:lnTo>
                  <a:pt x="207264" y="531876"/>
                </a:lnTo>
                <a:lnTo>
                  <a:pt x="205811" y="517540"/>
                </a:lnTo>
                <a:lnTo>
                  <a:pt x="203644" y="494919"/>
                </a:lnTo>
                <a:lnTo>
                  <a:pt x="200615" y="463677"/>
                </a:lnTo>
                <a:lnTo>
                  <a:pt x="196596" y="423672"/>
                </a:lnTo>
                <a:lnTo>
                  <a:pt x="192285" y="379904"/>
                </a:lnTo>
                <a:lnTo>
                  <a:pt x="188404" y="337566"/>
                </a:lnTo>
                <a:lnTo>
                  <a:pt x="184808" y="296370"/>
                </a:lnTo>
                <a:lnTo>
                  <a:pt x="181356" y="256032"/>
                </a:lnTo>
                <a:lnTo>
                  <a:pt x="178236" y="220003"/>
                </a:lnTo>
                <a:lnTo>
                  <a:pt x="175831" y="191833"/>
                </a:lnTo>
                <a:lnTo>
                  <a:pt x="174283" y="171378"/>
                </a:lnTo>
                <a:lnTo>
                  <a:pt x="173736" y="158496"/>
                </a:lnTo>
                <a:lnTo>
                  <a:pt x="173736" y="143157"/>
                </a:lnTo>
                <a:lnTo>
                  <a:pt x="175260" y="140208"/>
                </a:lnTo>
                <a:lnTo>
                  <a:pt x="224137" y="140208"/>
                </a:lnTo>
                <a:lnTo>
                  <a:pt x="231648" y="199644"/>
                </a:lnTo>
                <a:lnTo>
                  <a:pt x="239887" y="271391"/>
                </a:lnTo>
                <a:lnTo>
                  <a:pt x="246126" y="328993"/>
                </a:lnTo>
                <a:lnTo>
                  <a:pt x="250078" y="372594"/>
                </a:lnTo>
                <a:lnTo>
                  <a:pt x="252055" y="429148"/>
                </a:lnTo>
                <a:lnTo>
                  <a:pt x="253940" y="463724"/>
                </a:lnTo>
                <a:lnTo>
                  <a:pt x="257246" y="505634"/>
                </a:lnTo>
                <a:lnTo>
                  <a:pt x="260158" y="534924"/>
                </a:lnTo>
                <a:close/>
              </a:path>
              <a:path w="271779" h="748664">
                <a:moveTo>
                  <a:pt x="239268" y="748284"/>
                </a:moveTo>
                <a:lnTo>
                  <a:pt x="225504" y="746807"/>
                </a:lnTo>
                <a:lnTo>
                  <a:pt x="216027" y="742188"/>
                </a:lnTo>
                <a:lnTo>
                  <a:pt x="210550" y="734139"/>
                </a:lnTo>
                <a:lnTo>
                  <a:pt x="208788" y="722376"/>
                </a:lnTo>
                <a:lnTo>
                  <a:pt x="208788" y="592836"/>
                </a:lnTo>
                <a:lnTo>
                  <a:pt x="199620" y="588287"/>
                </a:lnTo>
                <a:lnTo>
                  <a:pt x="156972" y="576072"/>
                </a:lnTo>
                <a:lnTo>
                  <a:pt x="106608" y="568999"/>
                </a:lnTo>
                <a:lnTo>
                  <a:pt x="91440" y="568452"/>
                </a:lnTo>
                <a:lnTo>
                  <a:pt x="263219" y="568452"/>
                </a:lnTo>
                <a:lnTo>
                  <a:pt x="266128" y="605028"/>
                </a:lnTo>
                <a:lnTo>
                  <a:pt x="268986" y="648462"/>
                </a:lnTo>
                <a:lnTo>
                  <a:pt x="270700" y="685038"/>
                </a:lnTo>
                <a:lnTo>
                  <a:pt x="271272" y="714756"/>
                </a:lnTo>
                <a:lnTo>
                  <a:pt x="269271" y="729638"/>
                </a:lnTo>
                <a:lnTo>
                  <a:pt x="263271" y="740092"/>
                </a:lnTo>
                <a:lnTo>
                  <a:pt x="253269" y="746259"/>
                </a:lnTo>
                <a:lnTo>
                  <a:pt x="239268" y="74828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56621" y="801600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89" h="767080">
                <a:moveTo>
                  <a:pt x="36576" y="763524"/>
                </a:moveTo>
                <a:lnTo>
                  <a:pt x="18288" y="763524"/>
                </a:lnTo>
                <a:lnTo>
                  <a:pt x="10668" y="760476"/>
                </a:lnTo>
                <a:lnTo>
                  <a:pt x="6096" y="754380"/>
                </a:lnTo>
                <a:lnTo>
                  <a:pt x="1524" y="749808"/>
                </a:lnTo>
                <a:lnTo>
                  <a:pt x="0" y="743712"/>
                </a:lnTo>
                <a:lnTo>
                  <a:pt x="103" y="707040"/>
                </a:lnTo>
                <a:lnTo>
                  <a:pt x="2928" y="166116"/>
                </a:lnTo>
                <a:lnTo>
                  <a:pt x="3048" y="13716"/>
                </a:lnTo>
                <a:lnTo>
                  <a:pt x="33528" y="0"/>
                </a:lnTo>
                <a:lnTo>
                  <a:pt x="43815" y="595"/>
                </a:lnTo>
                <a:lnTo>
                  <a:pt x="85534" y="15787"/>
                </a:lnTo>
                <a:lnTo>
                  <a:pt x="117813" y="45720"/>
                </a:lnTo>
                <a:lnTo>
                  <a:pt x="54864" y="45720"/>
                </a:lnTo>
                <a:lnTo>
                  <a:pt x="48826" y="246483"/>
                </a:lnTo>
                <a:lnTo>
                  <a:pt x="49397" y="285821"/>
                </a:lnTo>
                <a:lnTo>
                  <a:pt x="50292" y="294132"/>
                </a:lnTo>
                <a:lnTo>
                  <a:pt x="123324" y="294132"/>
                </a:lnTo>
                <a:lnTo>
                  <a:pt x="122920" y="295155"/>
                </a:lnTo>
                <a:lnTo>
                  <a:pt x="118872" y="304800"/>
                </a:lnTo>
                <a:lnTo>
                  <a:pt x="114847" y="315063"/>
                </a:lnTo>
                <a:lnTo>
                  <a:pt x="111823" y="322897"/>
                </a:lnTo>
                <a:lnTo>
                  <a:pt x="109656" y="328160"/>
                </a:lnTo>
                <a:lnTo>
                  <a:pt x="108204" y="330708"/>
                </a:lnTo>
                <a:lnTo>
                  <a:pt x="108922" y="339852"/>
                </a:lnTo>
                <a:lnTo>
                  <a:pt x="51816" y="339852"/>
                </a:lnTo>
                <a:lnTo>
                  <a:pt x="51816" y="742188"/>
                </a:lnTo>
                <a:lnTo>
                  <a:pt x="50292" y="749808"/>
                </a:lnTo>
                <a:lnTo>
                  <a:pt x="47244" y="754380"/>
                </a:lnTo>
                <a:lnTo>
                  <a:pt x="42672" y="760476"/>
                </a:lnTo>
                <a:lnTo>
                  <a:pt x="36576" y="763524"/>
                </a:lnTo>
                <a:close/>
              </a:path>
              <a:path w="212089" h="767080">
                <a:moveTo>
                  <a:pt x="123324" y="294132"/>
                </a:moveTo>
                <a:lnTo>
                  <a:pt x="50292" y="294132"/>
                </a:lnTo>
                <a:lnTo>
                  <a:pt x="58316" y="285821"/>
                </a:lnTo>
                <a:lnTo>
                  <a:pt x="66484" y="276796"/>
                </a:lnTo>
                <a:lnTo>
                  <a:pt x="74937" y="266914"/>
                </a:lnTo>
                <a:lnTo>
                  <a:pt x="83820" y="256032"/>
                </a:lnTo>
                <a:lnTo>
                  <a:pt x="99060" y="170688"/>
                </a:lnTo>
                <a:lnTo>
                  <a:pt x="100584" y="166116"/>
                </a:lnTo>
                <a:lnTo>
                  <a:pt x="100584" y="153924"/>
                </a:lnTo>
                <a:lnTo>
                  <a:pt x="100012" y="141684"/>
                </a:lnTo>
                <a:lnTo>
                  <a:pt x="91440" y="97536"/>
                </a:lnTo>
                <a:lnTo>
                  <a:pt x="75438" y="60769"/>
                </a:lnTo>
                <a:lnTo>
                  <a:pt x="54864" y="45720"/>
                </a:lnTo>
                <a:lnTo>
                  <a:pt x="117813" y="45720"/>
                </a:lnTo>
                <a:lnTo>
                  <a:pt x="143875" y="97107"/>
                </a:lnTo>
                <a:lnTo>
                  <a:pt x="154050" y="141684"/>
                </a:lnTo>
                <a:lnTo>
                  <a:pt x="155448" y="166116"/>
                </a:lnTo>
                <a:lnTo>
                  <a:pt x="153781" y="191000"/>
                </a:lnTo>
                <a:lnTo>
                  <a:pt x="148971" y="217741"/>
                </a:lnTo>
                <a:lnTo>
                  <a:pt x="141303" y="246483"/>
                </a:lnTo>
                <a:lnTo>
                  <a:pt x="131064" y="277368"/>
                </a:lnTo>
                <a:lnTo>
                  <a:pt x="128730" y="281011"/>
                </a:lnTo>
                <a:lnTo>
                  <a:pt x="126111" y="287083"/>
                </a:lnTo>
                <a:lnTo>
                  <a:pt x="123324" y="294132"/>
                </a:lnTo>
                <a:close/>
              </a:path>
              <a:path w="212089" h="767080">
                <a:moveTo>
                  <a:pt x="192024" y="766572"/>
                </a:moveTo>
                <a:lnTo>
                  <a:pt x="187452" y="766572"/>
                </a:lnTo>
                <a:lnTo>
                  <a:pt x="178308" y="764881"/>
                </a:lnTo>
                <a:lnTo>
                  <a:pt x="169164" y="759904"/>
                </a:lnTo>
                <a:lnTo>
                  <a:pt x="160020" y="751784"/>
                </a:lnTo>
                <a:lnTo>
                  <a:pt x="150876" y="740664"/>
                </a:lnTo>
                <a:lnTo>
                  <a:pt x="150876" y="736092"/>
                </a:lnTo>
                <a:lnTo>
                  <a:pt x="147835" y="703714"/>
                </a:lnTo>
                <a:lnTo>
                  <a:pt x="141788" y="666044"/>
                </a:lnTo>
                <a:lnTo>
                  <a:pt x="132778" y="623125"/>
                </a:lnTo>
                <a:lnTo>
                  <a:pt x="120847" y="574999"/>
                </a:lnTo>
                <a:lnTo>
                  <a:pt x="106037" y="521708"/>
                </a:lnTo>
                <a:lnTo>
                  <a:pt x="88392" y="463296"/>
                </a:lnTo>
                <a:lnTo>
                  <a:pt x="66675" y="390144"/>
                </a:lnTo>
                <a:lnTo>
                  <a:pt x="51816" y="339852"/>
                </a:lnTo>
                <a:lnTo>
                  <a:pt x="108922" y="339852"/>
                </a:lnTo>
                <a:lnTo>
                  <a:pt x="111371" y="370998"/>
                </a:lnTo>
                <a:lnTo>
                  <a:pt x="118681" y="416433"/>
                </a:lnTo>
                <a:lnTo>
                  <a:pt x="130278" y="467010"/>
                </a:lnTo>
                <a:lnTo>
                  <a:pt x="146304" y="522732"/>
                </a:lnTo>
                <a:lnTo>
                  <a:pt x="160972" y="570166"/>
                </a:lnTo>
                <a:lnTo>
                  <a:pt x="170521" y="599241"/>
                </a:lnTo>
                <a:lnTo>
                  <a:pt x="181356" y="632460"/>
                </a:lnTo>
                <a:lnTo>
                  <a:pt x="192547" y="663606"/>
                </a:lnTo>
                <a:lnTo>
                  <a:pt x="201168" y="688467"/>
                </a:lnTo>
                <a:lnTo>
                  <a:pt x="207502" y="707040"/>
                </a:lnTo>
                <a:lnTo>
                  <a:pt x="211836" y="719328"/>
                </a:lnTo>
                <a:lnTo>
                  <a:pt x="211836" y="722376"/>
                </a:lnTo>
                <a:lnTo>
                  <a:pt x="211264" y="737568"/>
                </a:lnTo>
                <a:lnTo>
                  <a:pt x="209550" y="749046"/>
                </a:lnTo>
                <a:lnTo>
                  <a:pt x="206692" y="757094"/>
                </a:lnTo>
                <a:lnTo>
                  <a:pt x="202692" y="762000"/>
                </a:lnTo>
                <a:lnTo>
                  <a:pt x="198120" y="765048"/>
                </a:lnTo>
                <a:lnTo>
                  <a:pt x="192024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303685" y="802679"/>
            <a:ext cx="252394" cy="533323"/>
          </a:xfrm>
          <a:custGeom>
            <a:avLst/>
            <a:gdLst/>
            <a:ahLst/>
            <a:cxnLst/>
            <a:rect l="l" t="t" r="r" b="b"/>
            <a:pathLst>
              <a:path w="178435" h="754380">
                <a:moveTo>
                  <a:pt x="30480" y="65532"/>
                </a:moveTo>
                <a:lnTo>
                  <a:pt x="24384" y="65532"/>
                </a:lnTo>
                <a:lnTo>
                  <a:pt x="13501" y="64079"/>
                </a:lnTo>
                <a:lnTo>
                  <a:pt x="5905" y="59626"/>
                </a:lnTo>
                <a:lnTo>
                  <a:pt x="1452" y="52030"/>
                </a:lnTo>
                <a:lnTo>
                  <a:pt x="0" y="41148"/>
                </a:lnTo>
                <a:lnTo>
                  <a:pt x="0" y="33528"/>
                </a:lnTo>
                <a:lnTo>
                  <a:pt x="32575" y="13335"/>
                </a:lnTo>
                <a:lnTo>
                  <a:pt x="72509" y="4500"/>
                </a:lnTo>
                <a:lnTo>
                  <a:pt x="114300" y="0"/>
                </a:lnTo>
                <a:lnTo>
                  <a:pt x="123753" y="571"/>
                </a:lnTo>
                <a:lnTo>
                  <a:pt x="131635" y="2286"/>
                </a:lnTo>
                <a:lnTo>
                  <a:pt x="138088" y="5143"/>
                </a:lnTo>
                <a:lnTo>
                  <a:pt x="143256" y="9144"/>
                </a:lnTo>
                <a:lnTo>
                  <a:pt x="149352" y="13716"/>
                </a:lnTo>
                <a:lnTo>
                  <a:pt x="152400" y="19812"/>
                </a:lnTo>
                <a:lnTo>
                  <a:pt x="152400" y="35052"/>
                </a:lnTo>
                <a:lnTo>
                  <a:pt x="150876" y="41148"/>
                </a:lnTo>
                <a:lnTo>
                  <a:pt x="146304" y="47244"/>
                </a:lnTo>
                <a:lnTo>
                  <a:pt x="141732" y="51816"/>
                </a:lnTo>
                <a:lnTo>
                  <a:pt x="138684" y="53340"/>
                </a:lnTo>
                <a:lnTo>
                  <a:pt x="105156" y="53340"/>
                </a:lnTo>
                <a:lnTo>
                  <a:pt x="100584" y="54864"/>
                </a:lnTo>
                <a:lnTo>
                  <a:pt x="94488" y="60960"/>
                </a:lnTo>
                <a:lnTo>
                  <a:pt x="47244" y="60960"/>
                </a:lnTo>
                <a:lnTo>
                  <a:pt x="38100" y="64008"/>
                </a:lnTo>
                <a:lnTo>
                  <a:pt x="30480" y="65532"/>
                </a:lnTo>
                <a:close/>
              </a:path>
              <a:path w="178435" h="754380">
                <a:moveTo>
                  <a:pt x="135636" y="54864"/>
                </a:moveTo>
                <a:lnTo>
                  <a:pt x="129540" y="54864"/>
                </a:lnTo>
                <a:lnTo>
                  <a:pt x="111252" y="53340"/>
                </a:lnTo>
                <a:lnTo>
                  <a:pt x="138684" y="53340"/>
                </a:lnTo>
                <a:lnTo>
                  <a:pt x="135636" y="54864"/>
                </a:lnTo>
                <a:close/>
              </a:path>
              <a:path w="178435" h="754380">
                <a:moveTo>
                  <a:pt x="86868" y="754380"/>
                </a:moveTo>
                <a:lnTo>
                  <a:pt x="48863" y="752403"/>
                </a:lnTo>
                <a:lnTo>
                  <a:pt x="21717" y="746569"/>
                </a:lnTo>
                <a:lnTo>
                  <a:pt x="5429" y="737020"/>
                </a:lnTo>
                <a:lnTo>
                  <a:pt x="0" y="723900"/>
                </a:lnTo>
                <a:lnTo>
                  <a:pt x="1976" y="713898"/>
                </a:lnTo>
                <a:lnTo>
                  <a:pt x="7810" y="706755"/>
                </a:lnTo>
                <a:lnTo>
                  <a:pt x="17359" y="702468"/>
                </a:lnTo>
                <a:lnTo>
                  <a:pt x="30480" y="701040"/>
                </a:lnTo>
                <a:lnTo>
                  <a:pt x="51816" y="701040"/>
                </a:lnTo>
                <a:lnTo>
                  <a:pt x="57816" y="699611"/>
                </a:lnTo>
                <a:lnTo>
                  <a:pt x="62103" y="695325"/>
                </a:lnTo>
                <a:lnTo>
                  <a:pt x="64674" y="688181"/>
                </a:lnTo>
                <a:lnTo>
                  <a:pt x="65532" y="678180"/>
                </a:lnTo>
                <a:lnTo>
                  <a:pt x="65166" y="644737"/>
                </a:lnTo>
                <a:lnTo>
                  <a:pt x="64068" y="604857"/>
                </a:lnTo>
                <a:lnTo>
                  <a:pt x="62240" y="558686"/>
                </a:lnTo>
                <a:lnTo>
                  <a:pt x="59679" y="506370"/>
                </a:lnTo>
                <a:lnTo>
                  <a:pt x="53096" y="389887"/>
                </a:lnTo>
                <a:lnTo>
                  <a:pt x="50535" y="337864"/>
                </a:lnTo>
                <a:lnTo>
                  <a:pt x="48707" y="291913"/>
                </a:lnTo>
                <a:lnTo>
                  <a:pt x="47609" y="251959"/>
                </a:lnTo>
                <a:lnTo>
                  <a:pt x="47244" y="217932"/>
                </a:lnTo>
                <a:lnTo>
                  <a:pt x="48768" y="117348"/>
                </a:lnTo>
                <a:lnTo>
                  <a:pt x="48744" y="101679"/>
                </a:lnTo>
                <a:lnTo>
                  <a:pt x="48577" y="86868"/>
                </a:lnTo>
                <a:lnTo>
                  <a:pt x="48125" y="73199"/>
                </a:lnTo>
                <a:lnTo>
                  <a:pt x="47244" y="60960"/>
                </a:lnTo>
                <a:lnTo>
                  <a:pt x="94488" y="60960"/>
                </a:lnTo>
                <a:lnTo>
                  <a:pt x="92964" y="67056"/>
                </a:lnTo>
                <a:lnTo>
                  <a:pt x="93057" y="86868"/>
                </a:lnTo>
                <a:lnTo>
                  <a:pt x="93232" y="109466"/>
                </a:lnTo>
                <a:lnTo>
                  <a:pt x="94092" y="149803"/>
                </a:lnTo>
                <a:lnTo>
                  <a:pt x="95631" y="195643"/>
                </a:lnTo>
                <a:lnTo>
                  <a:pt x="97931" y="246944"/>
                </a:lnTo>
                <a:lnTo>
                  <a:pt x="101077" y="303664"/>
                </a:lnTo>
                <a:lnTo>
                  <a:pt x="105156" y="365760"/>
                </a:lnTo>
                <a:lnTo>
                  <a:pt x="108704" y="427750"/>
                </a:lnTo>
                <a:lnTo>
                  <a:pt x="111703" y="484236"/>
                </a:lnTo>
                <a:lnTo>
                  <a:pt x="114109" y="535305"/>
                </a:lnTo>
                <a:lnTo>
                  <a:pt x="115880" y="581039"/>
                </a:lnTo>
                <a:lnTo>
                  <a:pt x="116974" y="621523"/>
                </a:lnTo>
                <a:lnTo>
                  <a:pt x="117348" y="656844"/>
                </a:lnTo>
                <a:lnTo>
                  <a:pt x="117348" y="694944"/>
                </a:lnTo>
                <a:lnTo>
                  <a:pt x="149287" y="694944"/>
                </a:lnTo>
                <a:lnTo>
                  <a:pt x="155162" y="695682"/>
                </a:lnTo>
                <a:lnTo>
                  <a:pt x="168021" y="702373"/>
                </a:lnTo>
                <a:lnTo>
                  <a:pt x="175736" y="713351"/>
                </a:lnTo>
                <a:lnTo>
                  <a:pt x="178308" y="728472"/>
                </a:lnTo>
                <a:lnTo>
                  <a:pt x="178308" y="734568"/>
                </a:lnTo>
                <a:lnTo>
                  <a:pt x="153924" y="751332"/>
                </a:lnTo>
                <a:lnTo>
                  <a:pt x="86868" y="754380"/>
                </a:lnTo>
                <a:close/>
              </a:path>
              <a:path w="178435" h="754380">
                <a:moveTo>
                  <a:pt x="149287" y="694944"/>
                </a:moveTo>
                <a:lnTo>
                  <a:pt x="117348" y="694944"/>
                </a:lnTo>
                <a:lnTo>
                  <a:pt x="123444" y="693420"/>
                </a:lnTo>
                <a:lnTo>
                  <a:pt x="137160" y="693420"/>
                </a:lnTo>
                <a:lnTo>
                  <a:pt x="149287" y="69494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782247" y="788671"/>
            <a:ext cx="416765" cy="558463"/>
          </a:xfrm>
          <a:custGeom>
            <a:avLst/>
            <a:gdLst/>
            <a:ahLst/>
            <a:cxnLst/>
            <a:rect l="l" t="t" r="r" b="b"/>
            <a:pathLst>
              <a:path w="294640" h="789939">
                <a:moveTo>
                  <a:pt x="281940" y="665988"/>
                </a:moveTo>
                <a:lnTo>
                  <a:pt x="230124" y="665988"/>
                </a:lnTo>
                <a:lnTo>
                  <a:pt x="234696" y="318516"/>
                </a:lnTo>
                <a:lnTo>
                  <a:pt x="234696" y="24384"/>
                </a:lnTo>
                <a:lnTo>
                  <a:pt x="238410" y="13501"/>
                </a:lnTo>
                <a:lnTo>
                  <a:pt x="244983" y="5905"/>
                </a:lnTo>
                <a:lnTo>
                  <a:pt x="254412" y="1452"/>
                </a:lnTo>
                <a:lnTo>
                  <a:pt x="266700" y="0"/>
                </a:lnTo>
                <a:lnTo>
                  <a:pt x="278701" y="2309"/>
                </a:lnTo>
                <a:lnTo>
                  <a:pt x="287274" y="9334"/>
                </a:lnTo>
                <a:lnTo>
                  <a:pt x="292417" y="21216"/>
                </a:lnTo>
                <a:lnTo>
                  <a:pt x="294132" y="38100"/>
                </a:lnTo>
                <a:lnTo>
                  <a:pt x="294132" y="44196"/>
                </a:lnTo>
                <a:lnTo>
                  <a:pt x="291250" y="50434"/>
                </a:lnTo>
                <a:lnTo>
                  <a:pt x="289369" y="57531"/>
                </a:lnTo>
                <a:lnTo>
                  <a:pt x="288345" y="65198"/>
                </a:lnTo>
                <a:lnTo>
                  <a:pt x="288036" y="73152"/>
                </a:lnTo>
                <a:lnTo>
                  <a:pt x="281940" y="440436"/>
                </a:lnTo>
                <a:lnTo>
                  <a:pt x="281940" y="665988"/>
                </a:lnTo>
                <a:close/>
              </a:path>
              <a:path w="294640" h="789939">
                <a:moveTo>
                  <a:pt x="25908" y="775716"/>
                </a:moveTo>
                <a:lnTo>
                  <a:pt x="13716" y="775716"/>
                </a:lnTo>
                <a:lnTo>
                  <a:pt x="7620" y="771144"/>
                </a:lnTo>
                <a:lnTo>
                  <a:pt x="7620" y="760476"/>
                </a:lnTo>
                <a:lnTo>
                  <a:pt x="13716" y="688848"/>
                </a:lnTo>
                <a:lnTo>
                  <a:pt x="13168" y="659439"/>
                </a:lnTo>
                <a:lnTo>
                  <a:pt x="11620" y="621601"/>
                </a:lnTo>
                <a:lnTo>
                  <a:pt x="9215" y="575476"/>
                </a:lnTo>
                <a:lnTo>
                  <a:pt x="6096" y="521208"/>
                </a:lnTo>
                <a:lnTo>
                  <a:pt x="3736" y="466980"/>
                </a:lnTo>
                <a:lnTo>
                  <a:pt x="1905" y="428815"/>
                </a:lnTo>
                <a:lnTo>
                  <a:pt x="523" y="399264"/>
                </a:lnTo>
                <a:lnTo>
                  <a:pt x="0" y="381000"/>
                </a:lnTo>
                <a:lnTo>
                  <a:pt x="0" y="252984"/>
                </a:lnTo>
                <a:lnTo>
                  <a:pt x="7555" y="73152"/>
                </a:lnTo>
                <a:lnTo>
                  <a:pt x="7620" y="64008"/>
                </a:lnTo>
                <a:lnTo>
                  <a:pt x="9024" y="42886"/>
                </a:lnTo>
                <a:lnTo>
                  <a:pt x="13144" y="27622"/>
                </a:lnTo>
                <a:lnTo>
                  <a:pt x="19835" y="18359"/>
                </a:lnTo>
                <a:lnTo>
                  <a:pt x="28956" y="15240"/>
                </a:lnTo>
                <a:lnTo>
                  <a:pt x="40076" y="20955"/>
                </a:lnTo>
                <a:lnTo>
                  <a:pt x="66889" y="66675"/>
                </a:lnTo>
                <a:lnTo>
                  <a:pt x="82296" y="106680"/>
                </a:lnTo>
                <a:lnTo>
                  <a:pt x="95527" y="144780"/>
                </a:lnTo>
                <a:lnTo>
                  <a:pt x="50292" y="144780"/>
                </a:lnTo>
                <a:lnTo>
                  <a:pt x="50292" y="470916"/>
                </a:lnTo>
                <a:lnTo>
                  <a:pt x="50839" y="497776"/>
                </a:lnTo>
                <a:lnTo>
                  <a:pt x="52387" y="530352"/>
                </a:lnTo>
                <a:lnTo>
                  <a:pt x="54792" y="568642"/>
                </a:lnTo>
                <a:lnTo>
                  <a:pt x="61031" y="656653"/>
                </a:lnTo>
                <a:lnTo>
                  <a:pt x="63436" y="694944"/>
                </a:lnTo>
                <a:lnTo>
                  <a:pt x="64984" y="727519"/>
                </a:lnTo>
                <a:lnTo>
                  <a:pt x="65503" y="752998"/>
                </a:lnTo>
                <a:lnTo>
                  <a:pt x="65532" y="760476"/>
                </a:lnTo>
                <a:lnTo>
                  <a:pt x="60960" y="766572"/>
                </a:lnTo>
                <a:lnTo>
                  <a:pt x="53340" y="769620"/>
                </a:lnTo>
                <a:lnTo>
                  <a:pt x="47982" y="772501"/>
                </a:lnTo>
                <a:lnTo>
                  <a:pt x="41338" y="774382"/>
                </a:lnTo>
                <a:lnTo>
                  <a:pt x="33837" y="775406"/>
                </a:lnTo>
                <a:lnTo>
                  <a:pt x="25908" y="775716"/>
                </a:lnTo>
                <a:close/>
              </a:path>
              <a:path w="294640" h="789939">
                <a:moveTo>
                  <a:pt x="260604" y="789432"/>
                </a:moveTo>
                <a:lnTo>
                  <a:pt x="252984" y="789432"/>
                </a:lnTo>
                <a:lnTo>
                  <a:pt x="243108" y="781214"/>
                </a:lnTo>
                <a:lnTo>
                  <a:pt x="213481" y="715694"/>
                </a:lnTo>
                <a:lnTo>
                  <a:pt x="193730" y="658538"/>
                </a:lnTo>
                <a:lnTo>
                  <a:pt x="170688" y="585216"/>
                </a:lnTo>
                <a:lnTo>
                  <a:pt x="157427" y="539155"/>
                </a:lnTo>
                <a:lnTo>
                  <a:pt x="144079" y="492404"/>
                </a:lnTo>
                <a:lnTo>
                  <a:pt x="130668" y="444951"/>
                </a:lnTo>
                <a:lnTo>
                  <a:pt x="117220" y="396783"/>
                </a:lnTo>
                <a:lnTo>
                  <a:pt x="103759" y="347888"/>
                </a:lnTo>
                <a:lnTo>
                  <a:pt x="90311" y="298252"/>
                </a:lnTo>
                <a:lnTo>
                  <a:pt x="76900" y="247864"/>
                </a:lnTo>
                <a:lnTo>
                  <a:pt x="63552" y="196710"/>
                </a:lnTo>
                <a:lnTo>
                  <a:pt x="50292" y="144780"/>
                </a:lnTo>
                <a:lnTo>
                  <a:pt x="95527" y="144780"/>
                </a:lnTo>
                <a:lnTo>
                  <a:pt x="117693" y="214965"/>
                </a:lnTo>
                <a:lnTo>
                  <a:pt x="130280" y="258196"/>
                </a:lnTo>
                <a:lnTo>
                  <a:pt x="143273" y="305006"/>
                </a:lnTo>
                <a:lnTo>
                  <a:pt x="156677" y="355402"/>
                </a:lnTo>
                <a:lnTo>
                  <a:pt x="170501" y="409391"/>
                </a:lnTo>
                <a:lnTo>
                  <a:pt x="184750" y="466980"/>
                </a:lnTo>
                <a:lnTo>
                  <a:pt x="199433" y="528176"/>
                </a:lnTo>
                <a:lnTo>
                  <a:pt x="214555" y="592986"/>
                </a:lnTo>
                <a:lnTo>
                  <a:pt x="230124" y="661416"/>
                </a:lnTo>
                <a:lnTo>
                  <a:pt x="230124" y="665988"/>
                </a:lnTo>
                <a:lnTo>
                  <a:pt x="281940" y="665988"/>
                </a:lnTo>
                <a:lnTo>
                  <a:pt x="281940" y="745236"/>
                </a:lnTo>
                <a:lnTo>
                  <a:pt x="281368" y="752998"/>
                </a:lnTo>
                <a:lnTo>
                  <a:pt x="279654" y="760476"/>
                </a:lnTo>
                <a:lnTo>
                  <a:pt x="276796" y="767953"/>
                </a:lnTo>
                <a:lnTo>
                  <a:pt x="272796" y="775716"/>
                </a:lnTo>
                <a:lnTo>
                  <a:pt x="268224" y="784860"/>
                </a:lnTo>
                <a:lnTo>
                  <a:pt x="260604" y="7894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286678" y="803755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4" h="759460">
                <a:moveTo>
                  <a:pt x="126492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13716" y="734568"/>
                </a:lnTo>
                <a:lnTo>
                  <a:pt x="13716" y="149352"/>
                </a:lnTo>
                <a:lnTo>
                  <a:pt x="13168" y="139326"/>
                </a:lnTo>
                <a:lnTo>
                  <a:pt x="11620" y="127444"/>
                </a:lnTo>
                <a:lnTo>
                  <a:pt x="9215" y="113561"/>
                </a:lnTo>
                <a:lnTo>
                  <a:pt x="6096" y="97536"/>
                </a:lnTo>
                <a:lnTo>
                  <a:pt x="3214" y="82391"/>
                </a:lnTo>
                <a:lnTo>
                  <a:pt x="1333" y="68961"/>
                </a:lnTo>
                <a:lnTo>
                  <a:pt x="309" y="57245"/>
                </a:lnTo>
                <a:lnTo>
                  <a:pt x="0" y="47244"/>
                </a:lnTo>
                <a:lnTo>
                  <a:pt x="0" y="44196"/>
                </a:lnTo>
                <a:lnTo>
                  <a:pt x="24384" y="9144"/>
                </a:lnTo>
                <a:lnTo>
                  <a:pt x="99060" y="0"/>
                </a:lnTo>
                <a:lnTo>
                  <a:pt x="106156" y="571"/>
                </a:lnTo>
                <a:lnTo>
                  <a:pt x="140398" y="19431"/>
                </a:lnTo>
                <a:lnTo>
                  <a:pt x="144780" y="32004"/>
                </a:lnTo>
                <a:lnTo>
                  <a:pt x="141922" y="45124"/>
                </a:lnTo>
                <a:lnTo>
                  <a:pt x="133350" y="54673"/>
                </a:lnTo>
                <a:lnTo>
                  <a:pt x="119062" y="60507"/>
                </a:lnTo>
                <a:lnTo>
                  <a:pt x="114483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413" y="266057"/>
                </a:lnTo>
                <a:lnTo>
                  <a:pt x="63436" y="316801"/>
                </a:lnTo>
                <a:lnTo>
                  <a:pt x="62745" y="329541"/>
                </a:lnTo>
                <a:lnTo>
                  <a:pt x="62484" y="339852"/>
                </a:lnTo>
                <a:lnTo>
                  <a:pt x="129540" y="339852"/>
                </a:lnTo>
                <a:lnTo>
                  <a:pt x="135636" y="344424"/>
                </a:lnTo>
                <a:lnTo>
                  <a:pt x="138684" y="352044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20396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6240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9996"/>
                </a:lnTo>
                <a:lnTo>
                  <a:pt x="147708" y="752951"/>
                </a:lnTo>
                <a:lnTo>
                  <a:pt x="133373" y="757523"/>
                </a:lnTo>
                <a:lnTo>
                  <a:pt x="126492" y="758952"/>
                </a:lnTo>
                <a:close/>
              </a:path>
              <a:path w="178434" h="759460">
                <a:moveTo>
                  <a:pt x="99060" y="62484"/>
                </a:moveTo>
                <a:lnTo>
                  <a:pt x="70104" y="60960"/>
                </a:lnTo>
                <a:lnTo>
                  <a:pt x="114483" y="60960"/>
                </a:lnTo>
                <a:lnTo>
                  <a:pt x="99060" y="62484"/>
                </a:lnTo>
                <a:close/>
              </a:path>
              <a:path w="178434" h="759460">
                <a:moveTo>
                  <a:pt x="129540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70104" y="338328"/>
                </a:lnTo>
                <a:lnTo>
                  <a:pt x="77724" y="336804"/>
                </a:lnTo>
                <a:lnTo>
                  <a:pt x="86558" y="333922"/>
                </a:lnTo>
                <a:lnTo>
                  <a:pt x="94678" y="332041"/>
                </a:lnTo>
                <a:lnTo>
                  <a:pt x="101941" y="331017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9852"/>
                </a:lnTo>
                <a:close/>
              </a:path>
              <a:path w="178434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597094" y="797291"/>
            <a:ext cx="237125" cy="547689"/>
          </a:xfrm>
          <a:custGeom>
            <a:avLst/>
            <a:gdLst/>
            <a:ahLst/>
            <a:cxnLst/>
            <a:rect l="l" t="t" r="r" b="b"/>
            <a:pathLst>
              <a:path w="167640" h="774700">
                <a:moveTo>
                  <a:pt x="50292" y="774192"/>
                </a:moveTo>
                <a:lnTo>
                  <a:pt x="13716" y="751332"/>
                </a:lnTo>
                <a:lnTo>
                  <a:pt x="13716" y="742188"/>
                </a:lnTo>
                <a:lnTo>
                  <a:pt x="19812" y="697992"/>
                </a:lnTo>
                <a:lnTo>
                  <a:pt x="19625" y="663655"/>
                </a:lnTo>
                <a:lnTo>
                  <a:pt x="19065" y="624653"/>
                </a:lnTo>
                <a:lnTo>
                  <a:pt x="18132" y="580986"/>
                </a:lnTo>
                <a:lnTo>
                  <a:pt x="16826" y="532653"/>
                </a:lnTo>
                <a:lnTo>
                  <a:pt x="15146" y="479655"/>
                </a:lnTo>
                <a:lnTo>
                  <a:pt x="13093" y="421992"/>
                </a:lnTo>
                <a:lnTo>
                  <a:pt x="10668" y="359664"/>
                </a:lnTo>
                <a:lnTo>
                  <a:pt x="7677" y="297331"/>
                </a:lnTo>
                <a:lnTo>
                  <a:pt x="5220" y="239636"/>
                </a:lnTo>
                <a:lnTo>
                  <a:pt x="3270" y="186554"/>
                </a:lnTo>
                <a:lnTo>
                  <a:pt x="1799" y="138057"/>
                </a:lnTo>
                <a:lnTo>
                  <a:pt x="781" y="94119"/>
                </a:lnTo>
                <a:lnTo>
                  <a:pt x="191" y="54712"/>
                </a:lnTo>
                <a:lnTo>
                  <a:pt x="0" y="13716"/>
                </a:lnTo>
                <a:lnTo>
                  <a:pt x="3048" y="9144"/>
                </a:lnTo>
                <a:lnTo>
                  <a:pt x="7620" y="4572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39624" y="1524"/>
                </a:lnTo>
                <a:lnTo>
                  <a:pt x="51816" y="13716"/>
                </a:lnTo>
                <a:lnTo>
                  <a:pt x="54864" y="19812"/>
                </a:lnTo>
                <a:lnTo>
                  <a:pt x="54864" y="27432"/>
                </a:lnTo>
                <a:lnTo>
                  <a:pt x="65532" y="385572"/>
                </a:lnTo>
                <a:lnTo>
                  <a:pt x="65532" y="422148"/>
                </a:lnTo>
                <a:lnTo>
                  <a:pt x="67177" y="460357"/>
                </a:lnTo>
                <a:lnTo>
                  <a:pt x="68458" y="505443"/>
                </a:lnTo>
                <a:lnTo>
                  <a:pt x="69372" y="557332"/>
                </a:lnTo>
                <a:lnTo>
                  <a:pt x="69921" y="615952"/>
                </a:lnTo>
                <a:lnTo>
                  <a:pt x="70054" y="663655"/>
                </a:lnTo>
                <a:lnTo>
                  <a:pt x="70104" y="707136"/>
                </a:lnTo>
                <a:lnTo>
                  <a:pt x="146304" y="707136"/>
                </a:lnTo>
                <a:lnTo>
                  <a:pt x="155424" y="713994"/>
                </a:lnTo>
                <a:lnTo>
                  <a:pt x="162115" y="720852"/>
                </a:lnTo>
                <a:lnTo>
                  <a:pt x="166235" y="727710"/>
                </a:lnTo>
                <a:lnTo>
                  <a:pt x="167640" y="734568"/>
                </a:lnTo>
                <a:lnTo>
                  <a:pt x="167640" y="743712"/>
                </a:lnTo>
                <a:lnTo>
                  <a:pt x="164592" y="751332"/>
                </a:lnTo>
                <a:lnTo>
                  <a:pt x="160020" y="755904"/>
                </a:lnTo>
                <a:lnTo>
                  <a:pt x="155448" y="762000"/>
                </a:lnTo>
                <a:lnTo>
                  <a:pt x="76200" y="762000"/>
                </a:lnTo>
                <a:lnTo>
                  <a:pt x="70437" y="767119"/>
                </a:lnTo>
                <a:lnTo>
                  <a:pt x="64389" y="770953"/>
                </a:lnTo>
                <a:lnTo>
                  <a:pt x="57769" y="773358"/>
                </a:lnTo>
                <a:lnTo>
                  <a:pt x="50292" y="774192"/>
                </a:lnTo>
                <a:close/>
              </a:path>
              <a:path w="167640" h="774700">
                <a:moveTo>
                  <a:pt x="114300" y="763524"/>
                </a:moveTo>
                <a:lnTo>
                  <a:pt x="108204" y="763524"/>
                </a:lnTo>
                <a:lnTo>
                  <a:pt x="76200" y="762000"/>
                </a:lnTo>
                <a:lnTo>
                  <a:pt x="120396" y="762000"/>
                </a:lnTo>
                <a:lnTo>
                  <a:pt x="114300" y="763524"/>
                </a:lnTo>
                <a:close/>
              </a:path>
              <a:path w="167640" h="774700">
                <a:moveTo>
                  <a:pt x="149352" y="765048"/>
                </a:moveTo>
                <a:lnTo>
                  <a:pt x="138684" y="765048"/>
                </a:lnTo>
                <a:lnTo>
                  <a:pt x="134112" y="763524"/>
                </a:lnTo>
                <a:lnTo>
                  <a:pt x="126492" y="762000"/>
                </a:lnTo>
                <a:lnTo>
                  <a:pt x="155448" y="762000"/>
                </a:lnTo>
                <a:lnTo>
                  <a:pt x="149352" y="76504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896734" y="803755"/>
            <a:ext cx="252394" cy="536915"/>
          </a:xfrm>
          <a:custGeom>
            <a:avLst/>
            <a:gdLst/>
            <a:ahLst/>
            <a:cxnLst/>
            <a:rect l="l" t="t" r="r" b="b"/>
            <a:pathLst>
              <a:path w="178434" h="759460">
                <a:moveTo>
                  <a:pt x="126492" y="758952"/>
                </a:moveTo>
                <a:lnTo>
                  <a:pt x="62484" y="758952"/>
                </a:lnTo>
                <a:lnTo>
                  <a:pt x="45910" y="758094"/>
                </a:lnTo>
                <a:lnTo>
                  <a:pt x="32766" y="755523"/>
                </a:lnTo>
                <a:lnTo>
                  <a:pt x="23050" y="751236"/>
                </a:lnTo>
                <a:lnTo>
                  <a:pt x="16764" y="745236"/>
                </a:lnTo>
                <a:lnTo>
                  <a:pt x="13716" y="740664"/>
                </a:lnTo>
                <a:lnTo>
                  <a:pt x="13716" y="149352"/>
                </a:lnTo>
                <a:lnTo>
                  <a:pt x="13168" y="139326"/>
                </a:lnTo>
                <a:lnTo>
                  <a:pt x="11620" y="127444"/>
                </a:lnTo>
                <a:lnTo>
                  <a:pt x="9215" y="113561"/>
                </a:lnTo>
                <a:lnTo>
                  <a:pt x="6096" y="97536"/>
                </a:lnTo>
                <a:lnTo>
                  <a:pt x="3214" y="82391"/>
                </a:lnTo>
                <a:lnTo>
                  <a:pt x="1333" y="68961"/>
                </a:lnTo>
                <a:lnTo>
                  <a:pt x="309" y="57245"/>
                </a:lnTo>
                <a:lnTo>
                  <a:pt x="0" y="47244"/>
                </a:lnTo>
                <a:lnTo>
                  <a:pt x="0" y="44196"/>
                </a:lnTo>
                <a:lnTo>
                  <a:pt x="24384" y="9144"/>
                </a:lnTo>
                <a:lnTo>
                  <a:pt x="97536" y="0"/>
                </a:lnTo>
                <a:lnTo>
                  <a:pt x="105513" y="571"/>
                </a:lnTo>
                <a:lnTo>
                  <a:pt x="139636" y="19431"/>
                </a:lnTo>
                <a:lnTo>
                  <a:pt x="143256" y="32004"/>
                </a:lnTo>
                <a:lnTo>
                  <a:pt x="140422" y="45124"/>
                </a:lnTo>
                <a:lnTo>
                  <a:pt x="132016" y="54673"/>
                </a:lnTo>
                <a:lnTo>
                  <a:pt x="118181" y="60507"/>
                </a:lnTo>
                <a:lnTo>
                  <a:pt x="113804" y="60960"/>
                </a:lnTo>
                <a:lnTo>
                  <a:pt x="59436" y="60960"/>
                </a:lnTo>
                <a:lnTo>
                  <a:pt x="67056" y="225552"/>
                </a:lnTo>
                <a:lnTo>
                  <a:pt x="66794" y="236958"/>
                </a:lnTo>
                <a:lnTo>
                  <a:pt x="66103" y="250507"/>
                </a:lnTo>
                <a:lnTo>
                  <a:pt x="64008" y="283464"/>
                </a:lnTo>
                <a:lnTo>
                  <a:pt x="63126" y="301490"/>
                </a:lnTo>
                <a:lnTo>
                  <a:pt x="62674" y="316801"/>
                </a:lnTo>
                <a:lnTo>
                  <a:pt x="62507" y="329541"/>
                </a:lnTo>
                <a:lnTo>
                  <a:pt x="62484" y="339852"/>
                </a:lnTo>
                <a:lnTo>
                  <a:pt x="129540" y="339852"/>
                </a:lnTo>
                <a:lnTo>
                  <a:pt x="135636" y="344424"/>
                </a:lnTo>
                <a:lnTo>
                  <a:pt x="138684" y="352044"/>
                </a:lnTo>
                <a:lnTo>
                  <a:pt x="138684" y="367284"/>
                </a:lnTo>
                <a:lnTo>
                  <a:pt x="135636" y="373380"/>
                </a:lnTo>
                <a:lnTo>
                  <a:pt x="126492" y="385572"/>
                </a:lnTo>
                <a:lnTo>
                  <a:pt x="118872" y="388620"/>
                </a:lnTo>
                <a:lnTo>
                  <a:pt x="77724" y="388620"/>
                </a:lnTo>
                <a:lnTo>
                  <a:pt x="70104" y="390144"/>
                </a:lnTo>
                <a:lnTo>
                  <a:pt x="67056" y="396240"/>
                </a:lnTo>
                <a:lnTo>
                  <a:pt x="67056" y="702564"/>
                </a:lnTo>
                <a:lnTo>
                  <a:pt x="151603" y="702564"/>
                </a:lnTo>
                <a:lnTo>
                  <a:pt x="164401" y="706183"/>
                </a:lnTo>
                <a:lnTo>
                  <a:pt x="174855" y="714303"/>
                </a:lnTo>
                <a:lnTo>
                  <a:pt x="178308" y="725424"/>
                </a:lnTo>
                <a:lnTo>
                  <a:pt x="178308" y="729996"/>
                </a:lnTo>
                <a:lnTo>
                  <a:pt x="147494" y="752951"/>
                </a:lnTo>
                <a:lnTo>
                  <a:pt x="132730" y="757523"/>
                </a:lnTo>
                <a:lnTo>
                  <a:pt x="126492" y="758952"/>
                </a:lnTo>
                <a:close/>
              </a:path>
              <a:path w="178434" h="759460">
                <a:moveTo>
                  <a:pt x="99060" y="62484"/>
                </a:moveTo>
                <a:lnTo>
                  <a:pt x="70104" y="60960"/>
                </a:lnTo>
                <a:lnTo>
                  <a:pt x="113804" y="60960"/>
                </a:lnTo>
                <a:lnTo>
                  <a:pt x="99060" y="62484"/>
                </a:lnTo>
                <a:close/>
              </a:path>
              <a:path w="178434" h="759460">
                <a:moveTo>
                  <a:pt x="129540" y="339852"/>
                </a:moveTo>
                <a:lnTo>
                  <a:pt x="62484" y="339852"/>
                </a:lnTo>
                <a:lnTo>
                  <a:pt x="65532" y="338328"/>
                </a:lnTo>
                <a:lnTo>
                  <a:pt x="70104" y="338328"/>
                </a:lnTo>
                <a:lnTo>
                  <a:pt x="76200" y="336804"/>
                </a:lnTo>
                <a:lnTo>
                  <a:pt x="85915" y="333922"/>
                </a:lnTo>
                <a:lnTo>
                  <a:pt x="94488" y="332041"/>
                </a:lnTo>
                <a:lnTo>
                  <a:pt x="101917" y="331017"/>
                </a:lnTo>
                <a:lnTo>
                  <a:pt x="108204" y="330708"/>
                </a:lnTo>
                <a:lnTo>
                  <a:pt x="115824" y="330708"/>
                </a:lnTo>
                <a:lnTo>
                  <a:pt x="123444" y="333756"/>
                </a:lnTo>
                <a:lnTo>
                  <a:pt x="129540" y="339852"/>
                </a:lnTo>
                <a:close/>
              </a:path>
              <a:path w="178434" h="759460">
                <a:moveTo>
                  <a:pt x="151603" y="702564"/>
                </a:moveTo>
                <a:lnTo>
                  <a:pt x="67056" y="702564"/>
                </a:lnTo>
                <a:lnTo>
                  <a:pt x="89344" y="701444"/>
                </a:lnTo>
                <a:lnTo>
                  <a:pt x="116776" y="699777"/>
                </a:lnTo>
                <a:lnTo>
                  <a:pt x="121920" y="699516"/>
                </a:lnTo>
                <a:lnTo>
                  <a:pt x="146804" y="701206"/>
                </a:lnTo>
                <a:lnTo>
                  <a:pt x="151603" y="7025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220086" y="801600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90" h="767080">
                <a:moveTo>
                  <a:pt x="38100" y="763524"/>
                </a:moveTo>
                <a:lnTo>
                  <a:pt x="19812" y="763524"/>
                </a:lnTo>
                <a:lnTo>
                  <a:pt x="12192" y="760476"/>
                </a:lnTo>
                <a:lnTo>
                  <a:pt x="7620" y="754380"/>
                </a:lnTo>
                <a:lnTo>
                  <a:pt x="3048" y="749808"/>
                </a:lnTo>
                <a:lnTo>
                  <a:pt x="0" y="743712"/>
                </a:lnTo>
                <a:lnTo>
                  <a:pt x="59" y="719328"/>
                </a:lnTo>
                <a:lnTo>
                  <a:pt x="4488" y="153924"/>
                </a:lnTo>
                <a:lnTo>
                  <a:pt x="4572" y="13716"/>
                </a:lnTo>
                <a:lnTo>
                  <a:pt x="35052" y="0"/>
                </a:lnTo>
                <a:lnTo>
                  <a:pt x="45339" y="595"/>
                </a:lnTo>
                <a:lnTo>
                  <a:pt x="86844" y="15787"/>
                </a:lnTo>
                <a:lnTo>
                  <a:pt x="119337" y="45720"/>
                </a:lnTo>
                <a:lnTo>
                  <a:pt x="54864" y="45720"/>
                </a:lnTo>
                <a:lnTo>
                  <a:pt x="50335" y="246483"/>
                </a:lnTo>
                <a:lnTo>
                  <a:pt x="50921" y="285821"/>
                </a:lnTo>
                <a:lnTo>
                  <a:pt x="51816" y="294132"/>
                </a:lnTo>
                <a:lnTo>
                  <a:pt x="124803" y="294132"/>
                </a:lnTo>
                <a:lnTo>
                  <a:pt x="124420" y="295155"/>
                </a:lnTo>
                <a:lnTo>
                  <a:pt x="120396" y="304800"/>
                </a:lnTo>
                <a:lnTo>
                  <a:pt x="116371" y="315063"/>
                </a:lnTo>
                <a:lnTo>
                  <a:pt x="113347" y="322897"/>
                </a:lnTo>
                <a:lnTo>
                  <a:pt x="111180" y="328160"/>
                </a:lnTo>
                <a:lnTo>
                  <a:pt x="109728" y="330708"/>
                </a:lnTo>
                <a:lnTo>
                  <a:pt x="110300" y="339852"/>
                </a:lnTo>
                <a:lnTo>
                  <a:pt x="53340" y="339852"/>
                </a:lnTo>
                <a:lnTo>
                  <a:pt x="53340" y="742188"/>
                </a:lnTo>
                <a:lnTo>
                  <a:pt x="51816" y="749808"/>
                </a:lnTo>
                <a:lnTo>
                  <a:pt x="48768" y="754380"/>
                </a:lnTo>
                <a:lnTo>
                  <a:pt x="44196" y="760476"/>
                </a:lnTo>
                <a:lnTo>
                  <a:pt x="38100" y="763524"/>
                </a:lnTo>
                <a:close/>
              </a:path>
              <a:path w="212090" h="767080">
                <a:moveTo>
                  <a:pt x="124803" y="294132"/>
                </a:moveTo>
                <a:lnTo>
                  <a:pt x="51816" y="294132"/>
                </a:lnTo>
                <a:lnTo>
                  <a:pt x="59840" y="285821"/>
                </a:lnTo>
                <a:lnTo>
                  <a:pt x="68008" y="276796"/>
                </a:lnTo>
                <a:lnTo>
                  <a:pt x="76461" y="266914"/>
                </a:lnTo>
                <a:lnTo>
                  <a:pt x="85344" y="256032"/>
                </a:lnTo>
                <a:lnTo>
                  <a:pt x="100584" y="170688"/>
                </a:lnTo>
                <a:lnTo>
                  <a:pt x="100584" y="166116"/>
                </a:lnTo>
                <a:lnTo>
                  <a:pt x="102108" y="160020"/>
                </a:lnTo>
                <a:lnTo>
                  <a:pt x="102108" y="153924"/>
                </a:lnTo>
                <a:lnTo>
                  <a:pt x="101512" y="141684"/>
                </a:lnTo>
                <a:lnTo>
                  <a:pt x="91440" y="97536"/>
                </a:lnTo>
                <a:lnTo>
                  <a:pt x="75438" y="60769"/>
                </a:lnTo>
                <a:lnTo>
                  <a:pt x="54864" y="45720"/>
                </a:lnTo>
                <a:lnTo>
                  <a:pt x="119337" y="45720"/>
                </a:lnTo>
                <a:lnTo>
                  <a:pt x="145161" y="97107"/>
                </a:lnTo>
                <a:lnTo>
                  <a:pt x="154290" y="141684"/>
                </a:lnTo>
                <a:lnTo>
                  <a:pt x="155448" y="166116"/>
                </a:lnTo>
                <a:lnTo>
                  <a:pt x="153995" y="191000"/>
                </a:lnTo>
                <a:lnTo>
                  <a:pt x="149542" y="217741"/>
                </a:lnTo>
                <a:lnTo>
                  <a:pt x="141946" y="246483"/>
                </a:lnTo>
                <a:lnTo>
                  <a:pt x="131064" y="277368"/>
                </a:lnTo>
                <a:lnTo>
                  <a:pt x="129611" y="281011"/>
                </a:lnTo>
                <a:lnTo>
                  <a:pt x="127444" y="287083"/>
                </a:lnTo>
                <a:lnTo>
                  <a:pt x="124803" y="294132"/>
                </a:lnTo>
                <a:close/>
              </a:path>
              <a:path w="212090" h="767080">
                <a:moveTo>
                  <a:pt x="193548" y="766572"/>
                </a:moveTo>
                <a:lnTo>
                  <a:pt x="187452" y="766572"/>
                </a:lnTo>
                <a:lnTo>
                  <a:pt x="178546" y="764881"/>
                </a:lnTo>
                <a:lnTo>
                  <a:pt x="169926" y="759904"/>
                </a:lnTo>
                <a:lnTo>
                  <a:pt x="161305" y="751784"/>
                </a:lnTo>
                <a:lnTo>
                  <a:pt x="152400" y="740664"/>
                </a:lnTo>
                <a:lnTo>
                  <a:pt x="152400" y="736092"/>
                </a:lnTo>
                <a:lnTo>
                  <a:pt x="149359" y="703714"/>
                </a:lnTo>
                <a:lnTo>
                  <a:pt x="143312" y="666044"/>
                </a:lnTo>
                <a:lnTo>
                  <a:pt x="134302" y="623125"/>
                </a:lnTo>
                <a:lnTo>
                  <a:pt x="122371" y="574999"/>
                </a:lnTo>
                <a:lnTo>
                  <a:pt x="107561" y="521708"/>
                </a:lnTo>
                <a:lnTo>
                  <a:pt x="89916" y="463296"/>
                </a:lnTo>
                <a:lnTo>
                  <a:pt x="68199" y="390144"/>
                </a:lnTo>
                <a:lnTo>
                  <a:pt x="53340" y="339852"/>
                </a:lnTo>
                <a:lnTo>
                  <a:pt x="110300" y="339852"/>
                </a:lnTo>
                <a:lnTo>
                  <a:pt x="112252" y="370998"/>
                </a:lnTo>
                <a:lnTo>
                  <a:pt x="119634" y="416433"/>
                </a:lnTo>
                <a:lnTo>
                  <a:pt x="131587" y="467010"/>
                </a:lnTo>
                <a:lnTo>
                  <a:pt x="147828" y="522732"/>
                </a:lnTo>
                <a:lnTo>
                  <a:pt x="162496" y="570166"/>
                </a:lnTo>
                <a:lnTo>
                  <a:pt x="172045" y="599241"/>
                </a:lnTo>
                <a:lnTo>
                  <a:pt x="182880" y="632460"/>
                </a:lnTo>
                <a:lnTo>
                  <a:pt x="193405" y="663606"/>
                </a:lnTo>
                <a:lnTo>
                  <a:pt x="201930" y="688467"/>
                </a:lnTo>
                <a:lnTo>
                  <a:pt x="208168" y="707040"/>
                </a:lnTo>
                <a:lnTo>
                  <a:pt x="211836" y="719328"/>
                </a:lnTo>
                <a:lnTo>
                  <a:pt x="211735" y="726948"/>
                </a:lnTo>
                <a:lnTo>
                  <a:pt x="211502" y="737568"/>
                </a:lnTo>
                <a:lnTo>
                  <a:pt x="210312" y="749046"/>
                </a:lnTo>
                <a:lnTo>
                  <a:pt x="207978" y="757094"/>
                </a:lnTo>
                <a:lnTo>
                  <a:pt x="204216" y="762000"/>
                </a:lnTo>
                <a:lnTo>
                  <a:pt x="199644" y="765048"/>
                </a:lnTo>
                <a:lnTo>
                  <a:pt x="193548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569306" y="803755"/>
            <a:ext cx="384430" cy="534670"/>
          </a:xfrm>
          <a:custGeom>
            <a:avLst/>
            <a:gdLst/>
            <a:ahLst/>
            <a:cxnLst/>
            <a:rect l="l" t="t" r="r" b="b"/>
            <a:pathLst>
              <a:path w="271779" h="756285">
                <a:moveTo>
                  <a:pt x="64008" y="755904"/>
                </a:moveTo>
                <a:lnTo>
                  <a:pt x="23598" y="743164"/>
                </a:lnTo>
                <a:lnTo>
                  <a:pt x="15240" y="722376"/>
                </a:lnTo>
                <a:lnTo>
                  <a:pt x="25241" y="706397"/>
                </a:lnTo>
                <a:lnTo>
                  <a:pt x="32385" y="681418"/>
                </a:lnTo>
                <a:lnTo>
                  <a:pt x="36671" y="647580"/>
                </a:lnTo>
                <a:lnTo>
                  <a:pt x="37978" y="608647"/>
                </a:lnTo>
                <a:lnTo>
                  <a:pt x="38070" y="603504"/>
                </a:lnTo>
                <a:lnTo>
                  <a:pt x="37504" y="574167"/>
                </a:lnTo>
                <a:lnTo>
                  <a:pt x="35623" y="536448"/>
                </a:lnTo>
                <a:lnTo>
                  <a:pt x="32313" y="491871"/>
                </a:lnTo>
                <a:lnTo>
                  <a:pt x="27432" y="440436"/>
                </a:lnTo>
                <a:lnTo>
                  <a:pt x="23431" y="389001"/>
                </a:lnTo>
                <a:lnTo>
                  <a:pt x="20574" y="344424"/>
                </a:lnTo>
                <a:lnTo>
                  <a:pt x="18859" y="306705"/>
                </a:lnTo>
                <a:lnTo>
                  <a:pt x="18288" y="275844"/>
                </a:lnTo>
                <a:lnTo>
                  <a:pt x="21336" y="167640"/>
                </a:lnTo>
                <a:lnTo>
                  <a:pt x="20740" y="153685"/>
                </a:lnTo>
                <a:lnTo>
                  <a:pt x="18859" y="137160"/>
                </a:lnTo>
                <a:lnTo>
                  <a:pt x="15549" y="118348"/>
                </a:lnTo>
                <a:lnTo>
                  <a:pt x="10668" y="97536"/>
                </a:lnTo>
                <a:lnTo>
                  <a:pt x="5786" y="76390"/>
                </a:lnTo>
                <a:lnTo>
                  <a:pt x="2476" y="58674"/>
                </a:lnTo>
                <a:lnTo>
                  <a:pt x="595" y="44386"/>
                </a:lnTo>
                <a:lnTo>
                  <a:pt x="0" y="33528"/>
                </a:lnTo>
                <a:lnTo>
                  <a:pt x="4833" y="18645"/>
                </a:lnTo>
                <a:lnTo>
                  <a:pt x="19240" y="8191"/>
                </a:lnTo>
                <a:lnTo>
                  <a:pt x="43076" y="2024"/>
                </a:lnTo>
                <a:lnTo>
                  <a:pt x="76200" y="0"/>
                </a:lnTo>
                <a:lnTo>
                  <a:pt x="91440" y="0"/>
                </a:lnTo>
                <a:lnTo>
                  <a:pt x="138541" y="7119"/>
                </a:lnTo>
                <a:lnTo>
                  <a:pt x="179070" y="28384"/>
                </a:lnTo>
                <a:lnTo>
                  <a:pt x="208716" y="59436"/>
                </a:lnTo>
                <a:lnTo>
                  <a:pt x="60960" y="59436"/>
                </a:lnTo>
                <a:lnTo>
                  <a:pt x="61496" y="100279"/>
                </a:lnTo>
                <a:lnTo>
                  <a:pt x="63057" y="146913"/>
                </a:lnTo>
                <a:lnTo>
                  <a:pt x="65568" y="200863"/>
                </a:lnTo>
                <a:lnTo>
                  <a:pt x="68957" y="262128"/>
                </a:lnTo>
                <a:lnTo>
                  <a:pt x="77346" y="399458"/>
                </a:lnTo>
                <a:lnTo>
                  <a:pt x="80735" y="461186"/>
                </a:lnTo>
                <a:lnTo>
                  <a:pt x="83246" y="515819"/>
                </a:lnTo>
                <a:lnTo>
                  <a:pt x="84807" y="563282"/>
                </a:lnTo>
                <a:lnTo>
                  <a:pt x="85344" y="603504"/>
                </a:lnTo>
                <a:lnTo>
                  <a:pt x="85344" y="697992"/>
                </a:lnTo>
                <a:lnTo>
                  <a:pt x="164142" y="697992"/>
                </a:lnTo>
                <a:lnTo>
                  <a:pt x="132588" y="729996"/>
                </a:lnTo>
                <a:lnTo>
                  <a:pt x="98298" y="749236"/>
                </a:lnTo>
                <a:lnTo>
                  <a:pt x="81153" y="754213"/>
                </a:lnTo>
                <a:lnTo>
                  <a:pt x="64008" y="755904"/>
                </a:lnTo>
                <a:close/>
              </a:path>
              <a:path w="271779" h="756285">
                <a:moveTo>
                  <a:pt x="164142" y="697992"/>
                </a:moveTo>
                <a:lnTo>
                  <a:pt x="85344" y="697992"/>
                </a:lnTo>
                <a:lnTo>
                  <a:pt x="103084" y="685157"/>
                </a:lnTo>
                <a:lnTo>
                  <a:pt x="119824" y="669607"/>
                </a:lnTo>
                <a:lnTo>
                  <a:pt x="150876" y="630936"/>
                </a:lnTo>
                <a:lnTo>
                  <a:pt x="174879" y="585216"/>
                </a:lnTo>
                <a:lnTo>
                  <a:pt x="192024" y="534924"/>
                </a:lnTo>
                <a:lnTo>
                  <a:pt x="204025" y="485775"/>
                </a:lnTo>
                <a:lnTo>
                  <a:pt x="212598" y="436626"/>
                </a:lnTo>
                <a:lnTo>
                  <a:pt x="217741" y="387477"/>
                </a:lnTo>
                <a:lnTo>
                  <a:pt x="219456" y="338328"/>
                </a:lnTo>
                <a:lnTo>
                  <a:pt x="217741" y="285202"/>
                </a:lnTo>
                <a:lnTo>
                  <a:pt x="212598" y="237934"/>
                </a:lnTo>
                <a:lnTo>
                  <a:pt x="204025" y="196667"/>
                </a:lnTo>
                <a:lnTo>
                  <a:pt x="176545" y="130373"/>
                </a:lnTo>
                <a:lnTo>
                  <a:pt x="141017" y="86320"/>
                </a:lnTo>
                <a:lnTo>
                  <a:pt x="107251" y="67151"/>
                </a:lnTo>
                <a:lnTo>
                  <a:pt x="60960" y="59436"/>
                </a:lnTo>
                <a:lnTo>
                  <a:pt x="208716" y="59436"/>
                </a:lnTo>
                <a:lnTo>
                  <a:pt x="239268" y="112776"/>
                </a:lnTo>
                <a:lnTo>
                  <a:pt x="253269" y="156495"/>
                </a:lnTo>
                <a:lnTo>
                  <a:pt x="263271" y="207645"/>
                </a:lnTo>
                <a:lnTo>
                  <a:pt x="269271" y="266223"/>
                </a:lnTo>
                <a:lnTo>
                  <a:pt x="271225" y="330708"/>
                </a:lnTo>
                <a:lnTo>
                  <a:pt x="271272" y="377952"/>
                </a:lnTo>
                <a:lnTo>
                  <a:pt x="268224" y="384048"/>
                </a:lnTo>
                <a:lnTo>
                  <a:pt x="268278" y="387477"/>
                </a:lnTo>
                <a:lnTo>
                  <a:pt x="271272" y="408432"/>
                </a:lnTo>
                <a:lnTo>
                  <a:pt x="268962" y="445317"/>
                </a:lnTo>
                <a:lnTo>
                  <a:pt x="261937" y="485203"/>
                </a:lnTo>
                <a:lnTo>
                  <a:pt x="250055" y="528232"/>
                </a:lnTo>
                <a:lnTo>
                  <a:pt x="233172" y="574548"/>
                </a:lnTo>
                <a:lnTo>
                  <a:pt x="210597" y="625411"/>
                </a:lnTo>
                <a:lnTo>
                  <a:pt x="186309" y="668274"/>
                </a:lnTo>
                <a:lnTo>
                  <a:pt x="164142" y="6979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017690" y="705710"/>
            <a:ext cx="252394" cy="630291"/>
          </a:xfrm>
          <a:custGeom>
            <a:avLst/>
            <a:gdLst/>
            <a:ahLst/>
            <a:cxnLst/>
            <a:rect l="l" t="t" r="r" b="b"/>
            <a:pathLst>
              <a:path w="178434" h="891539">
                <a:moveTo>
                  <a:pt x="77724" y="73152"/>
                </a:moveTo>
                <a:lnTo>
                  <a:pt x="45720" y="50673"/>
                </a:lnTo>
                <a:lnTo>
                  <a:pt x="42672" y="36576"/>
                </a:lnTo>
                <a:lnTo>
                  <a:pt x="43505" y="29741"/>
                </a:lnTo>
                <a:lnTo>
                  <a:pt x="73294" y="595"/>
                </a:lnTo>
                <a:lnTo>
                  <a:pt x="80772" y="0"/>
                </a:lnTo>
                <a:lnTo>
                  <a:pt x="87368" y="595"/>
                </a:lnTo>
                <a:lnTo>
                  <a:pt x="115228" y="30384"/>
                </a:lnTo>
                <a:lnTo>
                  <a:pt x="115824" y="38100"/>
                </a:lnTo>
                <a:lnTo>
                  <a:pt x="115228" y="45553"/>
                </a:lnTo>
                <a:lnTo>
                  <a:pt x="85439" y="72556"/>
                </a:lnTo>
                <a:lnTo>
                  <a:pt x="77724" y="73152"/>
                </a:lnTo>
                <a:close/>
              </a:path>
              <a:path w="178434" h="891539">
                <a:moveTo>
                  <a:pt x="30480" y="202692"/>
                </a:moveTo>
                <a:lnTo>
                  <a:pt x="22860" y="202692"/>
                </a:lnTo>
                <a:lnTo>
                  <a:pt x="12858" y="201239"/>
                </a:lnTo>
                <a:lnTo>
                  <a:pt x="5715" y="196786"/>
                </a:lnTo>
                <a:lnTo>
                  <a:pt x="1428" y="189190"/>
                </a:lnTo>
                <a:lnTo>
                  <a:pt x="0" y="178308"/>
                </a:lnTo>
                <a:lnTo>
                  <a:pt x="0" y="170688"/>
                </a:lnTo>
                <a:lnTo>
                  <a:pt x="41600" y="147351"/>
                </a:lnTo>
                <a:lnTo>
                  <a:pt x="88773" y="139255"/>
                </a:lnTo>
                <a:lnTo>
                  <a:pt x="114300" y="137160"/>
                </a:lnTo>
                <a:lnTo>
                  <a:pt x="123753" y="137731"/>
                </a:lnTo>
                <a:lnTo>
                  <a:pt x="131635" y="139446"/>
                </a:lnTo>
                <a:lnTo>
                  <a:pt x="138088" y="142303"/>
                </a:lnTo>
                <a:lnTo>
                  <a:pt x="143256" y="146304"/>
                </a:lnTo>
                <a:lnTo>
                  <a:pt x="149352" y="150876"/>
                </a:lnTo>
                <a:lnTo>
                  <a:pt x="152400" y="156972"/>
                </a:lnTo>
                <a:lnTo>
                  <a:pt x="152400" y="172212"/>
                </a:lnTo>
                <a:lnTo>
                  <a:pt x="149352" y="178308"/>
                </a:lnTo>
                <a:lnTo>
                  <a:pt x="144780" y="184404"/>
                </a:lnTo>
                <a:lnTo>
                  <a:pt x="141732" y="188976"/>
                </a:lnTo>
                <a:lnTo>
                  <a:pt x="138684" y="190500"/>
                </a:lnTo>
                <a:lnTo>
                  <a:pt x="105156" y="190500"/>
                </a:lnTo>
                <a:lnTo>
                  <a:pt x="100584" y="192024"/>
                </a:lnTo>
                <a:lnTo>
                  <a:pt x="94488" y="198120"/>
                </a:lnTo>
                <a:lnTo>
                  <a:pt x="47244" y="198120"/>
                </a:lnTo>
                <a:lnTo>
                  <a:pt x="38100" y="201168"/>
                </a:lnTo>
                <a:lnTo>
                  <a:pt x="30480" y="202692"/>
                </a:lnTo>
                <a:close/>
              </a:path>
              <a:path w="178434" h="891539">
                <a:moveTo>
                  <a:pt x="135636" y="192024"/>
                </a:moveTo>
                <a:lnTo>
                  <a:pt x="128016" y="192024"/>
                </a:lnTo>
                <a:lnTo>
                  <a:pt x="111252" y="190500"/>
                </a:lnTo>
                <a:lnTo>
                  <a:pt x="138684" y="190500"/>
                </a:lnTo>
                <a:lnTo>
                  <a:pt x="135636" y="192024"/>
                </a:lnTo>
                <a:close/>
              </a:path>
              <a:path w="178434" h="891539">
                <a:moveTo>
                  <a:pt x="85344" y="891540"/>
                </a:moveTo>
                <a:lnTo>
                  <a:pt x="48220" y="889563"/>
                </a:lnTo>
                <a:lnTo>
                  <a:pt x="21526" y="883729"/>
                </a:lnTo>
                <a:lnTo>
                  <a:pt x="5405" y="874180"/>
                </a:lnTo>
                <a:lnTo>
                  <a:pt x="0" y="861060"/>
                </a:lnTo>
                <a:lnTo>
                  <a:pt x="1976" y="851058"/>
                </a:lnTo>
                <a:lnTo>
                  <a:pt x="7810" y="843915"/>
                </a:lnTo>
                <a:lnTo>
                  <a:pt x="17359" y="839628"/>
                </a:lnTo>
                <a:lnTo>
                  <a:pt x="30480" y="838200"/>
                </a:lnTo>
                <a:lnTo>
                  <a:pt x="50292" y="838200"/>
                </a:lnTo>
                <a:lnTo>
                  <a:pt x="57173" y="836771"/>
                </a:lnTo>
                <a:lnTo>
                  <a:pt x="61912" y="832485"/>
                </a:lnTo>
                <a:lnTo>
                  <a:pt x="64650" y="825341"/>
                </a:lnTo>
                <a:lnTo>
                  <a:pt x="65532" y="815340"/>
                </a:lnTo>
                <a:lnTo>
                  <a:pt x="65166" y="781897"/>
                </a:lnTo>
                <a:lnTo>
                  <a:pt x="64068" y="742017"/>
                </a:lnTo>
                <a:lnTo>
                  <a:pt x="62240" y="695846"/>
                </a:lnTo>
                <a:lnTo>
                  <a:pt x="59679" y="643530"/>
                </a:lnTo>
                <a:lnTo>
                  <a:pt x="53096" y="527047"/>
                </a:lnTo>
                <a:lnTo>
                  <a:pt x="50535" y="475024"/>
                </a:lnTo>
                <a:lnTo>
                  <a:pt x="48707" y="429073"/>
                </a:lnTo>
                <a:lnTo>
                  <a:pt x="47609" y="389119"/>
                </a:lnTo>
                <a:lnTo>
                  <a:pt x="47244" y="355092"/>
                </a:lnTo>
                <a:lnTo>
                  <a:pt x="48768" y="254508"/>
                </a:lnTo>
                <a:lnTo>
                  <a:pt x="48744" y="238839"/>
                </a:lnTo>
                <a:lnTo>
                  <a:pt x="48577" y="224028"/>
                </a:lnTo>
                <a:lnTo>
                  <a:pt x="48125" y="210359"/>
                </a:lnTo>
                <a:lnTo>
                  <a:pt x="47244" y="198120"/>
                </a:lnTo>
                <a:lnTo>
                  <a:pt x="94488" y="198120"/>
                </a:lnTo>
                <a:lnTo>
                  <a:pt x="92964" y="204216"/>
                </a:lnTo>
                <a:lnTo>
                  <a:pt x="93057" y="224028"/>
                </a:lnTo>
                <a:lnTo>
                  <a:pt x="93232" y="246626"/>
                </a:lnTo>
                <a:lnTo>
                  <a:pt x="94092" y="286963"/>
                </a:lnTo>
                <a:lnTo>
                  <a:pt x="95631" y="332803"/>
                </a:lnTo>
                <a:lnTo>
                  <a:pt x="97931" y="384104"/>
                </a:lnTo>
                <a:lnTo>
                  <a:pt x="101077" y="440824"/>
                </a:lnTo>
                <a:lnTo>
                  <a:pt x="105156" y="502920"/>
                </a:lnTo>
                <a:lnTo>
                  <a:pt x="108704" y="564910"/>
                </a:lnTo>
                <a:lnTo>
                  <a:pt x="111703" y="621396"/>
                </a:lnTo>
                <a:lnTo>
                  <a:pt x="114109" y="672465"/>
                </a:lnTo>
                <a:lnTo>
                  <a:pt x="115880" y="718199"/>
                </a:lnTo>
                <a:lnTo>
                  <a:pt x="116974" y="758683"/>
                </a:lnTo>
                <a:lnTo>
                  <a:pt x="117348" y="794004"/>
                </a:lnTo>
                <a:lnTo>
                  <a:pt x="117348" y="832104"/>
                </a:lnTo>
                <a:lnTo>
                  <a:pt x="149287" y="832104"/>
                </a:lnTo>
                <a:lnTo>
                  <a:pt x="155162" y="832842"/>
                </a:lnTo>
                <a:lnTo>
                  <a:pt x="168021" y="839533"/>
                </a:lnTo>
                <a:lnTo>
                  <a:pt x="175736" y="850511"/>
                </a:lnTo>
                <a:lnTo>
                  <a:pt x="178308" y="865632"/>
                </a:lnTo>
                <a:lnTo>
                  <a:pt x="178308" y="871728"/>
                </a:lnTo>
                <a:lnTo>
                  <a:pt x="153924" y="888492"/>
                </a:lnTo>
                <a:lnTo>
                  <a:pt x="85344" y="891540"/>
                </a:lnTo>
                <a:close/>
              </a:path>
              <a:path w="178434" h="891539">
                <a:moveTo>
                  <a:pt x="149287" y="832104"/>
                </a:moveTo>
                <a:lnTo>
                  <a:pt x="117348" y="832104"/>
                </a:lnTo>
                <a:lnTo>
                  <a:pt x="123444" y="830580"/>
                </a:lnTo>
                <a:lnTo>
                  <a:pt x="137160" y="830580"/>
                </a:lnTo>
                <a:lnTo>
                  <a:pt x="149287" y="83210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43197" y="801600"/>
            <a:ext cx="299999" cy="542302"/>
          </a:xfrm>
          <a:custGeom>
            <a:avLst/>
            <a:gdLst/>
            <a:ahLst/>
            <a:cxnLst/>
            <a:rect l="l" t="t" r="r" b="b"/>
            <a:pathLst>
              <a:path w="212090" h="767080">
                <a:moveTo>
                  <a:pt x="38100" y="763524"/>
                </a:moveTo>
                <a:lnTo>
                  <a:pt x="19812" y="763524"/>
                </a:lnTo>
                <a:lnTo>
                  <a:pt x="12192" y="760476"/>
                </a:lnTo>
                <a:lnTo>
                  <a:pt x="7620" y="754380"/>
                </a:lnTo>
                <a:lnTo>
                  <a:pt x="3048" y="749808"/>
                </a:lnTo>
                <a:lnTo>
                  <a:pt x="0" y="743712"/>
                </a:lnTo>
                <a:lnTo>
                  <a:pt x="59" y="719328"/>
                </a:lnTo>
                <a:lnTo>
                  <a:pt x="4488" y="153924"/>
                </a:lnTo>
                <a:lnTo>
                  <a:pt x="4572" y="13716"/>
                </a:lnTo>
                <a:lnTo>
                  <a:pt x="35052" y="0"/>
                </a:lnTo>
                <a:lnTo>
                  <a:pt x="45339" y="595"/>
                </a:lnTo>
                <a:lnTo>
                  <a:pt x="86201" y="15787"/>
                </a:lnTo>
                <a:lnTo>
                  <a:pt x="119314" y="45720"/>
                </a:lnTo>
                <a:lnTo>
                  <a:pt x="54864" y="45720"/>
                </a:lnTo>
                <a:lnTo>
                  <a:pt x="50335" y="246483"/>
                </a:lnTo>
                <a:lnTo>
                  <a:pt x="50292" y="294132"/>
                </a:lnTo>
                <a:lnTo>
                  <a:pt x="124170" y="294132"/>
                </a:lnTo>
                <a:lnTo>
                  <a:pt x="123777" y="295155"/>
                </a:lnTo>
                <a:lnTo>
                  <a:pt x="120396" y="304800"/>
                </a:lnTo>
                <a:lnTo>
                  <a:pt x="116371" y="315063"/>
                </a:lnTo>
                <a:lnTo>
                  <a:pt x="113347" y="322897"/>
                </a:lnTo>
                <a:lnTo>
                  <a:pt x="111180" y="328160"/>
                </a:lnTo>
                <a:lnTo>
                  <a:pt x="109728" y="330708"/>
                </a:lnTo>
                <a:lnTo>
                  <a:pt x="110246" y="339852"/>
                </a:lnTo>
                <a:lnTo>
                  <a:pt x="53340" y="339852"/>
                </a:lnTo>
                <a:lnTo>
                  <a:pt x="53340" y="742188"/>
                </a:lnTo>
                <a:lnTo>
                  <a:pt x="51816" y="749808"/>
                </a:lnTo>
                <a:lnTo>
                  <a:pt x="47244" y="754380"/>
                </a:lnTo>
                <a:lnTo>
                  <a:pt x="44196" y="760476"/>
                </a:lnTo>
                <a:lnTo>
                  <a:pt x="38100" y="763524"/>
                </a:lnTo>
                <a:close/>
              </a:path>
              <a:path w="212090" h="767080">
                <a:moveTo>
                  <a:pt x="124170" y="294132"/>
                </a:moveTo>
                <a:lnTo>
                  <a:pt x="50292" y="294132"/>
                </a:lnTo>
                <a:lnTo>
                  <a:pt x="59174" y="285821"/>
                </a:lnTo>
                <a:lnTo>
                  <a:pt x="67627" y="276796"/>
                </a:lnTo>
                <a:lnTo>
                  <a:pt x="75795" y="266914"/>
                </a:lnTo>
                <a:lnTo>
                  <a:pt x="83820" y="256032"/>
                </a:lnTo>
                <a:lnTo>
                  <a:pt x="100584" y="170688"/>
                </a:lnTo>
                <a:lnTo>
                  <a:pt x="100584" y="166116"/>
                </a:lnTo>
                <a:lnTo>
                  <a:pt x="102108" y="160020"/>
                </a:lnTo>
                <a:lnTo>
                  <a:pt x="102108" y="153924"/>
                </a:lnTo>
                <a:lnTo>
                  <a:pt x="101298" y="141684"/>
                </a:lnTo>
                <a:lnTo>
                  <a:pt x="91440" y="97536"/>
                </a:lnTo>
                <a:lnTo>
                  <a:pt x="75438" y="60769"/>
                </a:lnTo>
                <a:lnTo>
                  <a:pt x="54864" y="45720"/>
                </a:lnTo>
                <a:lnTo>
                  <a:pt x="119314" y="45720"/>
                </a:lnTo>
                <a:lnTo>
                  <a:pt x="144518" y="97107"/>
                </a:lnTo>
                <a:lnTo>
                  <a:pt x="154266" y="141684"/>
                </a:lnTo>
                <a:lnTo>
                  <a:pt x="155448" y="166116"/>
                </a:lnTo>
                <a:lnTo>
                  <a:pt x="153995" y="191000"/>
                </a:lnTo>
                <a:lnTo>
                  <a:pt x="149542" y="217741"/>
                </a:lnTo>
                <a:lnTo>
                  <a:pt x="141946" y="246483"/>
                </a:lnTo>
                <a:lnTo>
                  <a:pt x="131064" y="277368"/>
                </a:lnTo>
                <a:lnTo>
                  <a:pt x="129397" y="281011"/>
                </a:lnTo>
                <a:lnTo>
                  <a:pt x="126873" y="287083"/>
                </a:lnTo>
                <a:lnTo>
                  <a:pt x="124170" y="294132"/>
                </a:lnTo>
                <a:close/>
              </a:path>
              <a:path w="212090" h="767080">
                <a:moveTo>
                  <a:pt x="193548" y="766572"/>
                </a:moveTo>
                <a:lnTo>
                  <a:pt x="187452" y="766572"/>
                </a:lnTo>
                <a:lnTo>
                  <a:pt x="178331" y="764881"/>
                </a:lnTo>
                <a:lnTo>
                  <a:pt x="169354" y="759904"/>
                </a:lnTo>
                <a:lnTo>
                  <a:pt x="160662" y="751784"/>
                </a:lnTo>
                <a:lnTo>
                  <a:pt x="152400" y="740664"/>
                </a:lnTo>
                <a:lnTo>
                  <a:pt x="152400" y="736092"/>
                </a:lnTo>
                <a:lnTo>
                  <a:pt x="149359" y="703714"/>
                </a:lnTo>
                <a:lnTo>
                  <a:pt x="143312" y="666044"/>
                </a:lnTo>
                <a:lnTo>
                  <a:pt x="134302" y="623125"/>
                </a:lnTo>
                <a:lnTo>
                  <a:pt x="122371" y="574999"/>
                </a:lnTo>
                <a:lnTo>
                  <a:pt x="107561" y="521708"/>
                </a:lnTo>
                <a:lnTo>
                  <a:pt x="89916" y="463296"/>
                </a:lnTo>
                <a:lnTo>
                  <a:pt x="77343" y="423862"/>
                </a:lnTo>
                <a:lnTo>
                  <a:pt x="67056" y="390144"/>
                </a:lnTo>
                <a:lnTo>
                  <a:pt x="59055" y="362140"/>
                </a:lnTo>
                <a:lnTo>
                  <a:pt x="53340" y="339852"/>
                </a:lnTo>
                <a:lnTo>
                  <a:pt x="110246" y="339852"/>
                </a:lnTo>
                <a:lnTo>
                  <a:pt x="112014" y="370998"/>
                </a:lnTo>
                <a:lnTo>
                  <a:pt x="118872" y="416433"/>
                </a:lnTo>
                <a:lnTo>
                  <a:pt x="130302" y="467010"/>
                </a:lnTo>
                <a:lnTo>
                  <a:pt x="146304" y="522732"/>
                </a:lnTo>
                <a:lnTo>
                  <a:pt x="153733" y="544806"/>
                </a:lnTo>
                <a:lnTo>
                  <a:pt x="162306" y="570166"/>
                </a:lnTo>
                <a:lnTo>
                  <a:pt x="172021" y="599241"/>
                </a:lnTo>
                <a:lnTo>
                  <a:pt x="182880" y="632460"/>
                </a:lnTo>
                <a:lnTo>
                  <a:pt x="193405" y="663606"/>
                </a:lnTo>
                <a:lnTo>
                  <a:pt x="201930" y="688467"/>
                </a:lnTo>
                <a:lnTo>
                  <a:pt x="208168" y="707040"/>
                </a:lnTo>
                <a:lnTo>
                  <a:pt x="211836" y="719328"/>
                </a:lnTo>
                <a:lnTo>
                  <a:pt x="211735" y="726948"/>
                </a:lnTo>
                <a:lnTo>
                  <a:pt x="211502" y="737568"/>
                </a:lnTo>
                <a:lnTo>
                  <a:pt x="210312" y="749046"/>
                </a:lnTo>
                <a:lnTo>
                  <a:pt x="207978" y="757094"/>
                </a:lnTo>
                <a:lnTo>
                  <a:pt x="204216" y="762000"/>
                </a:lnTo>
                <a:lnTo>
                  <a:pt x="199644" y="765048"/>
                </a:lnTo>
                <a:lnTo>
                  <a:pt x="193548" y="7665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09664" y="804833"/>
            <a:ext cx="218263" cy="534670"/>
          </a:xfrm>
          <a:custGeom>
            <a:avLst/>
            <a:gdLst/>
            <a:ahLst/>
            <a:cxnLst/>
            <a:rect l="l" t="t" r="r" b="b"/>
            <a:pathLst>
              <a:path w="154304" h="756285">
                <a:moveTo>
                  <a:pt x="68580" y="755904"/>
                </a:moveTo>
                <a:lnTo>
                  <a:pt x="36004" y="732853"/>
                </a:lnTo>
                <a:lnTo>
                  <a:pt x="33528" y="719328"/>
                </a:lnTo>
                <a:lnTo>
                  <a:pt x="34361" y="712470"/>
                </a:lnTo>
                <a:lnTo>
                  <a:pt x="64793" y="680537"/>
                </a:lnTo>
                <a:lnTo>
                  <a:pt x="71628" y="679704"/>
                </a:lnTo>
                <a:lnTo>
                  <a:pt x="78462" y="680561"/>
                </a:lnTo>
                <a:lnTo>
                  <a:pt x="108894" y="711850"/>
                </a:lnTo>
                <a:lnTo>
                  <a:pt x="109728" y="717804"/>
                </a:lnTo>
                <a:lnTo>
                  <a:pt x="107156" y="734687"/>
                </a:lnTo>
                <a:lnTo>
                  <a:pt x="99441" y="746569"/>
                </a:lnTo>
                <a:lnTo>
                  <a:pt x="86582" y="753594"/>
                </a:lnTo>
                <a:lnTo>
                  <a:pt x="68580" y="755904"/>
                </a:lnTo>
                <a:close/>
              </a:path>
              <a:path w="154304" h="756285">
                <a:moveTo>
                  <a:pt x="32004" y="167640"/>
                </a:moveTo>
                <a:lnTo>
                  <a:pt x="28956" y="167640"/>
                </a:lnTo>
                <a:lnTo>
                  <a:pt x="16716" y="163639"/>
                </a:lnTo>
                <a:lnTo>
                  <a:pt x="7620" y="151638"/>
                </a:lnTo>
                <a:lnTo>
                  <a:pt x="1952" y="131635"/>
                </a:lnTo>
                <a:lnTo>
                  <a:pt x="0" y="103632"/>
                </a:lnTo>
                <a:lnTo>
                  <a:pt x="523" y="86487"/>
                </a:lnTo>
                <a:lnTo>
                  <a:pt x="6096" y="48768"/>
                </a:lnTo>
                <a:lnTo>
                  <a:pt x="27432" y="15240"/>
                </a:lnTo>
                <a:lnTo>
                  <a:pt x="67056" y="0"/>
                </a:lnTo>
                <a:lnTo>
                  <a:pt x="78819" y="571"/>
                </a:lnTo>
                <a:lnTo>
                  <a:pt x="115014" y="13977"/>
                </a:lnTo>
                <a:lnTo>
                  <a:pt x="140589" y="45529"/>
                </a:lnTo>
                <a:lnTo>
                  <a:pt x="141753" y="48768"/>
                </a:lnTo>
                <a:lnTo>
                  <a:pt x="70104" y="48768"/>
                </a:lnTo>
                <a:lnTo>
                  <a:pt x="62103" y="51601"/>
                </a:lnTo>
                <a:lnTo>
                  <a:pt x="56388" y="60007"/>
                </a:lnTo>
                <a:lnTo>
                  <a:pt x="52959" y="73842"/>
                </a:lnTo>
                <a:lnTo>
                  <a:pt x="51816" y="92964"/>
                </a:lnTo>
                <a:lnTo>
                  <a:pt x="52064" y="98298"/>
                </a:lnTo>
                <a:lnTo>
                  <a:pt x="52180" y="100203"/>
                </a:lnTo>
                <a:lnTo>
                  <a:pt x="53149" y="110680"/>
                </a:lnTo>
                <a:lnTo>
                  <a:pt x="55030" y="126611"/>
                </a:lnTo>
                <a:lnTo>
                  <a:pt x="57912" y="147828"/>
                </a:lnTo>
                <a:lnTo>
                  <a:pt x="57912" y="149352"/>
                </a:lnTo>
                <a:lnTo>
                  <a:pt x="54864" y="153924"/>
                </a:lnTo>
                <a:lnTo>
                  <a:pt x="45720" y="160020"/>
                </a:lnTo>
                <a:lnTo>
                  <a:pt x="38100" y="164592"/>
                </a:lnTo>
                <a:lnTo>
                  <a:pt x="32004" y="167640"/>
                </a:lnTo>
                <a:close/>
              </a:path>
              <a:path w="154304" h="756285">
                <a:moveTo>
                  <a:pt x="71628" y="643128"/>
                </a:moveTo>
                <a:lnTo>
                  <a:pt x="68580" y="643128"/>
                </a:lnTo>
                <a:lnTo>
                  <a:pt x="60269" y="641937"/>
                </a:lnTo>
                <a:lnTo>
                  <a:pt x="53530" y="638175"/>
                </a:lnTo>
                <a:lnTo>
                  <a:pt x="48220" y="631555"/>
                </a:lnTo>
                <a:lnTo>
                  <a:pt x="44196" y="621792"/>
                </a:lnTo>
                <a:lnTo>
                  <a:pt x="45293" y="576632"/>
                </a:lnTo>
                <a:lnTo>
                  <a:pt x="48585" y="528986"/>
                </a:lnTo>
                <a:lnTo>
                  <a:pt x="54071" y="478926"/>
                </a:lnTo>
                <a:lnTo>
                  <a:pt x="61752" y="426524"/>
                </a:lnTo>
                <a:lnTo>
                  <a:pt x="71628" y="371856"/>
                </a:lnTo>
                <a:lnTo>
                  <a:pt x="82247" y="317333"/>
                </a:lnTo>
                <a:lnTo>
                  <a:pt x="90379" y="267053"/>
                </a:lnTo>
                <a:lnTo>
                  <a:pt x="96097" y="220870"/>
                </a:lnTo>
                <a:lnTo>
                  <a:pt x="99474" y="178637"/>
                </a:lnTo>
                <a:lnTo>
                  <a:pt x="100584" y="140208"/>
                </a:lnTo>
                <a:lnTo>
                  <a:pt x="98607" y="100203"/>
                </a:lnTo>
                <a:lnTo>
                  <a:pt x="92773" y="71628"/>
                </a:lnTo>
                <a:lnTo>
                  <a:pt x="83224" y="54483"/>
                </a:lnTo>
                <a:lnTo>
                  <a:pt x="70104" y="48768"/>
                </a:lnTo>
                <a:lnTo>
                  <a:pt x="141753" y="48768"/>
                </a:lnTo>
                <a:lnTo>
                  <a:pt x="151828" y="98298"/>
                </a:lnTo>
                <a:lnTo>
                  <a:pt x="153924" y="141732"/>
                </a:lnTo>
                <a:lnTo>
                  <a:pt x="153328" y="165996"/>
                </a:lnTo>
                <a:lnTo>
                  <a:pt x="151447" y="190690"/>
                </a:lnTo>
                <a:lnTo>
                  <a:pt x="148137" y="215669"/>
                </a:lnTo>
                <a:lnTo>
                  <a:pt x="143256" y="240792"/>
                </a:lnTo>
                <a:lnTo>
                  <a:pt x="139303" y="265985"/>
                </a:lnTo>
                <a:lnTo>
                  <a:pt x="134493" y="289179"/>
                </a:lnTo>
                <a:lnTo>
                  <a:pt x="129111" y="310657"/>
                </a:lnTo>
                <a:lnTo>
                  <a:pt x="123444" y="330708"/>
                </a:lnTo>
                <a:lnTo>
                  <a:pt x="112666" y="373331"/>
                </a:lnTo>
                <a:lnTo>
                  <a:pt x="104156" y="418953"/>
                </a:lnTo>
                <a:lnTo>
                  <a:pt x="97987" y="467648"/>
                </a:lnTo>
                <a:lnTo>
                  <a:pt x="94231" y="519488"/>
                </a:lnTo>
                <a:lnTo>
                  <a:pt x="92964" y="574548"/>
                </a:lnTo>
                <a:lnTo>
                  <a:pt x="92964" y="641604"/>
                </a:lnTo>
                <a:lnTo>
                  <a:pt x="73152" y="641604"/>
                </a:lnTo>
                <a:lnTo>
                  <a:pt x="71628" y="6431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8608" y="7023100"/>
            <a:ext cx="3122842" cy="32766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953757" y="1987840"/>
            <a:ext cx="284730" cy="237033"/>
          </a:xfrm>
          <a:custGeom>
            <a:avLst/>
            <a:gdLst/>
            <a:ahLst/>
            <a:cxnLst/>
            <a:rect l="l" t="t" r="r" b="b"/>
            <a:pathLst>
              <a:path w="201295" h="335280">
                <a:moveTo>
                  <a:pt x="198120" y="335280"/>
                </a:moveTo>
                <a:lnTo>
                  <a:pt x="3048" y="335280"/>
                </a:lnTo>
                <a:lnTo>
                  <a:pt x="0" y="330708"/>
                </a:lnTo>
                <a:lnTo>
                  <a:pt x="0" y="318516"/>
                </a:lnTo>
                <a:lnTo>
                  <a:pt x="3048" y="315468"/>
                </a:lnTo>
                <a:lnTo>
                  <a:pt x="155448" y="27432"/>
                </a:lnTo>
                <a:lnTo>
                  <a:pt x="9144" y="27432"/>
                </a:lnTo>
                <a:lnTo>
                  <a:pt x="4572" y="19812"/>
                </a:lnTo>
                <a:lnTo>
                  <a:pt x="4572" y="6096"/>
                </a:lnTo>
                <a:lnTo>
                  <a:pt x="9144" y="0"/>
                </a:lnTo>
                <a:lnTo>
                  <a:pt x="192024" y="0"/>
                </a:lnTo>
                <a:lnTo>
                  <a:pt x="195072" y="4572"/>
                </a:lnTo>
                <a:lnTo>
                  <a:pt x="195072" y="13716"/>
                </a:lnTo>
                <a:lnTo>
                  <a:pt x="193548" y="16764"/>
                </a:lnTo>
                <a:lnTo>
                  <a:pt x="192024" y="21336"/>
                </a:lnTo>
                <a:lnTo>
                  <a:pt x="38100" y="309372"/>
                </a:lnTo>
                <a:lnTo>
                  <a:pt x="198120" y="309372"/>
                </a:lnTo>
                <a:lnTo>
                  <a:pt x="201168" y="315468"/>
                </a:lnTo>
                <a:lnTo>
                  <a:pt x="201168" y="329184"/>
                </a:lnTo>
                <a:lnTo>
                  <a:pt x="198120" y="3352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72796" y="2069725"/>
            <a:ext cx="228502" cy="1583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581059" y="2069726"/>
            <a:ext cx="431136" cy="156225"/>
          </a:xfrm>
          <a:custGeom>
            <a:avLst/>
            <a:gdLst/>
            <a:ahLst/>
            <a:cxnLst/>
            <a:rect l="l" t="t" r="r" b="b"/>
            <a:pathLst>
              <a:path w="304800" h="220980">
                <a:moveTo>
                  <a:pt x="58944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555" y="31337"/>
                </a:lnTo>
                <a:lnTo>
                  <a:pt x="58944" y="35052"/>
                </a:lnTo>
                <a:close/>
              </a:path>
              <a:path w="304800" h="220980">
                <a:moveTo>
                  <a:pt x="182355" y="45720"/>
                </a:moveTo>
                <a:lnTo>
                  <a:pt x="155448" y="45720"/>
                </a:lnTo>
                <a:lnTo>
                  <a:pt x="169830" y="25717"/>
                </a:lnTo>
                <a:lnTo>
                  <a:pt x="187071" y="11430"/>
                </a:lnTo>
                <a:lnTo>
                  <a:pt x="206025" y="2857"/>
                </a:lnTo>
                <a:lnTo>
                  <a:pt x="225552" y="0"/>
                </a:lnTo>
                <a:lnTo>
                  <a:pt x="255293" y="5619"/>
                </a:lnTo>
                <a:lnTo>
                  <a:pt x="280606" y="22098"/>
                </a:lnTo>
                <a:lnTo>
                  <a:pt x="284113" y="27432"/>
                </a:lnTo>
                <a:lnTo>
                  <a:pt x="220980" y="27432"/>
                </a:lnTo>
                <a:lnTo>
                  <a:pt x="201715" y="31313"/>
                </a:lnTo>
                <a:lnTo>
                  <a:pt x="184594" y="42481"/>
                </a:lnTo>
                <a:lnTo>
                  <a:pt x="182355" y="45720"/>
                </a:lnTo>
                <a:close/>
              </a:path>
              <a:path w="304800" h="220980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944" y="35052"/>
                </a:lnTo>
                <a:lnTo>
                  <a:pt x="47434" y="42672"/>
                </a:lnTo>
                <a:lnTo>
                  <a:pt x="35171" y="60864"/>
                </a:lnTo>
                <a:lnTo>
                  <a:pt x="30480" y="85344"/>
                </a:lnTo>
                <a:lnTo>
                  <a:pt x="30480" y="214884"/>
                </a:lnTo>
                <a:lnTo>
                  <a:pt x="22860" y="220980"/>
                </a:lnTo>
                <a:close/>
              </a:path>
              <a:path w="304800" h="220980">
                <a:moveTo>
                  <a:pt x="158496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3820"/>
                </a:lnTo>
                <a:lnTo>
                  <a:pt x="132897" y="61507"/>
                </a:lnTo>
                <a:lnTo>
                  <a:pt x="121348" y="43624"/>
                </a:lnTo>
                <a:lnTo>
                  <a:pt x="104370" y="31742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2355" y="45720"/>
                </a:lnTo>
                <a:lnTo>
                  <a:pt x="172331" y="60221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58496" y="220980"/>
                </a:lnTo>
                <a:close/>
              </a:path>
              <a:path w="304800" h="220980">
                <a:moveTo>
                  <a:pt x="297180" y="220980"/>
                </a:moveTo>
                <a:lnTo>
                  <a:pt x="280416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4113" y="27432"/>
                </a:lnTo>
                <a:lnTo>
                  <a:pt x="298203" y="48863"/>
                </a:lnTo>
                <a:lnTo>
                  <a:pt x="304800" y="85344"/>
                </a:lnTo>
                <a:lnTo>
                  <a:pt x="304800" y="214884"/>
                </a:lnTo>
                <a:lnTo>
                  <a:pt x="297180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068243" y="2069725"/>
            <a:ext cx="228502" cy="158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76505" y="2069725"/>
            <a:ext cx="245748" cy="1562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686923" y="1977067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60" h="353694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0876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3694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703" y="133969"/>
                </a:lnTo>
                <a:lnTo>
                  <a:pt x="121729" y="141732"/>
                </a:lnTo>
                <a:lnTo>
                  <a:pt x="135040" y="152923"/>
                </a:lnTo>
                <a:lnTo>
                  <a:pt x="139154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39410" y="327660"/>
                </a:lnTo>
                <a:lnTo>
                  <a:pt x="135874" y="332351"/>
                </a:lnTo>
                <a:lnTo>
                  <a:pt x="121158" y="343471"/>
                </a:lnTo>
                <a:lnTo>
                  <a:pt x="103012" y="350877"/>
                </a:lnTo>
                <a:lnTo>
                  <a:pt x="82296" y="353568"/>
                </a:lnTo>
                <a:close/>
              </a:path>
              <a:path w="175260" h="353694">
                <a:moveTo>
                  <a:pt x="13941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39827" y="191928"/>
                </a:lnTo>
                <a:lnTo>
                  <a:pt x="126873" y="173736"/>
                </a:lnTo>
                <a:lnTo>
                  <a:pt x="108775" y="162401"/>
                </a:lnTo>
                <a:lnTo>
                  <a:pt x="88392" y="158496"/>
                </a:lnTo>
                <a:lnTo>
                  <a:pt x="139154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39410" y="327660"/>
                </a:lnTo>
                <a:close/>
              </a:path>
              <a:path w="175260" h="353694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93030" y="2069725"/>
            <a:ext cx="228502" cy="158381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301294" y="2069725"/>
            <a:ext cx="245748" cy="1562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756143" y="1977067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60" h="353694">
                <a:moveTo>
                  <a:pt x="22860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445" y="234696"/>
                </a:lnTo>
                <a:lnTo>
                  <a:pt x="30480" y="271272"/>
                </a:lnTo>
                <a:lnTo>
                  <a:pt x="30480" y="345948"/>
                </a:lnTo>
                <a:lnTo>
                  <a:pt x="22860" y="352044"/>
                </a:lnTo>
                <a:close/>
              </a:path>
              <a:path w="175260" h="353694">
                <a:moveTo>
                  <a:pt x="71445" y="234696"/>
                </a:moveTo>
                <a:lnTo>
                  <a:pt x="30480" y="234696"/>
                </a:lnTo>
                <a:lnTo>
                  <a:pt x="143256" y="135636"/>
                </a:lnTo>
                <a:lnTo>
                  <a:pt x="144780" y="134112"/>
                </a:lnTo>
                <a:lnTo>
                  <a:pt x="147828" y="132588"/>
                </a:lnTo>
                <a:lnTo>
                  <a:pt x="156972" y="132588"/>
                </a:lnTo>
                <a:lnTo>
                  <a:pt x="164592" y="138684"/>
                </a:lnTo>
                <a:lnTo>
                  <a:pt x="164592" y="152400"/>
                </a:lnTo>
                <a:lnTo>
                  <a:pt x="161544" y="155448"/>
                </a:lnTo>
                <a:lnTo>
                  <a:pt x="94488" y="214884"/>
                </a:lnTo>
                <a:lnTo>
                  <a:pt x="107000" y="233172"/>
                </a:lnTo>
                <a:lnTo>
                  <a:pt x="73152" y="233172"/>
                </a:lnTo>
                <a:lnTo>
                  <a:pt x="71445" y="234696"/>
                </a:lnTo>
                <a:close/>
              </a:path>
              <a:path w="175260" h="353694">
                <a:moveTo>
                  <a:pt x="167640" y="353568"/>
                </a:moveTo>
                <a:lnTo>
                  <a:pt x="155448" y="353568"/>
                </a:lnTo>
                <a:lnTo>
                  <a:pt x="152400" y="350520"/>
                </a:lnTo>
                <a:lnTo>
                  <a:pt x="150876" y="347472"/>
                </a:lnTo>
                <a:lnTo>
                  <a:pt x="73152" y="233172"/>
                </a:lnTo>
                <a:lnTo>
                  <a:pt x="107000" y="233172"/>
                </a:lnTo>
                <a:lnTo>
                  <a:pt x="173736" y="330708"/>
                </a:lnTo>
                <a:lnTo>
                  <a:pt x="175260" y="333756"/>
                </a:lnTo>
                <a:lnTo>
                  <a:pt x="175260" y="344424"/>
                </a:lnTo>
                <a:lnTo>
                  <a:pt x="1676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032069" y="2069725"/>
            <a:ext cx="228502" cy="15838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8314463" y="2071879"/>
            <a:ext cx="230658" cy="15407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579613" y="2069725"/>
            <a:ext cx="228502" cy="15838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887876" y="2069725"/>
            <a:ext cx="245748" cy="15622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9200448" y="2069725"/>
            <a:ext cx="222754" cy="225360"/>
          </a:xfrm>
          <a:custGeom>
            <a:avLst/>
            <a:gdLst/>
            <a:ahLst/>
            <a:cxnLst/>
            <a:rect l="l" t="t" r="r" b="b"/>
            <a:pathLst>
              <a:path w="157479" h="318769">
                <a:moveTo>
                  <a:pt x="128466" y="301752"/>
                </a:moveTo>
                <a:lnTo>
                  <a:pt x="91440" y="301752"/>
                </a:lnTo>
                <a:lnTo>
                  <a:pt x="102965" y="300180"/>
                </a:lnTo>
                <a:lnTo>
                  <a:pt x="110490" y="296037"/>
                </a:lnTo>
                <a:lnTo>
                  <a:pt x="114585" y="290179"/>
                </a:lnTo>
                <a:lnTo>
                  <a:pt x="115824" y="283464"/>
                </a:lnTo>
                <a:lnTo>
                  <a:pt x="113871" y="274581"/>
                </a:lnTo>
                <a:lnTo>
                  <a:pt x="108204" y="268414"/>
                </a:lnTo>
                <a:lnTo>
                  <a:pt x="99107" y="264818"/>
                </a:lnTo>
                <a:lnTo>
                  <a:pt x="70104" y="262128"/>
                </a:lnTo>
                <a:lnTo>
                  <a:pt x="79248" y="224028"/>
                </a:lnTo>
                <a:lnTo>
                  <a:pt x="44362" y="215145"/>
                </a:lnTo>
                <a:lnTo>
                  <a:pt x="19621" y="196405"/>
                </a:lnTo>
                <a:lnTo>
                  <a:pt x="4881" y="169378"/>
                </a:lnTo>
                <a:lnTo>
                  <a:pt x="0" y="135636"/>
                </a:lnTo>
                <a:lnTo>
                  <a:pt x="0" y="86868"/>
                </a:lnTo>
                <a:lnTo>
                  <a:pt x="5262" y="52720"/>
                </a:lnTo>
                <a:lnTo>
                  <a:pt x="21526" y="25146"/>
                </a:lnTo>
                <a:lnTo>
                  <a:pt x="49506" y="6715"/>
                </a:lnTo>
                <a:lnTo>
                  <a:pt x="89916" y="0"/>
                </a:lnTo>
                <a:lnTo>
                  <a:pt x="115990" y="2809"/>
                </a:lnTo>
                <a:lnTo>
                  <a:pt x="136207" y="9906"/>
                </a:lnTo>
                <a:lnTo>
                  <a:pt x="149280" y="19288"/>
                </a:lnTo>
                <a:lnTo>
                  <a:pt x="153192" y="27432"/>
                </a:lnTo>
                <a:lnTo>
                  <a:pt x="89916" y="27432"/>
                </a:lnTo>
                <a:lnTo>
                  <a:pt x="63912" y="31575"/>
                </a:lnTo>
                <a:lnTo>
                  <a:pt x="45339" y="43434"/>
                </a:lnTo>
                <a:lnTo>
                  <a:pt x="34194" y="62150"/>
                </a:lnTo>
                <a:lnTo>
                  <a:pt x="30480" y="86868"/>
                </a:lnTo>
                <a:lnTo>
                  <a:pt x="30480" y="135636"/>
                </a:lnTo>
                <a:lnTo>
                  <a:pt x="34218" y="161234"/>
                </a:lnTo>
                <a:lnTo>
                  <a:pt x="45529" y="180403"/>
                </a:lnTo>
                <a:lnTo>
                  <a:pt x="64555" y="192428"/>
                </a:lnTo>
                <a:lnTo>
                  <a:pt x="91440" y="196596"/>
                </a:lnTo>
                <a:lnTo>
                  <a:pt x="155639" y="196596"/>
                </a:lnTo>
                <a:lnTo>
                  <a:pt x="152828" y="203025"/>
                </a:lnTo>
                <a:lnTo>
                  <a:pt x="140970" y="212217"/>
                </a:lnTo>
                <a:lnTo>
                  <a:pt x="122253" y="219694"/>
                </a:lnTo>
                <a:lnTo>
                  <a:pt x="97536" y="224028"/>
                </a:lnTo>
                <a:lnTo>
                  <a:pt x="91440" y="248412"/>
                </a:lnTo>
                <a:lnTo>
                  <a:pt x="111204" y="251293"/>
                </a:lnTo>
                <a:lnTo>
                  <a:pt x="124968" y="258889"/>
                </a:lnTo>
                <a:lnTo>
                  <a:pt x="133016" y="269628"/>
                </a:lnTo>
                <a:lnTo>
                  <a:pt x="135636" y="281940"/>
                </a:lnTo>
                <a:lnTo>
                  <a:pt x="133064" y="294727"/>
                </a:lnTo>
                <a:lnTo>
                  <a:pt x="128466" y="301752"/>
                </a:lnTo>
                <a:close/>
              </a:path>
              <a:path w="157479" h="318769">
                <a:moveTo>
                  <a:pt x="147828" y="44196"/>
                </a:moveTo>
                <a:lnTo>
                  <a:pt x="140208" y="44196"/>
                </a:lnTo>
                <a:lnTo>
                  <a:pt x="134064" y="41576"/>
                </a:lnTo>
                <a:lnTo>
                  <a:pt x="125349" y="35814"/>
                </a:lnTo>
                <a:lnTo>
                  <a:pt x="111490" y="30051"/>
                </a:lnTo>
                <a:lnTo>
                  <a:pt x="89916" y="27432"/>
                </a:lnTo>
                <a:lnTo>
                  <a:pt x="153192" y="27432"/>
                </a:lnTo>
                <a:lnTo>
                  <a:pt x="153924" y="28956"/>
                </a:lnTo>
                <a:lnTo>
                  <a:pt x="153924" y="35052"/>
                </a:lnTo>
                <a:lnTo>
                  <a:pt x="147828" y="44196"/>
                </a:lnTo>
                <a:close/>
              </a:path>
              <a:path w="157479" h="318769">
                <a:moveTo>
                  <a:pt x="155639" y="196596"/>
                </a:moveTo>
                <a:lnTo>
                  <a:pt x="91440" y="196596"/>
                </a:lnTo>
                <a:lnTo>
                  <a:pt x="113037" y="193762"/>
                </a:lnTo>
                <a:lnTo>
                  <a:pt x="127063" y="187642"/>
                </a:lnTo>
                <a:lnTo>
                  <a:pt x="136231" y="181808"/>
                </a:lnTo>
                <a:lnTo>
                  <a:pt x="143256" y="179832"/>
                </a:lnTo>
                <a:lnTo>
                  <a:pt x="150876" y="179832"/>
                </a:lnTo>
                <a:lnTo>
                  <a:pt x="156972" y="187452"/>
                </a:lnTo>
                <a:lnTo>
                  <a:pt x="156878" y="193762"/>
                </a:lnTo>
                <a:lnTo>
                  <a:pt x="155639" y="196596"/>
                </a:lnTo>
                <a:close/>
              </a:path>
              <a:path w="157479" h="318769">
                <a:moveTo>
                  <a:pt x="94488" y="318516"/>
                </a:moveTo>
                <a:lnTo>
                  <a:pt x="83629" y="317682"/>
                </a:lnTo>
                <a:lnTo>
                  <a:pt x="71628" y="315277"/>
                </a:lnTo>
                <a:lnTo>
                  <a:pt x="61912" y="311443"/>
                </a:lnTo>
                <a:lnTo>
                  <a:pt x="57912" y="306324"/>
                </a:lnTo>
                <a:lnTo>
                  <a:pt x="57912" y="303276"/>
                </a:lnTo>
                <a:lnTo>
                  <a:pt x="60960" y="294132"/>
                </a:lnTo>
                <a:lnTo>
                  <a:pt x="65532" y="294132"/>
                </a:lnTo>
                <a:lnTo>
                  <a:pt x="69365" y="295322"/>
                </a:lnTo>
                <a:lnTo>
                  <a:pt x="74485" y="297942"/>
                </a:lnTo>
                <a:lnTo>
                  <a:pt x="81605" y="300561"/>
                </a:lnTo>
                <a:lnTo>
                  <a:pt x="91440" y="301752"/>
                </a:lnTo>
                <a:lnTo>
                  <a:pt x="128466" y="301752"/>
                </a:lnTo>
                <a:lnTo>
                  <a:pt x="125349" y="306514"/>
                </a:lnTo>
                <a:lnTo>
                  <a:pt x="112490" y="315158"/>
                </a:lnTo>
                <a:lnTo>
                  <a:pt x="94488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590628" y="2069725"/>
            <a:ext cx="206945" cy="15838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9840686" y="2069725"/>
            <a:ext cx="228502" cy="1583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0123081" y="1993228"/>
            <a:ext cx="269460" cy="308412"/>
          </a:xfrm>
          <a:custGeom>
            <a:avLst/>
            <a:gdLst/>
            <a:ahLst/>
            <a:cxnLst/>
            <a:rect l="l" t="t" r="r" b="b"/>
            <a:pathLst>
              <a:path w="190500" h="436245">
                <a:moveTo>
                  <a:pt x="167265" y="128016"/>
                </a:moveTo>
                <a:lnTo>
                  <a:pt x="144780" y="128016"/>
                </a:lnTo>
                <a:lnTo>
                  <a:pt x="152138" y="115776"/>
                </a:lnTo>
                <a:lnTo>
                  <a:pt x="160210" y="106680"/>
                </a:lnTo>
                <a:lnTo>
                  <a:pt x="168568" y="101012"/>
                </a:lnTo>
                <a:lnTo>
                  <a:pt x="176784" y="99060"/>
                </a:lnTo>
                <a:lnTo>
                  <a:pt x="185928" y="99060"/>
                </a:lnTo>
                <a:lnTo>
                  <a:pt x="190500" y="105156"/>
                </a:lnTo>
                <a:lnTo>
                  <a:pt x="190500" y="115824"/>
                </a:lnTo>
                <a:lnTo>
                  <a:pt x="185928" y="118872"/>
                </a:lnTo>
                <a:lnTo>
                  <a:pt x="182880" y="120396"/>
                </a:lnTo>
                <a:lnTo>
                  <a:pt x="176688" y="122205"/>
                </a:lnTo>
                <a:lnTo>
                  <a:pt x="169926" y="125730"/>
                </a:lnTo>
                <a:lnTo>
                  <a:pt x="167265" y="128016"/>
                </a:lnTo>
                <a:close/>
              </a:path>
              <a:path w="190500" h="436245">
                <a:moveTo>
                  <a:pt x="92964" y="435864"/>
                </a:moveTo>
                <a:lnTo>
                  <a:pt x="55935" y="431458"/>
                </a:lnTo>
                <a:lnTo>
                  <a:pt x="26479" y="418909"/>
                </a:lnTo>
                <a:lnTo>
                  <a:pt x="7024" y="399216"/>
                </a:lnTo>
                <a:lnTo>
                  <a:pt x="0" y="373380"/>
                </a:lnTo>
                <a:lnTo>
                  <a:pt x="3405" y="355663"/>
                </a:lnTo>
                <a:lnTo>
                  <a:pt x="12382" y="341376"/>
                </a:lnTo>
                <a:lnTo>
                  <a:pt x="25074" y="330517"/>
                </a:lnTo>
                <a:lnTo>
                  <a:pt x="39624" y="323088"/>
                </a:lnTo>
                <a:lnTo>
                  <a:pt x="29146" y="318730"/>
                </a:lnTo>
                <a:lnTo>
                  <a:pt x="20955" y="312229"/>
                </a:lnTo>
                <a:lnTo>
                  <a:pt x="15621" y="303156"/>
                </a:lnTo>
                <a:lnTo>
                  <a:pt x="13716" y="291084"/>
                </a:lnTo>
                <a:lnTo>
                  <a:pt x="15359" y="279868"/>
                </a:lnTo>
                <a:lnTo>
                  <a:pt x="20002" y="271081"/>
                </a:lnTo>
                <a:lnTo>
                  <a:pt x="27217" y="264294"/>
                </a:lnTo>
                <a:lnTo>
                  <a:pt x="36576" y="259080"/>
                </a:lnTo>
                <a:lnTo>
                  <a:pt x="26098" y="247459"/>
                </a:lnTo>
                <a:lnTo>
                  <a:pt x="17907" y="233553"/>
                </a:lnTo>
                <a:lnTo>
                  <a:pt x="12573" y="217932"/>
                </a:lnTo>
                <a:lnTo>
                  <a:pt x="10668" y="201168"/>
                </a:lnTo>
                <a:lnTo>
                  <a:pt x="10668" y="182880"/>
                </a:lnTo>
                <a:lnTo>
                  <a:pt x="16406" y="152566"/>
                </a:lnTo>
                <a:lnTo>
                  <a:pt x="32575" y="128968"/>
                </a:lnTo>
                <a:lnTo>
                  <a:pt x="57602" y="113657"/>
                </a:lnTo>
                <a:lnTo>
                  <a:pt x="89916" y="108204"/>
                </a:lnTo>
                <a:lnTo>
                  <a:pt x="106418" y="109585"/>
                </a:lnTo>
                <a:lnTo>
                  <a:pt x="121348" y="113538"/>
                </a:lnTo>
                <a:lnTo>
                  <a:pt x="134278" y="119776"/>
                </a:lnTo>
                <a:lnTo>
                  <a:pt x="144780" y="128016"/>
                </a:lnTo>
                <a:lnTo>
                  <a:pt x="167265" y="128016"/>
                </a:lnTo>
                <a:lnTo>
                  <a:pt x="163717" y="131064"/>
                </a:lnTo>
                <a:lnTo>
                  <a:pt x="89916" y="131064"/>
                </a:lnTo>
                <a:lnTo>
                  <a:pt x="68556" y="135088"/>
                </a:lnTo>
                <a:lnTo>
                  <a:pt x="52768" y="146113"/>
                </a:lnTo>
                <a:lnTo>
                  <a:pt x="42981" y="162567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7765" y="254508"/>
                </a:lnTo>
                <a:lnTo>
                  <a:pt x="147256" y="255270"/>
                </a:lnTo>
                <a:lnTo>
                  <a:pt x="127234" y="268224"/>
                </a:lnTo>
                <a:lnTo>
                  <a:pt x="54864" y="268224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522" y="303422"/>
                </a:lnTo>
                <a:lnTo>
                  <a:pt x="90050" y="309871"/>
                </a:lnTo>
                <a:lnTo>
                  <a:pt x="132453" y="316248"/>
                </a:lnTo>
                <a:lnTo>
                  <a:pt x="163232" y="330708"/>
                </a:lnTo>
                <a:lnTo>
                  <a:pt x="68580" y="330708"/>
                </a:lnTo>
                <a:lnTo>
                  <a:pt x="53387" y="336470"/>
                </a:lnTo>
                <a:lnTo>
                  <a:pt x="40767" y="344805"/>
                </a:lnTo>
                <a:lnTo>
                  <a:pt x="32146" y="355996"/>
                </a:lnTo>
                <a:lnTo>
                  <a:pt x="28956" y="370332"/>
                </a:lnTo>
                <a:lnTo>
                  <a:pt x="33385" y="387929"/>
                </a:lnTo>
                <a:lnTo>
                  <a:pt x="46101" y="401383"/>
                </a:lnTo>
                <a:lnTo>
                  <a:pt x="66246" y="409979"/>
                </a:lnTo>
                <a:lnTo>
                  <a:pt x="92964" y="413004"/>
                </a:lnTo>
                <a:lnTo>
                  <a:pt x="163391" y="413004"/>
                </a:lnTo>
                <a:lnTo>
                  <a:pt x="157924" y="419100"/>
                </a:lnTo>
                <a:lnTo>
                  <a:pt x="129516" y="431625"/>
                </a:lnTo>
                <a:lnTo>
                  <a:pt x="92964" y="435864"/>
                </a:lnTo>
                <a:close/>
              </a:path>
              <a:path w="190500" h="436245">
                <a:moveTo>
                  <a:pt x="147765" y="254508"/>
                </a:moveTo>
                <a:lnTo>
                  <a:pt x="89916" y="254508"/>
                </a:lnTo>
                <a:lnTo>
                  <a:pt x="111275" y="250459"/>
                </a:lnTo>
                <a:lnTo>
                  <a:pt x="127063" y="239268"/>
                </a:lnTo>
                <a:lnTo>
                  <a:pt x="136850" y="222361"/>
                </a:lnTo>
                <a:lnTo>
                  <a:pt x="140208" y="201168"/>
                </a:lnTo>
                <a:lnTo>
                  <a:pt x="140208" y="182880"/>
                </a:lnTo>
                <a:lnTo>
                  <a:pt x="136850" y="162567"/>
                </a:lnTo>
                <a:lnTo>
                  <a:pt x="127063" y="146113"/>
                </a:lnTo>
                <a:lnTo>
                  <a:pt x="111275" y="135088"/>
                </a:lnTo>
                <a:lnTo>
                  <a:pt x="89916" y="131064"/>
                </a:lnTo>
                <a:lnTo>
                  <a:pt x="163717" y="131064"/>
                </a:lnTo>
                <a:lnTo>
                  <a:pt x="163163" y="131540"/>
                </a:lnTo>
                <a:lnTo>
                  <a:pt x="156972" y="140208"/>
                </a:lnTo>
                <a:lnTo>
                  <a:pt x="162734" y="149232"/>
                </a:lnTo>
                <a:lnTo>
                  <a:pt x="166497" y="159829"/>
                </a:lnTo>
                <a:lnTo>
                  <a:pt x="168544" y="171283"/>
                </a:lnTo>
                <a:lnTo>
                  <a:pt x="169164" y="182880"/>
                </a:lnTo>
                <a:lnTo>
                  <a:pt x="169164" y="201168"/>
                </a:lnTo>
                <a:lnTo>
                  <a:pt x="163425" y="231076"/>
                </a:lnTo>
                <a:lnTo>
                  <a:pt x="147765" y="254508"/>
                </a:lnTo>
                <a:close/>
              </a:path>
              <a:path w="190500" h="436245">
                <a:moveTo>
                  <a:pt x="89916" y="277368"/>
                </a:moveTo>
                <a:lnTo>
                  <a:pt x="79938" y="276796"/>
                </a:lnTo>
                <a:lnTo>
                  <a:pt x="70675" y="275082"/>
                </a:lnTo>
                <a:lnTo>
                  <a:pt x="62269" y="272224"/>
                </a:lnTo>
                <a:lnTo>
                  <a:pt x="54864" y="268224"/>
                </a:lnTo>
                <a:lnTo>
                  <a:pt x="127234" y="268224"/>
                </a:lnTo>
                <a:lnTo>
                  <a:pt x="122229" y="271462"/>
                </a:lnTo>
                <a:lnTo>
                  <a:pt x="89916" y="277368"/>
                </a:lnTo>
                <a:close/>
              </a:path>
              <a:path w="190500" h="436245">
                <a:moveTo>
                  <a:pt x="163391" y="413004"/>
                </a:moveTo>
                <a:lnTo>
                  <a:pt x="92964" y="413004"/>
                </a:lnTo>
                <a:lnTo>
                  <a:pt x="119205" y="409979"/>
                </a:lnTo>
                <a:lnTo>
                  <a:pt x="138303" y="401383"/>
                </a:lnTo>
                <a:lnTo>
                  <a:pt x="149971" y="387929"/>
                </a:lnTo>
                <a:lnTo>
                  <a:pt x="153924" y="370332"/>
                </a:lnTo>
                <a:lnTo>
                  <a:pt x="144875" y="348495"/>
                </a:lnTo>
                <a:lnTo>
                  <a:pt x="122682" y="337375"/>
                </a:lnTo>
                <a:lnTo>
                  <a:pt x="94773" y="332827"/>
                </a:lnTo>
                <a:lnTo>
                  <a:pt x="68580" y="330708"/>
                </a:lnTo>
                <a:lnTo>
                  <a:pt x="163232" y="330708"/>
                </a:lnTo>
                <a:lnTo>
                  <a:pt x="167981" y="332939"/>
                </a:lnTo>
                <a:lnTo>
                  <a:pt x="182880" y="370332"/>
                </a:lnTo>
                <a:lnTo>
                  <a:pt x="176331" y="398573"/>
                </a:lnTo>
                <a:lnTo>
                  <a:pt x="163391" y="413004"/>
                </a:lnTo>
                <a:close/>
              </a:path>
              <a:path w="190500" h="436245">
                <a:moveTo>
                  <a:pt x="96012" y="53340"/>
                </a:moveTo>
                <a:lnTo>
                  <a:pt x="75223" y="49077"/>
                </a:lnTo>
                <a:lnTo>
                  <a:pt x="57721" y="37528"/>
                </a:lnTo>
                <a:lnTo>
                  <a:pt x="45648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865" y="14073"/>
                </a:lnTo>
                <a:lnTo>
                  <a:pt x="71628" y="25717"/>
                </a:lnTo>
                <a:lnTo>
                  <a:pt x="82819" y="33647"/>
                </a:lnTo>
                <a:lnTo>
                  <a:pt x="96012" y="36576"/>
                </a:lnTo>
                <a:lnTo>
                  <a:pt x="134188" y="36576"/>
                </a:lnTo>
                <a:lnTo>
                  <a:pt x="133540" y="37528"/>
                </a:lnTo>
                <a:lnTo>
                  <a:pt x="116562" y="49077"/>
                </a:lnTo>
                <a:lnTo>
                  <a:pt x="96012" y="53340"/>
                </a:lnTo>
                <a:close/>
              </a:path>
              <a:path w="190500" h="436245">
                <a:moveTo>
                  <a:pt x="134188" y="36576"/>
                </a:moveTo>
                <a:lnTo>
                  <a:pt x="96012" y="36576"/>
                </a:lnTo>
                <a:lnTo>
                  <a:pt x="108966" y="33647"/>
                </a:lnTo>
                <a:lnTo>
                  <a:pt x="119634" y="25717"/>
                </a:lnTo>
                <a:lnTo>
                  <a:pt x="126873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5089" y="20550"/>
                </a:lnTo>
                <a:lnTo>
                  <a:pt x="134188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0467989" y="1977066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0556373" y="2069725"/>
            <a:ext cx="228502" cy="158381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0864634" y="2069725"/>
            <a:ext cx="243592" cy="15622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187986" y="2071879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313018" y="2069725"/>
            <a:ext cx="230658" cy="15838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86091" y="2355241"/>
            <a:ext cx="336825" cy="237033"/>
          </a:xfrm>
          <a:custGeom>
            <a:avLst/>
            <a:gdLst/>
            <a:ahLst/>
            <a:cxnLst/>
            <a:rect l="l" t="t" r="r" b="b"/>
            <a:pathLst>
              <a:path w="238125" h="335279">
                <a:moveTo>
                  <a:pt x="22860" y="335280"/>
                </a:moveTo>
                <a:lnTo>
                  <a:pt x="7620" y="335280"/>
                </a:lnTo>
                <a:lnTo>
                  <a:pt x="0" y="332232"/>
                </a:lnTo>
                <a:lnTo>
                  <a:pt x="0" y="3048"/>
                </a:lnTo>
                <a:lnTo>
                  <a:pt x="7620" y="0"/>
                </a:lnTo>
                <a:lnTo>
                  <a:pt x="15240" y="0"/>
                </a:lnTo>
                <a:lnTo>
                  <a:pt x="23336" y="1595"/>
                </a:lnTo>
                <a:lnTo>
                  <a:pt x="29718" y="5905"/>
                </a:lnTo>
                <a:lnTo>
                  <a:pt x="34956" y="12215"/>
                </a:lnTo>
                <a:lnTo>
                  <a:pt x="39624" y="19812"/>
                </a:lnTo>
                <a:lnTo>
                  <a:pt x="62378" y="64008"/>
                </a:lnTo>
                <a:lnTo>
                  <a:pt x="30480" y="64008"/>
                </a:lnTo>
                <a:lnTo>
                  <a:pt x="30480" y="332232"/>
                </a:lnTo>
                <a:lnTo>
                  <a:pt x="22860" y="335280"/>
                </a:lnTo>
                <a:close/>
              </a:path>
              <a:path w="238125" h="335279">
                <a:moveTo>
                  <a:pt x="150314" y="173736"/>
                </a:moveTo>
                <a:lnTo>
                  <a:pt x="118872" y="173736"/>
                </a:lnTo>
                <a:lnTo>
                  <a:pt x="198120" y="19812"/>
                </a:lnTo>
                <a:lnTo>
                  <a:pt x="203001" y="12215"/>
                </a:lnTo>
                <a:lnTo>
                  <a:pt x="208597" y="5905"/>
                </a:lnTo>
                <a:lnTo>
                  <a:pt x="215050" y="1595"/>
                </a:lnTo>
                <a:lnTo>
                  <a:pt x="222504" y="0"/>
                </a:lnTo>
                <a:lnTo>
                  <a:pt x="231648" y="0"/>
                </a:lnTo>
                <a:lnTo>
                  <a:pt x="237744" y="3048"/>
                </a:lnTo>
                <a:lnTo>
                  <a:pt x="237744" y="65532"/>
                </a:lnTo>
                <a:lnTo>
                  <a:pt x="207264" y="65532"/>
                </a:lnTo>
                <a:lnTo>
                  <a:pt x="150314" y="173736"/>
                </a:lnTo>
                <a:close/>
              </a:path>
              <a:path w="238125" h="335279">
                <a:moveTo>
                  <a:pt x="123444" y="219456"/>
                </a:moveTo>
                <a:lnTo>
                  <a:pt x="114300" y="219456"/>
                </a:lnTo>
                <a:lnTo>
                  <a:pt x="111252" y="216408"/>
                </a:lnTo>
                <a:lnTo>
                  <a:pt x="106680" y="210312"/>
                </a:lnTo>
                <a:lnTo>
                  <a:pt x="30480" y="64008"/>
                </a:lnTo>
                <a:lnTo>
                  <a:pt x="62378" y="64008"/>
                </a:lnTo>
                <a:lnTo>
                  <a:pt x="118872" y="173736"/>
                </a:lnTo>
                <a:lnTo>
                  <a:pt x="150314" y="173736"/>
                </a:lnTo>
                <a:lnTo>
                  <a:pt x="131064" y="210312"/>
                </a:lnTo>
                <a:lnTo>
                  <a:pt x="128016" y="216408"/>
                </a:lnTo>
                <a:lnTo>
                  <a:pt x="123444" y="219456"/>
                </a:lnTo>
                <a:close/>
              </a:path>
              <a:path w="238125" h="335279">
                <a:moveTo>
                  <a:pt x="231648" y="335280"/>
                </a:moveTo>
                <a:lnTo>
                  <a:pt x="216408" y="335280"/>
                </a:lnTo>
                <a:lnTo>
                  <a:pt x="207264" y="332232"/>
                </a:lnTo>
                <a:lnTo>
                  <a:pt x="207264" y="65532"/>
                </a:lnTo>
                <a:lnTo>
                  <a:pt x="237744" y="65532"/>
                </a:lnTo>
                <a:lnTo>
                  <a:pt x="237744" y="332232"/>
                </a:lnTo>
                <a:lnTo>
                  <a:pt x="231648" y="3352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393514" y="2437126"/>
            <a:ext cx="228502" cy="1573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25491" y="2344467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826807" y="2366015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3944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3944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928125" y="2437125"/>
            <a:ext cx="256885" cy="230748"/>
          </a:xfrm>
          <a:custGeom>
            <a:avLst/>
            <a:gdLst/>
            <a:ahLst/>
            <a:cxnLst/>
            <a:rect l="l" t="t" r="r" b="b"/>
            <a:pathLst>
              <a:path w="181610" h="326389">
                <a:moveTo>
                  <a:pt x="15240" y="326136"/>
                </a:moveTo>
                <a:lnTo>
                  <a:pt x="6096" y="326136"/>
                </a:lnTo>
                <a:lnTo>
                  <a:pt x="0" y="323088"/>
                </a:lnTo>
                <a:lnTo>
                  <a:pt x="0" y="306324"/>
                </a:lnTo>
                <a:lnTo>
                  <a:pt x="3048" y="300228"/>
                </a:lnTo>
                <a:lnTo>
                  <a:pt x="10668" y="300228"/>
                </a:lnTo>
                <a:lnTo>
                  <a:pt x="31623" y="293036"/>
                </a:lnTo>
                <a:lnTo>
                  <a:pt x="50292" y="273558"/>
                </a:lnTo>
                <a:lnTo>
                  <a:pt x="65532" y="244935"/>
                </a:lnTo>
                <a:lnTo>
                  <a:pt x="76200" y="210312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2964" y="175260"/>
                </a:lnTo>
                <a:lnTo>
                  <a:pt x="121740" y="175260"/>
                </a:lnTo>
                <a:lnTo>
                  <a:pt x="108204" y="211836"/>
                </a:lnTo>
                <a:lnTo>
                  <a:pt x="93249" y="250269"/>
                </a:lnTo>
                <a:lnTo>
                  <a:pt x="74295" y="287274"/>
                </a:lnTo>
                <a:lnTo>
                  <a:pt x="49053" y="315134"/>
                </a:lnTo>
                <a:lnTo>
                  <a:pt x="15240" y="326136"/>
                </a:lnTo>
                <a:close/>
              </a:path>
              <a:path w="181610" h="326389">
                <a:moveTo>
                  <a:pt x="121740" y="175260"/>
                </a:moveTo>
                <a:lnTo>
                  <a:pt x="92964" y="175260"/>
                </a:lnTo>
                <a:lnTo>
                  <a:pt x="152400" y="6096"/>
                </a:lnTo>
                <a:lnTo>
                  <a:pt x="153924" y="1524"/>
                </a:lnTo>
                <a:lnTo>
                  <a:pt x="158496" y="0"/>
                </a:lnTo>
                <a:lnTo>
                  <a:pt x="169164" y="0"/>
                </a:lnTo>
                <a:lnTo>
                  <a:pt x="181356" y="4572"/>
                </a:lnTo>
                <a:lnTo>
                  <a:pt x="181356" y="16764"/>
                </a:lnTo>
                <a:lnTo>
                  <a:pt x="179832" y="18288"/>
                </a:lnTo>
                <a:lnTo>
                  <a:pt x="121740" y="1752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221298" y="2437126"/>
            <a:ext cx="247903" cy="15730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531716" y="2366015"/>
            <a:ext cx="142814" cy="226258"/>
          </a:xfrm>
          <a:custGeom>
            <a:avLst/>
            <a:gdLst/>
            <a:ahLst/>
            <a:cxnLst/>
            <a:rect l="l" t="t" r="r" b="b"/>
            <a:pathLst>
              <a:path w="100964" h="320039">
                <a:moveTo>
                  <a:pt x="94488" y="320040"/>
                </a:moveTo>
                <a:lnTo>
                  <a:pt x="73152" y="320040"/>
                </a:lnTo>
                <a:lnTo>
                  <a:pt x="41790" y="316206"/>
                </a:lnTo>
                <a:lnTo>
                  <a:pt x="18859" y="304228"/>
                </a:lnTo>
                <a:lnTo>
                  <a:pt x="4786" y="283392"/>
                </a:lnTo>
                <a:lnTo>
                  <a:pt x="0" y="252984"/>
                </a:lnTo>
                <a:lnTo>
                  <a:pt x="0" y="4572"/>
                </a:lnTo>
                <a:lnTo>
                  <a:pt x="7620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8204"/>
                </a:lnTo>
                <a:lnTo>
                  <a:pt x="100584" y="121920"/>
                </a:lnTo>
                <a:lnTo>
                  <a:pt x="96012" y="126492"/>
                </a:lnTo>
                <a:lnTo>
                  <a:pt x="30480" y="126492"/>
                </a:lnTo>
                <a:lnTo>
                  <a:pt x="30480" y="252984"/>
                </a:lnTo>
                <a:lnTo>
                  <a:pt x="32646" y="272272"/>
                </a:lnTo>
                <a:lnTo>
                  <a:pt x="39814" y="284988"/>
                </a:lnTo>
                <a:lnTo>
                  <a:pt x="52982" y="291988"/>
                </a:lnTo>
                <a:lnTo>
                  <a:pt x="73152" y="294132"/>
                </a:lnTo>
                <a:lnTo>
                  <a:pt x="94488" y="294132"/>
                </a:lnTo>
                <a:lnTo>
                  <a:pt x="100584" y="300228"/>
                </a:lnTo>
                <a:lnTo>
                  <a:pt x="100584" y="313944"/>
                </a:lnTo>
                <a:lnTo>
                  <a:pt x="94488" y="3200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753749" y="2344467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850755" y="2437126"/>
            <a:ext cx="245748" cy="157303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61175" y="2437125"/>
            <a:ext cx="170299" cy="15514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495304" y="2344467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60" h="353695">
                <a:moveTo>
                  <a:pt x="175260" y="164592"/>
                </a:moveTo>
                <a:lnTo>
                  <a:pt x="144780" y="164592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4592"/>
                </a:lnTo>
                <a:close/>
              </a:path>
              <a:path w="175260" h="353695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45"/>
                </a:lnTo>
                <a:lnTo>
                  <a:pt x="122301" y="141541"/>
                </a:lnTo>
                <a:lnTo>
                  <a:pt x="135683" y="152280"/>
                </a:lnTo>
                <a:lnTo>
                  <a:pt x="14027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8845"/>
                </a:lnTo>
                <a:lnTo>
                  <a:pt x="47434" y="307848"/>
                </a:lnTo>
                <a:lnTo>
                  <a:pt x="65841" y="321135"/>
                </a:lnTo>
                <a:lnTo>
                  <a:pt x="88392" y="326136"/>
                </a:lnTo>
                <a:lnTo>
                  <a:pt x="140279" y="326136"/>
                </a:lnTo>
                <a:lnTo>
                  <a:pt x="135874" y="331708"/>
                </a:lnTo>
                <a:lnTo>
                  <a:pt x="121158" y="342900"/>
                </a:lnTo>
                <a:lnTo>
                  <a:pt x="103012" y="350662"/>
                </a:lnTo>
                <a:lnTo>
                  <a:pt x="82296" y="353568"/>
                </a:lnTo>
                <a:close/>
              </a:path>
              <a:path w="175260" h="353695">
                <a:moveTo>
                  <a:pt x="140279" y="326136"/>
                </a:moveTo>
                <a:lnTo>
                  <a:pt x="88392" y="326136"/>
                </a:lnTo>
                <a:lnTo>
                  <a:pt x="110704" y="320921"/>
                </a:lnTo>
                <a:lnTo>
                  <a:pt x="128587" y="308419"/>
                </a:lnTo>
                <a:lnTo>
                  <a:pt x="140469" y="293346"/>
                </a:lnTo>
                <a:lnTo>
                  <a:pt x="144780" y="280416"/>
                </a:lnTo>
                <a:lnTo>
                  <a:pt x="144780" y="216408"/>
                </a:lnTo>
                <a:lnTo>
                  <a:pt x="139827" y="191928"/>
                </a:lnTo>
                <a:lnTo>
                  <a:pt x="126873" y="173736"/>
                </a:lnTo>
                <a:lnTo>
                  <a:pt x="108775" y="162401"/>
                </a:lnTo>
                <a:lnTo>
                  <a:pt x="88392" y="158496"/>
                </a:lnTo>
                <a:lnTo>
                  <a:pt x="140275" y="158496"/>
                </a:lnTo>
                <a:lnTo>
                  <a:pt x="144780" y="164592"/>
                </a:lnTo>
                <a:lnTo>
                  <a:pt x="175260" y="164592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40279" y="326136"/>
                </a:lnTo>
                <a:close/>
              </a:path>
              <a:path w="175260" h="353695">
                <a:moveTo>
                  <a:pt x="169164" y="350520"/>
                </a:moveTo>
                <a:lnTo>
                  <a:pt x="152400" y="350520"/>
                </a:lnTo>
                <a:lnTo>
                  <a:pt x="146304" y="344424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4424"/>
                </a:lnTo>
                <a:lnTo>
                  <a:pt x="169164" y="350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820813" y="2375712"/>
            <a:ext cx="250598" cy="219076"/>
          </a:xfrm>
          <a:custGeom>
            <a:avLst/>
            <a:gdLst/>
            <a:ahLst/>
            <a:cxnLst/>
            <a:rect l="l" t="t" r="r" b="b"/>
            <a:pathLst>
              <a:path w="177164" h="309879">
                <a:moveTo>
                  <a:pt x="68580" y="32004"/>
                </a:moveTo>
                <a:lnTo>
                  <a:pt x="48768" y="32004"/>
                </a:lnTo>
                <a:lnTo>
                  <a:pt x="42672" y="24384"/>
                </a:lnTo>
                <a:lnTo>
                  <a:pt x="42672" y="6096"/>
                </a:lnTo>
                <a:lnTo>
                  <a:pt x="48768" y="0"/>
                </a:lnTo>
                <a:lnTo>
                  <a:pt x="68580" y="0"/>
                </a:lnTo>
                <a:lnTo>
                  <a:pt x="76200" y="6096"/>
                </a:lnTo>
                <a:lnTo>
                  <a:pt x="76200" y="24384"/>
                </a:lnTo>
                <a:lnTo>
                  <a:pt x="68580" y="32004"/>
                </a:lnTo>
                <a:close/>
              </a:path>
              <a:path w="177164" h="309879">
                <a:moveTo>
                  <a:pt x="126492" y="32004"/>
                </a:moveTo>
                <a:lnTo>
                  <a:pt x="106680" y="32004"/>
                </a:lnTo>
                <a:lnTo>
                  <a:pt x="100584" y="24384"/>
                </a:lnTo>
                <a:lnTo>
                  <a:pt x="100584" y="6096"/>
                </a:lnTo>
                <a:lnTo>
                  <a:pt x="106680" y="0"/>
                </a:lnTo>
                <a:lnTo>
                  <a:pt x="126492" y="0"/>
                </a:lnTo>
                <a:lnTo>
                  <a:pt x="134112" y="6096"/>
                </a:lnTo>
                <a:lnTo>
                  <a:pt x="134112" y="24384"/>
                </a:lnTo>
                <a:lnTo>
                  <a:pt x="126492" y="32004"/>
                </a:lnTo>
                <a:close/>
              </a:path>
              <a:path w="177164" h="309879">
                <a:moveTo>
                  <a:pt x="88392" y="309372"/>
                </a:moveTo>
                <a:lnTo>
                  <a:pt x="54006" y="302466"/>
                </a:lnTo>
                <a:lnTo>
                  <a:pt x="25908" y="283845"/>
                </a:lnTo>
                <a:lnTo>
                  <a:pt x="6953" y="256651"/>
                </a:lnTo>
                <a:lnTo>
                  <a:pt x="0" y="224028"/>
                </a:lnTo>
                <a:lnTo>
                  <a:pt x="0" y="94488"/>
                </a:lnTo>
                <a:lnTo>
                  <a:pt x="6096" y="89916"/>
                </a:lnTo>
                <a:lnTo>
                  <a:pt x="22860" y="89916"/>
                </a:lnTo>
                <a:lnTo>
                  <a:pt x="30480" y="94488"/>
                </a:lnTo>
                <a:lnTo>
                  <a:pt x="30480" y="224028"/>
                </a:lnTo>
                <a:lnTo>
                  <a:pt x="34813" y="245292"/>
                </a:lnTo>
                <a:lnTo>
                  <a:pt x="46863" y="263842"/>
                </a:lnTo>
                <a:lnTo>
                  <a:pt x="65198" y="276963"/>
                </a:lnTo>
                <a:lnTo>
                  <a:pt x="88392" y="281940"/>
                </a:lnTo>
                <a:lnTo>
                  <a:pt x="151657" y="281940"/>
                </a:lnTo>
                <a:lnTo>
                  <a:pt x="150304" y="283845"/>
                </a:lnTo>
                <a:lnTo>
                  <a:pt x="122134" y="302466"/>
                </a:lnTo>
                <a:lnTo>
                  <a:pt x="88392" y="309372"/>
                </a:lnTo>
                <a:close/>
              </a:path>
              <a:path w="177164" h="309879">
                <a:moveTo>
                  <a:pt x="151657" y="281940"/>
                </a:moveTo>
                <a:lnTo>
                  <a:pt x="88392" y="281940"/>
                </a:lnTo>
                <a:lnTo>
                  <a:pt x="110942" y="277177"/>
                </a:lnTo>
                <a:lnTo>
                  <a:pt x="129349" y="264414"/>
                </a:lnTo>
                <a:lnTo>
                  <a:pt x="141755" y="245935"/>
                </a:lnTo>
                <a:lnTo>
                  <a:pt x="146304" y="224028"/>
                </a:lnTo>
                <a:lnTo>
                  <a:pt x="146304" y="94488"/>
                </a:lnTo>
                <a:lnTo>
                  <a:pt x="152400" y="89916"/>
                </a:lnTo>
                <a:lnTo>
                  <a:pt x="169164" y="89916"/>
                </a:lnTo>
                <a:lnTo>
                  <a:pt x="176784" y="94488"/>
                </a:lnTo>
                <a:lnTo>
                  <a:pt x="176784" y="224028"/>
                </a:lnTo>
                <a:lnTo>
                  <a:pt x="169616" y="256651"/>
                </a:lnTo>
                <a:lnTo>
                  <a:pt x="151657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129075" y="2437125"/>
            <a:ext cx="207484" cy="224463"/>
          </a:xfrm>
          <a:custGeom>
            <a:avLst/>
            <a:gdLst/>
            <a:ahLst/>
            <a:cxnLst/>
            <a:rect l="l" t="t" r="r" b="b"/>
            <a:pathLst>
              <a:path w="146685" h="317500">
                <a:moveTo>
                  <a:pt x="134445" y="198120"/>
                </a:moveTo>
                <a:lnTo>
                  <a:pt x="71628" y="198120"/>
                </a:lnTo>
                <a:lnTo>
                  <a:pt x="93797" y="195453"/>
                </a:lnTo>
                <a:lnTo>
                  <a:pt x="108394" y="188214"/>
                </a:lnTo>
                <a:lnTo>
                  <a:pt x="116419" y="177546"/>
                </a:lnTo>
                <a:lnTo>
                  <a:pt x="118872" y="164592"/>
                </a:lnTo>
                <a:lnTo>
                  <a:pt x="106984" y="137867"/>
                </a:lnTo>
                <a:lnTo>
                  <a:pt x="78638" y="124163"/>
                </a:lnTo>
                <a:lnTo>
                  <a:pt x="44805" y="113458"/>
                </a:lnTo>
                <a:lnTo>
                  <a:pt x="16459" y="95731"/>
                </a:lnTo>
                <a:lnTo>
                  <a:pt x="4572" y="60960"/>
                </a:lnTo>
                <a:lnTo>
                  <a:pt x="8501" y="39219"/>
                </a:lnTo>
                <a:lnTo>
                  <a:pt x="21145" y="19621"/>
                </a:lnTo>
                <a:lnTo>
                  <a:pt x="43791" y="5453"/>
                </a:lnTo>
                <a:lnTo>
                  <a:pt x="77724" y="0"/>
                </a:lnTo>
                <a:lnTo>
                  <a:pt x="100107" y="1833"/>
                </a:lnTo>
                <a:lnTo>
                  <a:pt x="119634" y="6667"/>
                </a:lnTo>
                <a:lnTo>
                  <a:pt x="133445" y="13501"/>
                </a:lnTo>
                <a:lnTo>
                  <a:pt x="138684" y="21336"/>
                </a:lnTo>
                <a:lnTo>
                  <a:pt x="138684" y="24384"/>
                </a:lnTo>
                <a:lnTo>
                  <a:pt x="77724" y="24384"/>
                </a:lnTo>
                <a:lnTo>
                  <a:pt x="56435" y="27955"/>
                </a:lnTo>
                <a:lnTo>
                  <a:pt x="42291" y="36957"/>
                </a:lnTo>
                <a:lnTo>
                  <a:pt x="34432" y="48815"/>
                </a:lnTo>
                <a:lnTo>
                  <a:pt x="32004" y="60960"/>
                </a:lnTo>
                <a:lnTo>
                  <a:pt x="43891" y="83429"/>
                </a:lnTo>
                <a:lnTo>
                  <a:pt x="72237" y="95146"/>
                </a:lnTo>
                <a:lnTo>
                  <a:pt x="106070" y="105838"/>
                </a:lnTo>
                <a:lnTo>
                  <a:pt x="134416" y="125236"/>
                </a:lnTo>
                <a:lnTo>
                  <a:pt x="146304" y="163068"/>
                </a:lnTo>
                <a:lnTo>
                  <a:pt x="142374" y="185856"/>
                </a:lnTo>
                <a:lnTo>
                  <a:pt x="134445" y="198120"/>
                </a:lnTo>
                <a:close/>
              </a:path>
              <a:path w="146685" h="317500">
                <a:moveTo>
                  <a:pt x="134112" y="36576"/>
                </a:moveTo>
                <a:lnTo>
                  <a:pt x="126492" y="36576"/>
                </a:lnTo>
                <a:lnTo>
                  <a:pt x="119514" y="34671"/>
                </a:lnTo>
                <a:lnTo>
                  <a:pt x="109537" y="30480"/>
                </a:lnTo>
                <a:lnTo>
                  <a:pt x="95845" y="26289"/>
                </a:lnTo>
                <a:lnTo>
                  <a:pt x="77724" y="24384"/>
                </a:lnTo>
                <a:lnTo>
                  <a:pt x="138684" y="24384"/>
                </a:lnTo>
                <a:lnTo>
                  <a:pt x="138684" y="27432"/>
                </a:lnTo>
                <a:lnTo>
                  <a:pt x="134112" y="36576"/>
                </a:lnTo>
                <a:close/>
              </a:path>
              <a:path w="146685" h="317500">
                <a:moveTo>
                  <a:pt x="117421" y="301752"/>
                </a:moveTo>
                <a:lnTo>
                  <a:pt x="80772" y="301752"/>
                </a:lnTo>
                <a:lnTo>
                  <a:pt x="91654" y="300156"/>
                </a:lnTo>
                <a:lnTo>
                  <a:pt x="99250" y="295846"/>
                </a:lnTo>
                <a:lnTo>
                  <a:pt x="103703" y="289536"/>
                </a:lnTo>
                <a:lnTo>
                  <a:pt x="105156" y="281940"/>
                </a:lnTo>
                <a:lnTo>
                  <a:pt x="103203" y="273915"/>
                </a:lnTo>
                <a:lnTo>
                  <a:pt x="97536" y="268033"/>
                </a:lnTo>
                <a:lnTo>
                  <a:pt x="88439" y="264152"/>
                </a:lnTo>
                <a:lnTo>
                  <a:pt x="76200" y="262128"/>
                </a:lnTo>
                <a:lnTo>
                  <a:pt x="57912" y="260604"/>
                </a:lnTo>
                <a:lnTo>
                  <a:pt x="68580" y="222504"/>
                </a:lnTo>
                <a:lnTo>
                  <a:pt x="39862" y="219217"/>
                </a:lnTo>
                <a:lnTo>
                  <a:pt x="18288" y="211074"/>
                </a:lnTo>
                <a:lnTo>
                  <a:pt x="4714" y="200644"/>
                </a:lnTo>
                <a:lnTo>
                  <a:pt x="0" y="190500"/>
                </a:lnTo>
                <a:lnTo>
                  <a:pt x="0" y="184404"/>
                </a:lnTo>
                <a:lnTo>
                  <a:pt x="4572" y="176784"/>
                </a:lnTo>
                <a:lnTo>
                  <a:pt x="10668" y="176784"/>
                </a:lnTo>
                <a:lnTo>
                  <a:pt x="18049" y="180117"/>
                </a:lnTo>
                <a:lnTo>
                  <a:pt x="28575" y="187452"/>
                </a:lnTo>
                <a:lnTo>
                  <a:pt x="45386" y="194786"/>
                </a:lnTo>
                <a:lnTo>
                  <a:pt x="71628" y="198120"/>
                </a:lnTo>
                <a:lnTo>
                  <a:pt x="134445" y="198120"/>
                </a:lnTo>
                <a:lnTo>
                  <a:pt x="130873" y="203644"/>
                </a:lnTo>
                <a:lnTo>
                  <a:pt x="112228" y="216003"/>
                </a:lnTo>
                <a:lnTo>
                  <a:pt x="86868" y="222504"/>
                </a:lnTo>
                <a:lnTo>
                  <a:pt x="80772" y="248412"/>
                </a:lnTo>
                <a:lnTo>
                  <a:pt x="100536" y="251293"/>
                </a:lnTo>
                <a:lnTo>
                  <a:pt x="114300" y="258889"/>
                </a:lnTo>
                <a:lnTo>
                  <a:pt x="122348" y="269628"/>
                </a:lnTo>
                <a:lnTo>
                  <a:pt x="124968" y="281940"/>
                </a:lnTo>
                <a:lnTo>
                  <a:pt x="122396" y="294489"/>
                </a:lnTo>
                <a:lnTo>
                  <a:pt x="117421" y="301752"/>
                </a:lnTo>
                <a:close/>
              </a:path>
              <a:path w="146685" h="317500">
                <a:moveTo>
                  <a:pt x="83820" y="316992"/>
                </a:moveTo>
                <a:lnTo>
                  <a:pt x="72318" y="316396"/>
                </a:lnTo>
                <a:lnTo>
                  <a:pt x="60388" y="314515"/>
                </a:lnTo>
                <a:lnTo>
                  <a:pt x="51030" y="311205"/>
                </a:lnTo>
                <a:lnTo>
                  <a:pt x="47244" y="306324"/>
                </a:lnTo>
                <a:lnTo>
                  <a:pt x="47244" y="303276"/>
                </a:lnTo>
                <a:lnTo>
                  <a:pt x="50292" y="294132"/>
                </a:lnTo>
                <a:lnTo>
                  <a:pt x="54864" y="294132"/>
                </a:lnTo>
                <a:lnTo>
                  <a:pt x="58054" y="295322"/>
                </a:lnTo>
                <a:lnTo>
                  <a:pt x="63246" y="297942"/>
                </a:lnTo>
                <a:lnTo>
                  <a:pt x="70723" y="300561"/>
                </a:lnTo>
                <a:lnTo>
                  <a:pt x="80772" y="301752"/>
                </a:lnTo>
                <a:lnTo>
                  <a:pt x="117421" y="301752"/>
                </a:lnTo>
                <a:lnTo>
                  <a:pt x="114681" y="305752"/>
                </a:lnTo>
                <a:lnTo>
                  <a:pt x="101822" y="313872"/>
                </a:lnTo>
                <a:lnTo>
                  <a:pt x="83820" y="3169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387757" y="2437126"/>
            <a:ext cx="245748" cy="1573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98176" y="2437126"/>
            <a:ext cx="232814" cy="182084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096976" y="2437126"/>
            <a:ext cx="254370" cy="15730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390148" y="2437126"/>
            <a:ext cx="247903" cy="157303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700568" y="2437125"/>
            <a:ext cx="170299" cy="15514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909670" y="2366015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3944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3944"/>
                </a:lnTo>
                <a:lnTo>
                  <a:pt x="28956" y="320040"/>
                </a:lnTo>
                <a:close/>
              </a:path>
              <a:path w="41275" h="320039">
                <a:moveTo>
                  <a:pt x="19812" y="36576"/>
                </a:moveTo>
                <a:lnTo>
                  <a:pt x="12215" y="35004"/>
                </a:lnTo>
                <a:lnTo>
                  <a:pt x="5905" y="30861"/>
                </a:lnTo>
                <a:lnTo>
                  <a:pt x="1595" y="25003"/>
                </a:lnTo>
                <a:lnTo>
                  <a:pt x="0" y="18288"/>
                </a:lnTo>
                <a:lnTo>
                  <a:pt x="1595" y="10929"/>
                </a:lnTo>
                <a:lnTo>
                  <a:pt x="5905" y="5143"/>
                </a:lnTo>
                <a:lnTo>
                  <a:pt x="12215" y="1357"/>
                </a:lnTo>
                <a:lnTo>
                  <a:pt x="19812" y="0"/>
                </a:lnTo>
                <a:lnTo>
                  <a:pt x="28289" y="1357"/>
                </a:lnTo>
                <a:lnTo>
                  <a:pt x="35052" y="5143"/>
                </a:lnTo>
                <a:lnTo>
                  <a:pt x="39528" y="10929"/>
                </a:lnTo>
                <a:lnTo>
                  <a:pt x="41148" y="18288"/>
                </a:lnTo>
                <a:lnTo>
                  <a:pt x="39528" y="25003"/>
                </a:lnTo>
                <a:lnTo>
                  <a:pt x="35052" y="30861"/>
                </a:lnTo>
                <a:lnTo>
                  <a:pt x="28289" y="35004"/>
                </a:lnTo>
                <a:lnTo>
                  <a:pt x="19812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043321" y="2437126"/>
            <a:ext cx="429340" cy="155328"/>
          </a:xfrm>
          <a:custGeom>
            <a:avLst/>
            <a:gdLst/>
            <a:ahLst/>
            <a:cxnLst/>
            <a:rect l="l" t="t" r="r" b="b"/>
            <a:pathLst>
              <a:path w="303529" h="219710">
                <a:moveTo>
                  <a:pt x="60907" y="33528"/>
                </a:moveTo>
                <a:lnTo>
                  <a:pt x="28956" y="33528"/>
                </a:lnTo>
                <a:lnTo>
                  <a:pt x="38052" y="21216"/>
                </a:lnTo>
                <a:lnTo>
                  <a:pt x="51435" y="10477"/>
                </a:lnTo>
                <a:lnTo>
                  <a:pt x="68818" y="2881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317" y="31337"/>
                </a:lnTo>
                <a:lnTo>
                  <a:pt x="60907" y="33528"/>
                </a:lnTo>
                <a:close/>
              </a:path>
              <a:path w="303529" h="219710">
                <a:moveTo>
                  <a:pt x="180991" y="45720"/>
                </a:moveTo>
                <a:lnTo>
                  <a:pt x="155448" y="45720"/>
                </a:lnTo>
                <a:lnTo>
                  <a:pt x="169830" y="25074"/>
                </a:lnTo>
                <a:lnTo>
                  <a:pt x="187071" y="10858"/>
                </a:lnTo>
                <a:lnTo>
                  <a:pt x="206025" y="2643"/>
                </a:lnTo>
                <a:lnTo>
                  <a:pt x="225552" y="0"/>
                </a:lnTo>
                <a:lnTo>
                  <a:pt x="254412" y="5619"/>
                </a:lnTo>
                <a:lnTo>
                  <a:pt x="279273" y="22098"/>
                </a:lnTo>
                <a:lnTo>
                  <a:pt x="282746" y="27432"/>
                </a:lnTo>
                <a:lnTo>
                  <a:pt x="220980" y="27432"/>
                </a:lnTo>
                <a:lnTo>
                  <a:pt x="200834" y="31313"/>
                </a:lnTo>
                <a:lnTo>
                  <a:pt x="183261" y="42481"/>
                </a:lnTo>
                <a:lnTo>
                  <a:pt x="180991" y="45720"/>
                </a:lnTo>
                <a:close/>
              </a:path>
              <a:path w="303529" h="219710">
                <a:moveTo>
                  <a:pt x="22860" y="219456"/>
                </a:moveTo>
                <a:lnTo>
                  <a:pt x="6096" y="219456"/>
                </a:lnTo>
                <a:lnTo>
                  <a:pt x="0" y="213360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3528"/>
                </a:lnTo>
                <a:lnTo>
                  <a:pt x="60907" y="33528"/>
                </a:lnTo>
                <a:lnTo>
                  <a:pt x="46672" y="42672"/>
                </a:lnTo>
                <a:lnTo>
                  <a:pt x="33885" y="60864"/>
                </a:lnTo>
                <a:lnTo>
                  <a:pt x="28956" y="85344"/>
                </a:lnTo>
                <a:lnTo>
                  <a:pt x="28956" y="213360"/>
                </a:lnTo>
                <a:lnTo>
                  <a:pt x="22860" y="219456"/>
                </a:lnTo>
                <a:close/>
              </a:path>
              <a:path w="303529" h="219710">
                <a:moveTo>
                  <a:pt x="158496" y="219456"/>
                </a:moveTo>
                <a:lnTo>
                  <a:pt x="144780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2897" y="60864"/>
                </a:lnTo>
                <a:lnTo>
                  <a:pt x="121348" y="43053"/>
                </a:lnTo>
                <a:lnTo>
                  <a:pt x="104370" y="31527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0991" y="45720"/>
                </a:lnTo>
                <a:lnTo>
                  <a:pt x="170830" y="60221"/>
                </a:lnTo>
                <a:lnTo>
                  <a:pt x="166116" y="83820"/>
                </a:lnTo>
                <a:lnTo>
                  <a:pt x="166116" y="216408"/>
                </a:lnTo>
                <a:lnTo>
                  <a:pt x="158496" y="219456"/>
                </a:lnTo>
                <a:close/>
              </a:path>
              <a:path w="303529" h="219710">
                <a:moveTo>
                  <a:pt x="297180" y="219456"/>
                </a:moveTo>
                <a:lnTo>
                  <a:pt x="280416" y="219456"/>
                </a:lnTo>
                <a:lnTo>
                  <a:pt x="274320" y="213360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2746" y="27432"/>
                </a:lnTo>
                <a:lnTo>
                  <a:pt x="296703" y="48863"/>
                </a:lnTo>
                <a:lnTo>
                  <a:pt x="303276" y="85344"/>
                </a:lnTo>
                <a:lnTo>
                  <a:pt x="303276" y="213360"/>
                </a:lnTo>
                <a:lnTo>
                  <a:pt x="297180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0577930" y="2344467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679246" y="2366015"/>
            <a:ext cx="56587" cy="226258"/>
          </a:xfrm>
          <a:custGeom>
            <a:avLst/>
            <a:gdLst/>
            <a:ahLst/>
            <a:cxnLst/>
            <a:rect l="l" t="t" r="r" b="b"/>
            <a:pathLst>
              <a:path w="40004" h="320039">
                <a:moveTo>
                  <a:pt x="28956" y="320040"/>
                </a:moveTo>
                <a:lnTo>
                  <a:pt x="12192" y="320040"/>
                </a:lnTo>
                <a:lnTo>
                  <a:pt x="4572" y="313944"/>
                </a:lnTo>
                <a:lnTo>
                  <a:pt x="4572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5052" y="108204"/>
                </a:lnTo>
                <a:lnTo>
                  <a:pt x="35052" y="313944"/>
                </a:lnTo>
                <a:lnTo>
                  <a:pt x="28956" y="320040"/>
                </a:lnTo>
                <a:close/>
              </a:path>
              <a:path w="40004" h="320039">
                <a:moveTo>
                  <a:pt x="19812" y="36576"/>
                </a:moveTo>
                <a:lnTo>
                  <a:pt x="12215" y="35004"/>
                </a:lnTo>
                <a:lnTo>
                  <a:pt x="5905" y="30861"/>
                </a:lnTo>
                <a:lnTo>
                  <a:pt x="1595" y="25003"/>
                </a:lnTo>
                <a:lnTo>
                  <a:pt x="0" y="18288"/>
                </a:lnTo>
                <a:lnTo>
                  <a:pt x="1595" y="10929"/>
                </a:lnTo>
                <a:lnTo>
                  <a:pt x="5905" y="5143"/>
                </a:lnTo>
                <a:lnTo>
                  <a:pt x="12215" y="1357"/>
                </a:lnTo>
                <a:lnTo>
                  <a:pt x="19812" y="0"/>
                </a:lnTo>
                <a:lnTo>
                  <a:pt x="28051" y="1357"/>
                </a:lnTo>
                <a:lnTo>
                  <a:pt x="34290" y="5143"/>
                </a:lnTo>
                <a:lnTo>
                  <a:pt x="38242" y="10929"/>
                </a:lnTo>
                <a:lnTo>
                  <a:pt x="39624" y="18288"/>
                </a:lnTo>
                <a:lnTo>
                  <a:pt x="38242" y="25003"/>
                </a:lnTo>
                <a:lnTo>
                  <a:pt x="34290" y="30861"/>
                </a:lnTo>
                <a:lnTo>
                  <a:pt x="28051" y="35004"/>
                </a:lnTo>
                <a:lnTo>
                  <a:pt x="19812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836611" y="2344467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937930" y="2366015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3944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3944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1071581" y="2344467"/>
            <a:ext cx="247903" cy="249154"/>
          </a:xfrm>
          <a:custGeom>
            <a:avLst/>
            <a:gdLst/>
            <a:ahLst/>
            <a:cxnLst/>
            <a:rect l="l" t="t" r="r" b="b"/>
            <a:pathLst>
              <a:path w="175259" h="352425">
                <a:moveTo>
                  <a:pt x="22860" y="350520"/>
                </a:moveTo>
                <a:lnTo>
                  <a:pt x="6096" y="350520"/>
                </a:lnTo>
                <a:lnTo>
                  <a:pt x="0" y="344424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374" y="234696"/>
                </a:lnTo>
                <a:lnTo>
                  <a:pt x="30480" y="269748"/>
                </a:lnTo>
                <a:lnTo>
                  <a:pt x="30480" y="344424"/>
                </a:lnTo>
                <a:lnTo>
                  <a:pt x="22860" y="350520"/>
                </a:lnTo>
                <a:close/>
              </a:path>
              <a:path w="175259" h="352425">
                <a:moveTo>
                  <a:pt x="71374" y="234696"/>
                </a:moveTo>
                <a:lnTo>
                  <a:pt x="30480" y="234696"/>
                </a:lnTo>
                <a:lnTo>
                  <a:pt x="143256" y="134112"/>
                </a:lnTo>
                <a:lnTo>
                  <a:pt x="144780" y="132588"/>
                </a:lnTo>
                <a:lnTo>
                  <a:pt x="147828" y="131064"/>
                </a:lnTo>
                <a:lnTo>
                  <a:pt x="156972" y="131064"/>
                </a:lnTo>
                <a:lnTo>
                  <a:pt x="164592" y="138684"/>
                </a:lnTo>
                <a:lnTo>
                  <a:pt x="164592" y="152400"/>
                </a:lnTo>
                <a:lnTo>
                  <a:pt x="161544" y="153924"/>
                </a:lnTo>
                <a:lnTo>
                  <a:pt x="94488" y="213360"/>
                </a:lnTo>
                <a:lnTo>
                  <a:pt x="107867" y="233172"/>
                </a:lnTo>
                <a:lnTo>
                  <a:pt x="73152" y="233172"/>
                </a:lnTo>
                <a:lnTo>
                  <a:pt x="71374" y="234696"/>
                </a:lnTo>
                <a:close/>
              </a:path>
              <a:path w="175259" h="352425">
                <a:moveTo>
                  <a:pt x="167640" y="352044"/>
                </a:moveTo>
                <a:lnTo>
                  <a:pt x="155448" y="352044"/>
                </a:lnTo>
                <a:lnTo>
                  <a:pt x="152400" y="350520"/>
                </a:lnTo>
                <a:lnTo>
                  <a:pt x="149352" y="347472"/>
                </a:lnTo>
                <a:lnTo>
                  <a:pt x="73152" y="233172"/>
                </a:lnTo>
                <a:lnTo>
                  <a:pt x="107867" y="233172"/>
                </a:lnTo>
                <a:lnTo>
                  <a:pt x="173736" y="330708"/>
                </a:lnTo>
                <a:lnTo>
                  <a:pt x="175260" y="332232"/>
                </a:lnTo>
                <a:lnTo>
                  <a:pt x="175260" y="344424"/>
                </a:lnTo>
                <a:lnTo>
                  <a:pt x="167640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1353974" y="2565339"/>
            <a:ext cx="61078" cy="53871"/>
          </a:xfrm>
          <a:custGeom>
            <a:avLst/>
            <a:gdLst/>
            <a:ahLst/>
            <a:cxnLst/>
            <a:rect l="l" t="t" r="r" b="b"/>
            <a:pathLst>
              <a:path w="43179" h="76200">
                <a:moveTo>
                  <a:pt x="19812" y="76200"/>
                </a:moveTo>
                <a:lnTo>
                  <a:pt x="10668" y="76200"/>
                </a:lnTo>
                <a:lnTo>
                  <a:pt x="4572" y="73152"/>
                </a:lnTo>
                <a:lnTo>
                  <a:pt x="4572" y="64008"/>
                </a:lnTo>
                <a:lnTo>
                  <a:pt x="13716" y="39624"/>
                </a:lnTo>
                <a:lnTo>
                  <a:pt x="6096" y="36576"/>
                </a:lnTo>
                <a:lnTo>
                  <a:pt x="0" y="28956"/>
                </a:lnTo>
                <a:lnTo>
                  <a:pt x="0" y="19812"/>
                </a:lnTo>
                <a:lnTo>
                  <a:pt x="1619" y="12215"/>
                </a:lnTo>
                <a:lnTo>
                  <a:pt x="6096" y="5905"/>
                </a:lnTo>
                <a:lnTo>
                  <a:pt x="12858" y="1595"/>
                </a:lnTo>
                <a:lnTo>
                  <a:pt x="21336" y="0"/>
                </a:lnTo>
                <a:lnTo>
                  <a:pt x="29170" y="1381"/>
                </a:lnTo>
                <a:lnTo>
                  <a:pt x="36004" y="5334"/>
                </a:lnTo>
                <a:lnTo>
                  <a:pt x="40838" y="11572"/>
                </a:lnTo>
                <a:lnTo>
                  <a:pt x="42672" y="19812"/>
                </a:lnTo>
                <a:lnTo>
                  <a:pt x="42171" y="23836"/>
                </a:lnTo>
                <a:lnTo>
                  <a:pt x="39814" y="31432"/>
                </a:lnTo>
                <a:lnTo>
                  <a:pt x="34313" y="46172"/>
                </a:lnTo>
                <a:lnTo>
                  <a:pt x="24384" y="71628"/>
                </a:lnTo>
                <a:lnTo>
                  <a:pt x="22860" y="74676"/>
                </a:lnTo>
                <a:lnTo>
                  <a:pt x="19812" y="762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610502" y="2344467"/>
            <a:ext cx="246107" cy="247807"/>
          </a:xfrm>
          <a:custGeom>
            <a:avLst/>
            <a:gdLst/>
            <a:ahLst/>
            <a:cxnLst/>
            <a:rect l="l" t="t" r="r" b="b"/>
            <a:pathLst>
              <a:path w="173990" h="350520">
                <a:moveTo>
                  <a:pt x="24384" y="350520"/>
                </a:moveTo>
                <a:lnTo>
                  <a:pt x="7620" y="350520"/>
                </a:lnTo>
                <a:lnTo>
                  <a:pt x="0" y="344424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164592"/>
                </a:lnTo>
                <a:lnTo>
                  <a:pt x="62986" y="164592"/>
                </a:lnTo>
                <a:lnTo>
                  <a:pt x="48387" y="173736"/>
                </a:lnTo>
                <a:lnTo>
                  <a:pt x="35433" y="191928"/>
                </a:lnTo>
                <a:lnTo>
                  <a:pt x="30480" y="216408"/>
                </a:lnTo>
                <a:lnTo>
                  <a:pt x="30480" y="344424"/>
                </a:lnTo>
                <a:lnTo>
                  <a:pt x="24384" y="350520"/>
                </a:lnTo>
                <a:close/>
              </a:path>
              <a:path w="173990" h="350520">
                <a:moveTo>
                  <a:pt x="62986" y="164592"/>
                </a:moveTo>
                <a:lnTo>
                  <a:pt x="30480" y="164592"/>
                </a:lnTo>
                <a:lnTo>
                  <a:pt x="40219" y="152280"/>
                </a:lnTo>
                <a:lnTo>
                  <a:pt x="53530" y="141541"/>
                </a:lnTo>
                <a:lnTo>
                  <a:pt x="70556" y="133945"/>
                </a:lnTo>
                <a:lnTo>
                  <a:pt x="91440" y="131064"/>
                </a:lnTo>
                <a:lnTo>
                  <a:pt x="122943" y="137755"/>
                </a:lnTo>
                <a:lnTo>
                  <a:pt x="149161" y="156019"/>
                </a:lnTo>
                <a:lnTo>
                  <a:pt x="150798" y="158496"/>
                </a:lnTo>
                <a:lnTo>
                  <a:pt x="86868" y="158496"/>
                </a:lnTo>
                <a:lnTo>
                  <a:pt x="66484" y="162401"/>
                </a:lnTo>
                <a:lnTo>
                  <a:pt x="62986" y="164592"/>
                </a:lnTo>
                <a:close/>
              </a:path>
              <a:path w="173990" h="350520">
                <a:moveTo>
                  <a:pt x="166116" y="350520"/>
                </a:moveTo>
                <a:lnTo>
                  <a:pt x="152400" y="350520"/>
                </a:lnTo>
                <a:lnTo>
                  <a:pt x="143256" y="347472"/>
                </a:lnTo>
                <a:lnTo>
                  <a:pt x="143256" y="216408"/>
                </a:lnTo>
                <a:lnTo>
                  <a:pt x="138731" y="195143"/>
                </a:lnTo>
                <a:lnTo>
                  <a:pt x="126492" y="176593"/>
                </a:lnTo>
                <a:lnTo>
                  <a:pt x="108537" y="163472"/>
                </a:lnTo>
                <a:lnTo>
                  <a:pt x="86868" y="158496"/>
                </a:lnTo>
                <a:lnTo>
                  <a:pt x="150798" y="158496"/>
                </a:lnTo>
                <a:lnTo>
                  <a:pt x="167092" y="183141"/>
                </a:lnTo>
                <a:lnTo>
                  <a:pt x="173736" y="216408"/>
                </a:lnTo>
                <a:lnTo>
                  <a:pt x="173736" y="347472"/>
                </a:lnTo>
                <a:lnTo>
                  <a:pt x="166116" y="350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1914451" y="2437126"/>
            <a:ext cx="226347" cy="157303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183912" y="2437125"/>
            <a:ext cx="255089" cy="230748"/>
          </a:xfrm>
          <a:custGeom>
            <a:avLst/>
            <a:gdLst/>
            <a:ahLst/>
            <a:cxnLst/>
            <a:rect l="l" t="t" r="r" b="b"/>
            <a:pathLst>
              <a:path w="180340" h="326389">
                <a:moveTo>
                  <a:pt x="13716" y="326136"/>
                </a:moveTo>
                <a:lnTo>
                  <a:pt x="6096" y="326136"/>
                </a:lnTo>
                <a:lnTo>
                  <a:pt x="0" y="323088"/>
                </a:lnTo>
                <a:lnTo>
                  <a:pt x="0" y="306324"/>
                </a:lnTo>
                <a:lnTo>
                  <a:pt x="3048" y="300228"/>
                </a:lnTo>
                <a:lnTo>
                  <a:pt x="9144" y="300228"/>
                </a:lnTo>
                <a:lnTo>
                  <a:pt x="30337" y="293036"/>
                </a:lnTo>
                <a:lnTo>
                  <a:pt x="49530" y="273558"/>
                </a:lnTo>
                <a:lnTo>
                  <a:pt x="65293" y="244935"/>
                </a:lnTo>
                <a:lnTo>
                  <a:pt x="76200" y="210312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2964" y="175260"/>
                </a:lnTo>
                <a:lnTo>
                  <a:pt x="121740" y="175260"/>
                </a:lnTo>
                <a:lnTo>
                  <a:pt x="108204" y="211836"/>
                </a:lnTo>
                <a:lnTo>
                  <a:pt x="93225" y="250269"/>
                </a:lnTo>
                <a:lnTo>
                  <a:pt x="74104" y="287274"/>
                </a:lnTo>
                <a:lnTo>
                  <a:pt x="48410" y="315134"/>
                </a:lnTo>
                <a:lnTo>
                  <a:pt x="13716" y="326136"/>
                </a:lnTo>
                <a:close/>
              </a:path>
              <a:path w="180340" h="326389">
                <a:moveTo>
                  <a:pt x="121740" y="175260"/>
                </a:moveTo>
                <a:lnTo>
                  <a:pt x="92964" y="175260"/>
                </a:lnTo>
                <a:lnTo>
                  <a:pt x="152400" y="6096"/>
                </a:lnTo>
                <a:lnTo>
                  <a:pt x="153924" y="1524"/>
                </a:lnTo>
                <a:lnTo>
                  <a:pt x="158496" y="0"/>
                </a:lnTo>
                <a:lnTo>
                  <a:pt x="169164" y="0"/>
                </a:lnTo>
                <a:lnTo>
                  <a:pt x="179832" y="4572"/>
                </a:lnTo>
                <a:lnTo>
                  <a:pt x="179832" y="18288"/>
                </a:lnTo>
                <a:lnTo>
                  <a:pt x="121740" y="1752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2468463" y="2437126"/>
            <a:ext cx="228502" cy="157303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2774569" y="2366015"/>
            <a:ext cx="140119" cy="226258"/>
          </a:xfrm>
          <a:custGeom>
            <a:avLst/>
            <a:gdLst/>
            <a:ahLst/>
            <a:cxnLst/>
            <a:rect l="l" t="t" r="r" b="b"/>
            <a:pathLst>
              <a:path w="99059" h="320039">
                <a:moveTo>
                  <a:pt x="94488" y="320040"/>
                </a:moveTo>
                <a:lnTo>
                  <a:pt x="73152" y="320040"/>
                </a:lnTo>
                <a:lnTo>
                  <a:pt x="41148" y="316206"/>
                </a:lnTo>
                <a:lnTo>
                  <a:pt x="18288" y="304228"/>
                </a:lnTo>
                <a:lnTo>
                  <a:pt x="4572" y="283392"/>
                </a:lnTo>
                <a:lnTo>
                  <a:pt x="0" y="252984"/>
                </a:lnTo>
                <a:lnTo>
                  <a:pt x="0" y="4572"/>
                </a:lnTo>
                <a:lnTo>
                  <a:pt x="7620" y="0"/>
                </a:lnTo>
                <a:lnTo>
                  <a:pt x="21336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4488" y="103632"/>
                </a:lnTo>
                <a:lnTo>
                  <a:pt x="99060" y="108204"/>
                </a:lnTo>
                <a:lnTo>
                  <a:pt x="99060" y="121920"/>
                </a:lnTo>
                <a:lnTo>
                  <a:pt x="94488" y="126492"/>
                </a:lnTo>
                <a:lnTo>
                  <a:pt x="30480" y="126492"/>
                </a:lnTo>
                <a:lnTo>
                  <a:pt x="30480" y="252984"/>
                </a:lnTo>
                <a:lnTo>
                  <a:pt x="32646" y="272272"/>
                </a:lnTo>
                <a:lnTo>
                  <a:pt x="39814" y="284988"/>
                </a:lnTo>
                <a:lnTo>
                  <a:pt x="52982" y="291988"/>
                </a:lnTo>
                <a:lnTo>
                  <a:pt x="73152" y="294132"/>
                </a:lnTo>
                <a:lnTo>
                  <a:pt x="94488" y="294132"/>
                </a:lnTo>
                <a:lnTo>
                  <a:pt x="99060" y="300228"/>
                </a:lnTo>
                <a:lnTo>
                  <a:pt x="99060" y="313944"/>
                </a:lnTo>
                <a:lnTo>
                  <a:pt x="94488" y="3200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4977469" y="2710790"/>
            <a:ext cx="7066325" cy="324304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986090" y="3129907"/>
            <a:ext cx="289221" cy="239277"/>
          </a:xfrm>
          <a:custGeom>
            <a:avLst/>
            <a:gdLst/>
            <a:ahLst/>
            <a:cxnLst/>
            <a:rect l="l" t="t" r="r" b="b"/>
            <a:pathLst>
              <a:path w="204470" h="338454">
                <a:moveTo>
                  <a:pt x="22860" y="336804"/>
                </a:moveTo>
                <a:lnTo>
                  <a:pt x="7620" y="336804"/>
                </a:lnTo>
                <a:lnTo>
                  <a:pt x="0" y="332232"/>
                </a:lnTo>
                <a:lnTo>
                  <a:pt x="0" y="3048"/>
                </a:lnTo>
                <a:lnTo>
                  <a:pt x="7620" y="0"/>
                </a:lnTo>
                <a:lnTo>
                  <a:pt x="22860" y="0"/>
                </a:lnTo>
                <a:lnTo>
                  <a:pt x="30480" y="3048"/>
                </a:lnTo>
                <a:lnTo>
                  <a:pt x="30480" y="173736"/>
                </a:lnTo>
                <a:lnTo>
                  <a:pt x="66121" y="173736"/>
                </a:lnTo>
                <a:lnTo>
                  <a:pt x="30480" y="217932"/>
                </a:lnTo>
                <a:lnTo>
                  <a:pt x="30480" y="332232"/>
                </a:lnTo>
                <a:lnTo>
                  <a:pt x="22860" y="336804"/>
                </a:lnTo>
                <a:close/>
              </a:path>
              <a:path w="204470" h="338454">
                <a:moveTo>
                  <a:pt x="66121" y="173736"/>
                </a:moveTo>
                <a:lnTo>
                  <a:pt x="30480" y="173736"/>
                </a:lnTo>
                <a:lnTo>
                  <a:pt x="164592" y="4572"/>
                </a:lnTo>
                <a:lnTo>
                  <a:pt x="166116" y="1524"/>
                </a:lnTo>
                <a:lnTo>
                  <a:pt x="170688" y="0"/>
                </a:lnTo>
                <a:lnTo>
                  <a:pt x="181356" y="0"/>
                </a:lnTo>
                <a:lnTo>
                  <a:pt x="190500" y="7620"/>
                </a:lnTo>
                <a:lnTo>
                  <a:pt x="190500" y="19812"/>
                </a:lnTo>
                <a:lnTo>
                  <a:pt x="188976" y="22860"/>
                </a:lnTo>
                <a:lnTo>
                  <a:pt x="89916" y="144780"/>
                </a:lnTo>
                <a:lnTo>
                  <a:pt x="107033" y="170688"/>
                </a:lnTo>
                <a:lnTo>
                  <a:pt x="68580" y="170688"/>
                </a:lnTo>
                <a:lnTo>
                  <a:pt x="66121" y="173736"/>
                </a:lnTo>
                <a:close/>
              </a:path>
              <a:path w="204470" h="338454">
                <a:moveTo>
                  <a:pt x="195072" y="338328"/>
                </a:moveTo>
                <a:lnTo>
                  <a:pt x="182880" y="338328"/>
                </a:lnTo>
                <a:lnTo>
                  <a:pt x="178308" y="335280"/>
                </a:lnTo>
                <a:lnTo>
                  <a:pt x="68580" y="170688"/>
                </a:lnTo>
                <a:lnTo>
                  <a:pt x="107033" y="170688"/>
                </a:lnTo>
                <a:lnTo>
                  <a:pt x="202692" y="315468"/>
                </a:lnTo>
                <a:lnTo>
                  <a:pt x="204216" y="318516"/>
                </a:lnTo>
                <a:lnTo>
                  <a:pt x="204216" y="330708"/>
                </a:lnTo>
                <a:lnTo>
                  <a:pt x="195072" y="3383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298664" y="3211791"/>
            <a:ext cx="226347" cy="15838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581059" y="3135294"/>
            <a:ext cx="269460" cy="308412"/>
          </a:xfrm>
          <a:custGeom>
            <a:avLst/>
            <a:gdLst/>
            <a:ahLst/>
            <a:cxnLst/>
            <a:rect l="l" t="t" r="r" b="b"/>
            <a:pathLst>
              <a:path w="190500" h="436245">
                <a:moveTo>
                  <a:pt x="167265" y="128016"/>
                </a:moveTo>
                <a:lnTo>
                  <a:pt x="144780" y="128016"/>
                </a:lnTo>
                <a:lnTo>
                  <a:pt x="151495" y="115776"/>
                </a:lnTo>
                <a:lnTo>
                  <a:pt x="159639" y="106680"/>
                </a:lnTo>
                <a:lnTo>
                  <a:pt x="168354" y="101012"/>
                </a:lnTo>
                <a:lnTo>
                  <a:pt x="176784" y="99060"/>
                </a:lnTo>
                <a:lnTo>
                  <a:pt x="185928" y="99060"/>
                </a:lnTo>
                <a:lnTo>
                  <a:pt x="190500" y="105156"/>
                </a:lnTo>
                <a:lnTo>
                  <a:pt x="190500" y="115824"/>
                </a:lnTo>
                <a:lnTo>
                  <a:pt x="185928" y="120396"/>
                </a:lnTo>
                <a:lnTo>
                  <a:pt x="182880" y="120396"/>
                </a:lnTo>
                <a:lnTo>
                  <a:pt x="176688" y="122205"/>
                </a:lnTo>
                <a:lnTo>
                  <a:pt x="169926" y="125730"/>
                </a:lnTo>
                <a:lnTo>
                  <a:pt x="167265" y="128016"/>
                </a:lnTo>
                <a:close/>
              </a:path>
              <a:path w="190500" h="436245">
                <a:moveTo>
                  <a:pt x="92964" y="435864"/>
                </a:moveTo>
                <a:lnTo>
                  <a:pt x="55935" y="431673"/>
                </a:lnTo>
                <a:lnTo>
                  <a:pt x="26479" y="419481"/>
                </a:lnTo>
                <a:lnTo>
                  <a:pt x="7024" y="399859"/>
                </a:lnTo>
                <a:lnTo>
                  <a:pt x="0" y="373380"/>
                </a:lnTo>
                <a:lnTo>
                  <a:pt x="3381" y="355663"/>
                </a:lnTo>
                <a:lnTo>
                  <a:pt x="12192" y="341376"/>
                </a:lnTo>
                <a:lnTo>
                  <a:pt x="24431" y="330517"/>
                </a:lnTo>
                <a:lnTo>
                  <a:pt x="38100" y="323088"/>
                </a:lnTo>
                <a:lnTo>
                  <a:pt x="28503" y="318944"/>
                </a:lnTo>
                <a:lnTo>
                  <a:pt x="20764" y="312801"/>
                </a:lnTo>
                <a:lnTo>
                  <a:pt x="15597" y="303799"/>
                </a:lnTo>
                <a:lnTo>
                  <a:pt x="13716" y="291084"/>
                </a:lnTo>
                <a:lnTo>
                  <a:pt x="15359" y="279868"/>
                </a:lnTo>
                <a:lnTo>
                  <a:pt x="20002" y="271081"/>
                </a:lnTo>
                <a:lnTo>
                  <a:pt x="27217" y="264294"/>
                </a:lnTo>
                <a:lnTo>
                  <a:pt x="36576" y="259080"/>
                </a:lnTo>
                <a:lnTo>
                  <a:pt x="25455" y="247459"/>
                </a:lnTo>
                <a:lnTo>
                  <a:pt x="17335" y="233553"/>
                </a:lnTo>
                <a:lnTo>
                  <a:pt x="12358" y="217932"/>
                </a:lnTo>
                <a:lnTo>
                  <a:pt x="10668" y="201168"/>
                </a:lnTo>
                <a:lnTo>
                  <a:pt x="10668" y="182880"/>
                </a:lnTo>
                <a:lnTo>
                  <a:pt x="16406" y="152566"/>
                </a:lnTo>
                <a:lnTo>
                  <a:pt x="32575" y="128968"/>
                </a:lnTo>
                <a:lnTo>
                  <a:pt x="57602" y="113657"/>
                </a:lnTo>
                <a:lnTo>
                  <a:pt x="89916" y="108204"/>
                </a:lnTo>
                <a:lnTo>
                  <a:pt x="106418" y="109585"/>
                </a:lnTo>
                <a:lnTo>
                  <a:pt x="121348" y="113538"/>
                </a:lnTo>
                <a:lnTo>
                  <a:pt x="134278" y="119776"/>
                </a:lnTo>
                <a:lnTo>
                  <a:pt x="144780" y="128016"/>
                </a:lnTo>
                <a:lnTo>
                  <a:pt x="167265" y="128016"/>
                </a:lnTo>
                <a:lnTo>
                  <a:pt x="163717" y="131064"/>
                </a:lnTo>
                <a:lnTo>
                  <a:pt x="89916" y="131064"/>
                </a:lnTo>
                <a:lnTo>
                  <a:pt x="68556" y="135088"/>
                </a:lnTo>
                <a:lnTo>
                  <a:pt x="52768" y="146113"/>
                </a:lnTo>
                <a:lnTo>
                  <a:pt x="42981" y="162567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7765" y="254508"/>
                </a:lnTo>
                <a:lnTo>
                  <a:pt x="147256" y="255270"/>
                </a:lnTo>
                <a:lnTo>
                  <a:pt x="124879" y="269748"/>
                </a:lnTo>
                <a:lnTo>
                  <a:pt x="53340" y="269748"/>
                </a:lnTo>
                <a:lnTo>
                  <a:pt x="47124" y="272867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522" y="303422"/>
                </a:lnTo>
                <a:lnTo>
                  <a:pt x="90050" y="309871"/>
                </a:lnTo>
                <a:lnTo>
                  <a:pt x="132453" y="316248"/>
                </a:lnTo>
                <a:lnTo>
                  <a:pt x="163232" y="330708"/>
                </a:lnTo>
                <a:lnTo>
                  <a:pt x="68580" y="330708"/>
                </a:lnTo>
                <a:lnTo>
                  <a:pt x="53387" y="336494"/>
                </a:lnTo>
                <a:lnTo>
                  <a:pt x="40767" y="344995"/>
                </a:lnTo>
                <a:lnTo>
                  <a:pt x="32146" y="356639"/>
                </a:lnTo>
                <a:lnTo>
                  <a:pt x="28956" y="371856"/>
                </a:lnTo>
                <a:lnTo>
                  <a:pt x="33385" y="388572"/>
                </a:lnTo>
                <a:lnTo>
                  <a:pt x="46101" y="401574"/>
                </a:lnTo>
                <a:lnTo>
                  <a:pt x="66246" y="410003"/>
                </a:lnTo>
                <a:lnTo>
                  <a:pt x="92964" y="413004"/>
                </a:lnTo>
                <a:lnTo>
                  <a:pt x="163391" y="413004"/>
                </a:lnTo>
                <a:lnTo>
                  <a:pt x="157924" y="419100"/>
                </a:lnTo>
                <a:lnTo>
                  <a:pt x="129516" y="431625"/>
                </a:lnTo>
                <a:lnTo>
                  <a:pt x="92964" y="435864"/>
                </a:lnTo>
                <a:close/>
              </a:path>
              <a:path w="190500" h="436245">
                <a:moveTo>
                  <a:pt x="147765" y="254508"/>
                </a:moveTo>
                <a:lnTo>
                  <a:pt x="89916" y="254508"/>
                </a:lnTo>
                <a:lnTo>
                  <a:pt x="111275" y="250459"/>
                </a:lnTo>
                <a:lnTo>
                  <a:pt x="127063" y="239268"/>
                </a:lnTo>
                <a:lnTo>
                  <a:pt x="136850" y="222361"/>
                </a:lnTo>
                <a:lnTo>
                  <a:pt x="140208" y="201168"/>
                </a:lnTo>
                <a:lnTo>
                  <a:pt x="140208" y="182880"/>
                </a:lnTo>
                <a:lnTo>
                  <a:pt x="136850" y="162567"/>
                </a:lnTo>
                <a:lnTo>
                  <a:pt x="127063" y="146113"/>
                </a:lnTo>
                <a:lnTo>
                  <a:pt x="111275" y="135088"/>
                </a:lnTo>
                <a:lnTo>
                  <a:pt x="89916" y="131064"/>
                </a:lnTo>
                <a:lnTo>
                  <a:pt x="163717" y="131064"/>
                </a:lnTo>
                <a:lnTo>
                  <a:pt x="163163" y="131540"/>
                </a:lnTo>
                <a:lnTo>
                  <a:pt x="156972" y="140208"/>
                </a:lnTo>
                <a:lnTo>
                  <a:pt x="162091" y="149875"/>
                </a:lnTo>
                <a:lnTo>
                  <a:pt x="165925" y="160401"/>
                </a:lnTo>
                <a:lnTo>
                  <a:pt x="168330" y="171497"/>
                </a:lnTo>
                <a:lnTo>
                  <a:pt x="169164" y="182880"/>
                </a:lnTo>
                <a:lnTo>
                  <a:pt x="169164" y="201168"/>
                </a:lnTo>
                <a:lnTo>
                  <a:pt x="163425" y="231076"/>
                </a:lnTo>
                <a:lnTo>
                  <a:pt x="147765" y="254508"/>
                </a:lnTo>
                <a:close/>
              </a:path>
              <a:path w="190500" h="436245">
                <a:moveTo>
                  <a:pt x="89916" y="277368"/>
                </a:moveTo>
                <a:lnTo>
                  <a:pt x="79914" y="276820"/>
                </a:lnTo>
                <a:lnTo>
                  <a:pt x="70485" y="275272"/>
                </a:lnTo>
                <a:lnTo>
                  <a:pt x="61626" y="272867"/>
                </a:lnTo>
                <a:lnTo>
                  <a:pt x="53340" y="269748"/>
                </a:lnTo>
                <a:lnTo>
                  <a:pt x="124879" y="269748"/>
                </a:lnTo>
                <a:lnTo>
                  <a:pt x="122229" y="271462"/>
                </a:lnTo>
                <a:lnTo>
                  <a:pt x="89916" y="277368"/>
                </a:lnTo>
                <a:close/>
              </a:path>
              <a:path w="190500" h="436245">
                <a:moveTo>
                  <a:pt x="163391" y="413004"/>
                </a:moveTo>
                <a:lnTo>
                  <a:pt x="92964" y="413004"/>
                </a:lnTo>
                <a:lnTo>
                  <a:pt x="119205" y="409979"/>
                </a:lnTo>
                <a:lnTo>
                  <a:pt x="138303" y="401383"/>
                </a:lnTo>
                <a:lnTo>
                  <a:pt x="149971" y="387929"/>
                </a:lnTo>
                <a:lnTo>
                  <a:pt x="153924" y="370332"/>
                </a:lnTo>
                <a:lnTo>
                  <a:pt x="144875" y="348495"/>
                </a:lnTo>
                <a:lnTo>
                  <a:pt x="122682" y="337375"/>
                </a:lnTo>
                <a:lnTo>
                  <a:pt x="94773" y="332827"/>
                </a:lnTo>
                <a:lnTo>
                  <a:pt x="68580" y="330708"/>
                </a:lnTo>
                <a:lnTo>
                  <a:pt x="163232" y="330708"/>
                </a:lnTo>
                <a:lnTo>
                  <a:pt x="167981" y="332939"/>
                </a:lnTo>
                <a:lnTo>
                  <a:pt x="182880" y="370332"/>
                </a:lnTo>
                <a:lnTo>
                  <a:pt x="176331" y="398573"/>
                </a:lnTo>
                <a:lnTo>
                  <a:pt x="163391" y="413004"/>
                </a:lnTo>
                <a:close/>
              </a:path>
              <a:path w="190500" h="436245">
                <a:moveTo>
                  <a:pt x="96012" y="53340"/>
                </a:moveTo>
                <a:lnTo>
                  <a:pt x="75223" y="49077"/>
                </a:lnTo>
                <a:lnTo>
                  <a:pt x="57721" y="37528"/>
                </a:lnTo>
                <a:lnTo>
                  <a:pt x="45648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865" y="14716"/>
                </a:lnTo>
                <a:lnTo>
                  <a:pt x="71628" y="26289"/>
                </a:lnTo>
                <a:lnTo>
                  <a:pt x="82819" y="33861"/>
                </a:lnTo>
                <a:lnTo>
                  <a:pt x="96012" y="36576"/>
                </a:lnTo>
                <a:lnTo>
                  <a:pt x="134188" y="36576"/>
                </a:lnTo>
                <a:lnTo>
                  <a:pt x="133540" y="37528"/>
                </a:lnTo>
                <a:lnTo>
                  <a:pt x="116562" y="49077"/>
                </a:lnTo>
                <a:lnTo>
                  <a:pt x="96012" y="53340"/>
                </a:lnTo>
                <a:close/>
              </a:path>
              <a:path w="190500" h="436245">
                <a:moveTo>
                  <a:pt x="134188" y="36576"/>
                </a:moveTo>
                <a:lnTo>
                  <a:pt x="96012" y="36576"/>
                </a:lnTo>
                <a:lnTo>
                  <a:pt x="108966" y="33647"/>
                </a:lnTo>
                <a:lnTo>
                  <a:pt x="119634" y="25717"/>
                </a:lnTo>
                <a:lnTo>
                  <a:pt x="126873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5089" y="20550"/>
                </a:lnTo>
                <a:lnTo>
                  <a:pt x="134188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00101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22974" y="3140681"/>
            <a:ext cx="142814" cy="227605"/>
          </a:xfrm>
          <a:custGeom>
            <a:avLst/>
            <a:gdLst/>
            <a:ahLst/>
            <a:cxnLst/>
            <a:rect l="l" t="t" r="r" b="b"/>
            <a:pathLst>
              <a:path w="100964" h="321945">
                <a:moveTo>
                  <a:pt x="94488" y="321564"/>
                </a:moveTo>
                <a:lnTo>
                  <a:pt x="73152" y="321564"/>
                </a:lnTo>
                <a:lnTo>
                  <a:pt x="41790" y="317492"/>
                </a:lnTo>
                <a:lnTo>
                  <a:pt x="18859" y="304990"/>
                </a:lnTo>
                <a:lnTo>
                  <a:pt x="4786" y="283630"/>
                </a:lnTo>
                <a:lnTo>
                  <a:pt x="0" y="252984"/>
                </a:lnTo>
                <a:lnTo>
                  <a:pt x="0" y="4572"/>
                </a:lnTo>
                <a:lnTo>
                  <a:pt x="7620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9728"/>
                </a:lnTo>
                <a:lnTo>
                  <a:pt x="100584" y="121920"/>
                </a:lnTo>
                <a:lnTo>
                  <a:pt x="96012" y="128016"/>
                </a:lnTo>
                <a:lnTo>
                  <a:pt x="30480" y="128016"/>
                </a:lnTo>
                <a:lnTo>
                  <a:pt x="30480" y="252984"/>
                </a:lnTo>
                <a:lnTo>
                  <a:pt x="32646" y="272272"/>
                </a:lnTo>
                <a:lnTo>
                  <a:pt x="39814" y="284988"/>
                </a:lnTo>
                <a:lnTo>
                  <a:pt x="52982" y="291988"/>
                </a:lnTo>
                <a:lnTo>
                  <a:pt x="73152" y="294132"/>
                </a:lnTo>
                <a:lnTo>
                  <a:pt x="94488" y="294132"/>
                </a:lnTo>
                <a:lnTo>
                  <a:pt x="100584" y="300228"/>
                </a:lnTo>
                <a:lnTo>
                  <a:pt x="100584" y="315468"/>
                </a:lnTo>
                <a:lnTo>
                  <a:pt x="94488" y="321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350637" y="3119133"/>
            <a:ext cx="244311" cy="250051"/>
          </a:xfrm>
          <a:custGeom>
            <a:avLst/>
            <a:gdLst/>
            <a:ahLst/>
            <a:cxnLst/>
            <a:rect l="l" t="t" r="r" b="b"/>
            <a:pathLst>
              <a:path w="172720" h="353695">
                <a:moveTo>
                  <a:pt x="21336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166116"/>
                </a:lnTo>
                <a:lnTo>
                  <a:pt x="59029" y="166116"/>
                </a:lnTo>
                <a:lnTo>
                  <a:pt x="46863" y="173736"/>
                </a:lnTo>
                <a:lnTo>
                  <a:pt x="33909" y="191928"/>
                </a:lnTo>
                <a:lnTo>
                  <a:pt x="28956" y="216408"/>
                </a:lnTo>
                <a:lnTo>
                  <a:pt x="28956" y="281940"/>
                </a:lnTo>
                <a:lnTo>
                  <a:pt x="33266" y="294870"/>
                </a:lnTo>
                <a:lnTo>
                  <a:pt x="45148" y="309943"/>
                </a:lnTo>
                <a:lnTo>
                  <a:pt x="59591" y="320040"/>
                </a:lnTo>
                <a:lnTo>
                  <a:pt x="28956" y="320040"/>
                </a:lnTo>
                <a:lnTo>
                  <a:pt x="28956" y="345948"/>
                </a:lnTo>
                <a:lnTo>
                  <a:pt x="21336" y="352044"/>
                </a:lnTo>
                <a:close/>
              </a:path>
              <a:path w="172720" h="353695">
                <a:moveTo>
                  <a:pt x="59029" y="166116"/>
                </a:moveTo>
                <a:lnTo>
                  <a:pt x="28956" y="166116"/>
                </a:lnTo>
                <a:lnTo>
                  <a:pt x="38695" y="152923"/>
                </a:lnTo>
                <a:lnTo>
                  <a:pt x="52006" y="141732"/>
                </a:lnTo>
                <a:lnTo>
                  <a:pt x="69032" y="133969"/>
                </a:lnTo>
                <a:lnTo>
                  <a:pt x="89916" y="131064"/>
                </a:lnTo>
                <a:lnTo>
                  <a:pt x="122062" y="137755"/>
                </a:lnTo>
                <a:lnTo>
                  <a:pt x="148209" y="156019"/>
                </a:lnTo>
                <a:lnTo>
                  <a:pt x="149813" y="158496"/>
                </a:lnTo>
                <a:lnTo>
                  <a:pt x="85344" y="158496"/>
                </a:lnTo>
                <a:lnTo>
                  <a:pt x="64960" y="162401"/>
                </a:lnTo>
                <a:lnTo>
                  <a:pt x="59029" y="166116"/>
                </a:lnTo>
                <a:close/>
              </a:path>
              <a:path w="172720" h="353695">
                <a:moveTo>
                  <a:pt x="147315" y="327660"/>
                </a:moveTo>
                <a:lnTo>
                  <a:pt x="85344" y="327660"/>
                </a:lnTo>
                <a:lnTo>
                  <a:pt x="107251" y="322421"/>
                </a:lnTo>
                <a:lnTo>
                  <a:pt x="125730" y="308610"/>
                </a:lnTo>
                <a:lnTo>
                  <a:pt x="138493" y="289083"/>
                </a:lnTo>
                <a:lnTo>
                  <a:pt x="143256" y="266700"/>
                </a:lnTo>
                <a:lnTo>
                  <a:pt x="143256" y="216408"/>
                </a:lnTo>
                <a:lnTo>
                  <a:pt x="138707" y="195143"/>
                </a:lnTo>
                <a:lnTo>
                  <a:pt x="126301" y="176593"/>
                </a:lnTo>
                <a:lnTo>
                  <a:pt x="107894" y="163472"/>
                </a:lnTo>
                <a:lnTo>
                  <a:pt x="85344" y="158496"/>
                </a:lnTo>
                <a:lnTo>
                  <a:pt x="149813" y="158496"/>
                </a:lnTo>
                <a:lnTo>
                  <a:pt x="165782" y="183141"/>
                </a:lnTo>
                <a:lnTo>
                  <a:pt x="172212" y="216408"/>
                </a:lnTo>
                <a:lnTo>
                  <a:pt x="172212" y="266700"/>
                </a:lnTo>
                <a:lnTo>
                  <a:pt x="165592" y="299561"/>
                </a:lnTo>
                <a:lnTo>
                  <a:pt x="147828" y="327279"/>
                </a:lnTo>
                <a:lnTo>
                  <a:pt x="147315" y="327660"/>
                </a:lnTo>
                <a:close/>
              </a:path>
              <a:path w="172720" h="353695">
                <a:moveTo>
                  <a:pt x="91440" y="353568"/>
                </a:moveTo>
                <a:lnTo>
                  <a:pt x="70746" y="350901"/>
                </a:lnTo>
                <a:lnTo>
                  <a:pt x="52768" y="343662"/>
                </a:lnTo>
                <a:lnTo>
                  <a:pt x="38504" y="332994"/>
                </a:lnTo>
                <a:lnTo>
                  <a:pt x="28956" y="320040"/>
                </a:lnTo>
                <a:lnTo>
                  <a:pt x="59591" y="320040"/>
                </a:lnTo>
                <a:lnTo>
                  <a:pt x="63031" y="322445"/>
                </a:lnTo>
                <a:lnTo>
                  <a:pt x="85344" y="327660"/>
                </a:lnTo>
                <a:lnTo>
                  <a:pt x="147315" y="327660"/>
                </a:lnTo>
                <a:lnTo>
                  <a:pt x="122062" y="346424"/>
                </a:lnTo>
                <a:lnTo>
                  <a:pt x="914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643810" y="3211791"/>
            <a:ext cx="228502" cy="15838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28360" y="3135294"/>
            <a:ext cx="267664" cy="308412"/>
          </a:xfrm>
          <a:custGeom>
            <a:avLst/>
            <a:gdLst/>
            <a:ahLst/>
            <a:cxnLst/>
            <a:rect l="l" t="t" r="r" b="b"/>
            <a:pathLst>
              <a:path w="189229" h="436245">
                <a:moveTo>
                  <a:pt x="166340" y="128016"/>
                </a:moveTo>
                <a:lnTo>
                  <a:pt x="143256" y="128016"/>
                </a:lnTo>
                <a:lnTo>
                  <a:pt x="150614" y="115776"/>
                </a:lnTo>
                <a:lnTo>
                  <a:pt x="158686" y="106680"/>
                </a:lnTo>
                <a:lnTo>
                  <a:pt x="167044" y="101012"/>
                </a:lnTo>
                <a:lnTo>
                  <a:pt x="175260" y="99060"/>
                </a:lnTo>
                <a:lnTo>
                  <a:pt x="184404" y="99060"/>
                </a:lnTo>
                <a:lnTo>
                  <a:pt x="188976" y="105156"/>
                </a:lnTo>
                <a:lnTo>
                  <a:pt x="188976" y="115824"/>
                </a:lnTo>
                <a:lnTo>
                  <a:pt x="185928" y="120396"/>
                </a:lnTo>
                <a:lnTo>
                  <a:pt x="181356" y="120396"/>
                </a:lnTo>
                <a:lnTo>
                  <a:pt x="175379" y="122205"/>
                </a:lnTo>
                <a:lnTo>
                  <a:pt x="168973" y="125730"/>
                </a:lnTo>
                <a:lnTo>
                  <a:pt x="166340" y="128016"/>
                </a:lnTo>
                <a:close/>
              </a:path>
              <a:path w="189229" h="436245">
                <a:moveTo>
                  <a:pt x="92964" y="435864"/>
                </a:moveTo>
                <a:lnTo>
                  <a:pt x="55292" y="431673"/>
                </a:lnTo>
                <a:lnTo>
                  <a:pt x="25908" y="419481"/>
                </a:lnTo>
                <a:lnTo>
                  <a:pt x="6810" y="399859"/>
                </a:lnTo>
                <a:lnTo>
                  <a:pt x="0" y="373380"/>
                </a:lnTo>
                <a:lnTo>
                  <a:pt x="3167" y="355663"/>
                </a:lnTo>
                <a:lnTo>
                  <a:pt x="11620" y="341376"/>
                </a:lnTo>
                <a:lnTo>
                  <a:pt x="23788" y="330517"/>
                </a:lnTo>
                <a:lnTo>
                  <a:pt x="38100" y="323088"/>
                </a:lnTo>
                <a:lnTo>
                  <a:pt x="27622" y="318944"/>
                </a:lnTo>
                <a:lnTo>
                  <a:pt x="19431" y="312801"/>
                </a:lnTo>
                <a:lnTo>
                  <a:pt x="14097" y="303799"/>
                </a:lnTo>
                <a:lnTo>
                  <a:pt x="12192" y="291084"/>
                </a:lnTo>
                <a:lnTo>
                  <a:pt x="14073" y="279868"/>
                </a:lnTo>
                <a:lnTo>
                  <a:pt x="19240" y="271081"/>
                </a:lnTo>
                <a:lnTo>
                  <a:pt x="26979" y="264294"/>
                </a:lnTo>
                <a:lnTo>
                  <a:pt x="36576" y="259080"/>
                </a:lnTo>
                <a:lnTo>
                  <a:pt x="25455" y="247459"/>
                </a:lnTo>
                <a:lnTo>
                  <a:pt x="17335" y="233553"/>
                </a:lnTo>
                <a:lnTo>
                  <a:pt x="12358" y="217932"/>
                </a:lnTo>
                <a:lnTo>
                  <a:pt x="10668" y="201168"/>
                </a:lnTo>
                <a:lnTo>
                  <a:pt x="10668" y="182880"/>
                </a:lnTo>
                <a:lnTo>
                  <a:pt x="16192" y="152566"/>
                </a:lnTo>
                <a:lnTo>
                  <a:pt x="32004" y="128968"/>
                </a:lnTo>
                <a:lnTo>
                  <a:pt x="56959" y="113657"/>
                </a:lnTo>
                <a:lnTo>
                  <a:pt x="89916" y="108204"/>
                </a:lnTo>
                <a:lnTo>
                  <a:pt x="106179" y="109585"/>
                </a:lnTo>
                <a:lnTo>
                  <a:pt x="120586" y="113538"/>
                </a:lnTo>
                <a:lnTo>
                  <a:pt x="132992" y="119776"/>
                </a:lnTo>
                <a:lnTo>
                  <a:pt x="143256" y="128016"/>
                </a:lnTo>
                <a:lnTo>
                  <a:pt x="166340" y="128016"/>
                </a:lnTo>
                <a:lnTo>
                  <a:pt x="162830" y="131064"/>
                </a:lnTo>
                <a:lnTo>
                  <a:pt x="89916" y="131064"/>
                </a:lnTo>
                <a:lnTo>
                  <a:pt x="68556" y="135088"/>
                </a:lnTo>
                <a:lnTo>
                  <a:pt x="52768" y="146113"/>
                </a:lnTo>
                <a:lnTo>
                  <a:pt x="42981" y="162567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7020" y="254508"/>
                </a:lnTo>
                <a:lnTo>
                  <a:pt x="146494" y="255270"/>
                </a:lnTo>
                <a:lnTo>
                  <a:pt x="123649" y="269748"/>
                </a:lnTo>
                <a:lnTo>
                  <a:pt x="53340" y="269748"/>
                </a:lnTo>
                <a:lnTo>
                  <a:pt x="47124" y="272867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376" y="303422"/>
                </a:lnTo>
                <a:lnTo>
                  <a:pt x="89611" y="309871"/>
                </a:lnTo>
                <a:lnTo>
                  <a:pt x="131795" y="316248"/>
                </a:lnTo>
                <a:lnTo>
                  <a:pt x="162637" y="330708"/>
                </a:lnTo>
                <a:lnTo>
                  <a:pt x="68580" y="330708"/>
                </a:lnTo>
                <a:lnTo>
                  <a:pt x="53387" y="336494"/>
                </a:lnTo>
                <a:lnTo>
                  <a:pt x="40767" y="344995"/>
                </a:lnTo>
                <a:lnTo>
                  <a:pt x="32146" y="356639"/>
                </a:lnTo>
                <a:lnTo>
                  <a:pt x="28956" y="371856"/>
                </a:lnTo>
                <a:lnTo>
                  <a:pt x="33147" y="388572"/>
                </a:lnTo>
                <a:lnTo>
                  <a:pt x="45339" y="401574"/>
                </a:lnTo>
                <a:lnTo>
                  <a:pt x="64960" y="410003"/>
                </a:lnTo>
                <a:lnTo>
                  <a:pt x="91440" y="413004"/>
                </a:lnTo>
                <a:lnTo>
                  <a:pt x="163391" y="413004"/>
                </a:lnTo>
                <a:lnTo>
                  <a:pt x="157924" y="419100"/>
                </a:lnTo>
                <a:lnTo>
                  <a:pt x="129516" y="431625"/>
                </a:lnTo>
                <a:lnTo>
                  <a:pt x="92964" y="435864"/>
                </a:lnTo>
                <a:close/>
              </a:path>
              <a:path w="189229" h="436245">
                <a:moveTo>
                  <a:pt x="147020" y="254508"/>
                </a:moveTo>
                <a:lnTo>
                  <a:pt x="89916" y="254508"/>
                </a:lnTo>
                <a:lnTo>
                  <a:pt x="110632" y="250459"/>
                </a:lnTo>
                <a:lnTo>
                  <a:pt x="126492" y="239268"/>
                </a:lnTo>
                <a:lnTo>
                  <a:pt x="136636" y="222361"/>
                </a:lnTo>
                <a:lnTo>
                  <a:pt x="140208" y="201168"/>
                </a:lnTo>
                <a:lnTo>
                  <a:pt x="140208" y="182880"/>
                </a:lnTo>
                <a:lnTo>
                  <a:pt x="136850" y="162567"/>
                </a:lnTo>
                <a:lnTo>
                  <a:pt x="127063" y="146113"/>
                </a:lnTo>
                <a:lnTo>
                  <a:pt x="111275" y="135088"/>
                </a:lnTo>
                <a:lnTo>
                  <a:pt x="89916" y="131064"/>
                </a:lnTo>
                <a:lnTo>
                  <a:pt x="162830" y="131064"/>
                </a:lnTo>
                <a:lnTo>
                  <a:pt x="162282" y="131540"/>
                </a:lnTo>
                <a:lnTo>
                  <a:pt x="155448" y="140208"/>
                </a:lnTo>
                <a:lnTo>
                  <a:pt x="161448" y="149875"/>
                </a:lnTo>
                <a:lnTo>
                  <a:pt x="165735" y="160401"/>
                </a:lnTo>
                <a:lnTo>
                  <a:pt x="168306" y="171497"/>
                </a:lnTo>
                <a:lnTo>
                  <a:pt x="169164" y="182880"/>
                </a:lnTo>
                <a:lnTo>
                  <a:pt x="169164" y="201168"/>
                </a:lnTo>
                <a:lnTo>
                  <a:pt x="163187" y="231076"/>
                </a:lnTo>
                <a:lnTo>
                  <a:pt x="147020" y="254508"/>
                </a:lnTo>
                <a:close/>
              </a:path>
              <a:path w="189229" h="436245">
                <a:moveTo>
                  <a:pt x="88392" y="277368"/>
                </a:moveTo>
                <a:lnTo>
                  <a:pt x="79271" y="276820"/>
                </a:lnTo>
                <a:lnTo>
                  <a:pt x="70294" y="275272"/>
                </a:lnTo>
                <a:lnTo>
                  <a:pt x="61602" y="272867"/>
                </a:lnTo>
                <a:lnTo>
                  <a:pt x="53340" y="269748"/>
                </a:lnTo>
                <a:lnTo>
                  <a:pt x="123649" y="269748"/>
                </a:lnTo>
                <a:lnTo>
                  <a:pt x="120943" y="271462"/>
                </a:lnTo>
                <a:lnTo>
                  <a:pt x="88392" y="277368"/>
                </a:lnTo>
                <a:close/>
              </a:path>
              <a:path w="189229" h="436245">
                <a:moveTo>
                  <a:pt x="163391" y="413004"/>
                </a:moveTo>
                <a:lnTo>
                  <a:pt x="91440" y="413004"/>
                </a:lnTo>
                <a:lnTo>
                  <a:pt x="118562" y="409979"/>
                </a:lnTo>
                <a:lnTo>
                  <a:pt x="138112" y="401383"/>
                </a:lnTo>
                <a:lnTo>
                  <a:pt x="149947" y="387929"/>
                </a:lnTo>
                <a:lnTo>
                  <a:pt x="153924" y="370332"/>
                </a:lnTo>
                <a:lnTo>
                  <a:pt x="144875" y="348495"/>
                </a:lnTo>
                <a:lnTo>
                  <a:pt x="122682" y="337375"/>
                </a:lnTo>
                <a:lnTo>
                  <a:pt x="94773" y="332827"/>
                </a:lnTo>
                <a:lnTo>
                  <a:pt x="68580" y="330708"/>
                </a:lnTo>
                <a:lnTo>
                  <a:pt x="162637" y="330708"/>
                </a:lnTo>
                <a:lnTo>
                  <a:pt x="167396" y="332939"/>
                </a:lnTo>
                <a:lnTo>
                  <a:pt x="182880" y="370332"/>
                </a:lnTo>
                <a:lnTo>
                  <a:pt x="176331" y="398573"/>
                </a:lnTo>
                <a:lnTo>
                  <a:pt x="163391" y="413004"/>
                </a:lnTo>
                <a:close/>
              </a:path>
              <a:path w="189229" h="436245">
                <a:moveTo>
                  <a:pt x="94488" y="53340"/>
                </a:moveTo>
                <a:lnTo>
                  <a:pt x="73937" y="49077"/>
                </a:lnTo>
                <a:lnTo>
                  <a:pt x="56959" y="37528"/>
                </a:lnTo>
                <a:lnTo>
                  <a:pt x="45410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627" y="14716"/>
                </a:lnTo>
                <a:lnTo>
                  <a:pt x="70866" y="26289"/>
                </a:lnTo>
                <a:lnTo>
                  <a:pt x="81534" y="33861"/>
                </a:lnTo>
                <a:lnTo>
                  <a:pt x="94488" y="36576"/>
                </a:lnTo>
                <a:lnTo>
                  <a:pt x="133455" y="36576"/>
                </a:lnTo>
                <a:lnTo>
                  <a:pt x="132778" y="37528"/>
                </a:lnTo>
                <a:lnTo>
                  <a:pt x="115276" y="49077"/>
                </a:lnTo>
                <a:lnTo>
                  <a:pt x="94488" y="53340"/>
                </a:lnTo>
                <a:close/>
              </a:path>
              <a:path w="189229" h="436245">
                <a:moveTo>
                  <a:pt x="133455" y="36576"/>
                </a:moveTo>
                <a:lnTo>
                  <a:pt x="94488" y="36576"/>
                </a:lnTo>
                <a:lnTo>
                  <a:pt x="107680" y="33647"/>
                </a:lnTo>
                <a:lnTo>
                  <a:pt x="118872" y="25717"/>
                </a:lnTo>
                <a:lnTo>
                  <a:pt x="126634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4851" y="20550"/>
                </a:lnTo>
                <a:lnTo>
                  <a:pt x="133455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247402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7372430" y="3211791"/>
            <a:ext cx="429340" cy="156225"/>
          </a:xfrm>
          <a:custGeom>
            <a:avLst/>
            <a:gdLst/>
            <a:ahLst/>
            <a:cxnLst/>
            <a:rect l="l" t="t" r="r" b="b"/>
            <a:pathLst>
              <a:path w="303529" h="220979">
                <a:moveTo>
                  <a:pt x="58534" y="35052"/>
                </a:moveTo>
                <a:lnTo>
                  <a:pt x="28956" y="35052"/>
                </a:lnTo>
                <a:lnTo>
                  <a:pt x="38052" y="21859"/>
                </a:lnTo>
                <a:lnTo>
                  <a:pt x="51435" y="10668"/>
                </a:lnTo>
                <a:lnTo>
                  <a:pt x="68818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317" y="31337"/>
                </a:lnTo>
                <a:lnTo>
                  <a:pt x="58534" y="35052"/>
                </a:lnTo>
                <a:close/>
              </a:path>
              <a:path w="303529" h="220979">
                <a:moveTo>
                  <a:pt x="180991" y="45720"/>
                </a:moveTo>
                <a:lnTo>
                  <a:pt x="155448" y="45720"/>
                </a:lnTo>
                <a:lnTo>
                  <a:pt x="169830" y="25717"/>
                </a:lnTo>
                <a:lnTo>
                  <a:pt x="187071" y="11430"/>
                </a:lnTo>
                <a:lnTo>
                  <a:pt x="206025" y="2857"/>
                </a:lnTo>
                <a:lnTo>
                  <a:pt x="225552" y="0"/>
                </a:lnTo>
                <a:lnTo>
                  <a:pt x="254412" y="5619"/>
                </a:lnTo>
                <a:lnTo>
                  <a:pt x="279273" y="22098"/>
                </a:lnTo>
                <a:lnTo>
                  <a:pt x="282746" y="27432"/>
                </a:lnTo>
                <a:lnTo>
                  <a:pt x="220980" y="27432"/>
                </a:lnTo>
                <a:lnTo>
                  <a:pt x="200834" y="31313"/>
                </a:lnTo>
                <a:lnTo>
                  <a:pt x="183261" y="42481"/>
                </a:lnTo>
                <a:lnTo>
                  <a:pt x="180991" y="45720"/>
                </a:lnTo>
                <a:close/>
              </a:path>
              <a:path w="303529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1336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534" y="35052"/>
                </a:lnTo>
                <a:lnTo>
                  <a:pt x="46672" y="42672"/>
                </a:lnTo>
                <a:lnTo>
                  <a:pt x="33885" y="60864"/>
                </a:lnTo>
                <a:lnTo>
                  <a:pt x="28956" y="85344"/>
                </a:lnTo>
                <a:lnTo>
                  <a:pt x="28956" y="214884"/>
                </a:lnTo>
                <a:lnTo>
                  <a:pt x="22860" y="220980"/>
                </a:lnTo>
                <a:close/>
              </a:path>
              <a:path w="303529" h="220979">
                <a:moveTo>
                  <a:pt x="158496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3820"/>
                </a:lnTo>
                <a:lnTo>
                  <a:pt x="132897" y="61507"/>
                </a:lnTo>
                <a:lnTo>
                  <a:pt x="121348" y="43624"/>
                </a:lnTo>
                <a:lnTo>
                  <a:pt x="104370" y="31742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0991" y="45720"/>
                </a:lnTo>
                <a:lnTo>
                  <a:pt x="170830" y="60221"/>
                </a:lnTo>
                <a:lnTo>
                  <a:pt x="166116" y="83820"/>
                </a:lnTo>
                <a:lnTo>
                  <a:pt x="166116" y="217932"/>
                </a:lnTo>
                <a:lnTo>
                  <a:pt x="158496" y="220980"/>
                </a:lnTo>
                <a:close/>
              </a:path>
              <a:path w="303529" h="220979">
                <a:moveTo>
                  <a:pt x="297180" y="220980"/>
                </a:moveTo>
                <a:lnTo>
                  <a:pt x="280416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2746" y="27432"/>
                </a:lnTo>
                <a:lnTo>
                  <a:pt x="296703" y="48863"/>
                </a:lnTo>
                <a:lnTo>
                  <a:pt x="303276" y="85344"/>
                </a:lnTo>
                <a:lnTo>
                  <a:pt x="303276" y="214884"/>
                </a:lnTo>
                <a:lnTo>
                  <a:pt x="297180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07041" y="3119132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8014824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165721" y="3119132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275660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376979" y="3135294"/>
            <a:ext cx="267664" cy="308412"/>
          </a:xfrm>
          <a:custGeom>
            <a:avLst/>
            <a:gdLst/>
            <a:ahLst/>
            <a:cxnLst/>
            <a:rect l="l" t="t" r="r" b="b"/>
            <a:pathLst>
              <a:path w="189229" h="436245">
                <a:moveTo>
                  <a:pt x="166340" y="128016"/>
                </a:moveTo>
                <a:lnTo>
                  <a:pt x="143256" y="128016"/>
                </a:lnTo>
                <a:lnTo>
                  <a:pt x="150614" y="115776"/>
                </a:lnTo>
                <a:lnTo>
                  <a:pt x="158686" y="106680"/>
                </a:lnTo>
                <a:lnTo>
                  <a:pt x="167044" y="101012"/>
                </a:lnTo>
                <a:lnTo>
                  <a:pt x="175260" y="99060"/>
                </a:lnTo>
                <a:lnTo>
                  <a:pt x="184404" y="99060"/>
                </a:lnTo>
                <a:lnTo>
                  <a:pt x="188976" y="105156"/>
                </a:lnTo>
                <a:lnTo>
                  <a:pt x="188976" y="115824"/>
                </a:lnTo>
                <a:lnTo>
                  <a:pt x="185928" y="120396"/>
                </a:lnTo>
                <a:lnTo>
                  <a:pt x="181356" y="120396"/>
                </a:lnTo>
                <a:lnTo>
                  <a:pt x="175379" y="122205"/>
                </a:lnTo>
                <a:lnTo>
                  <a:pt x="168973" y="125730"/>
                </a:lnTo>
                <a:lnTo>
                  <a:pt x="166340" y="128016"/>
                </a:lnTo>
                <a:close/>
              </a:path>
              <a:path w="189229" h="436245">
                <a:moveTo>
                  <a:pt x="92964" y="435864"/>
                </a:moveTo>
                <a:lnTo>
                  <a:pt x="55292" y="431673"/>
                </a:lnTo>
                <a:lnTo>
                  <a:pt x="25908" y="419481"/>
                </a:lnTo>
                <a:lnTo>
                  <a:pt x="6810" y="399859"/>
                </a:lnTo>
                <a:lnTo>
                  <a:pt x="0" y="373380"/>
                </a:lnTo>
                <a:lnTo>
                  <a:pt x="3167" y="355663"/>
                </a:lnTo>
                <a:lnTo>
                  <a:pt x="11620" y="341376"/>
                </a:lnTo>
                <a:lnTo>
                  <a:pt x="23788" y="330517"/>
                </a:lnTo>
                <a:lnTo>
                  <a:pt x="38100" y="323088"/>
                </a:lnTo>
                <a:lnTo>
                  <a:pt x="28265" y="318944"/>
                </a:lnTo>
                <a:lnTo>
                  <a:pt x="20002" y="312801"/>
                </a:lnTo>
                <a:lnTo>
                  <a:pt x="14311" y="303799"/>
                </a:lnTo>
                <a:lnTo>
                  <a:pt x="12192" y="291084"/>
                </a:lnTo>
                <a:lnTo>
                  <a:pt x="14073" y="279868"/>
                </a:lnTo>
                <a:lnTo>
                  <a:pt x="19240" y="271081"/>
                </a:lnTo>
                <a:lnTo>
                  <a:pt x="26979" y="264294"/>
                </a:lnTo>
                <a:lnTo>
                  <a:pt x="36576" y="259080"/>
                </a:lnTo>
                <a:lnTo>
                  <a:pt x="25455" y="247459"/>
                </a:lnTo>
                <a:lnTo>
                  <a:pt x="17335" y="233553"/>
                </a:lnTo>
                <a:lnTo>
                  <a:pt x="12358" y="217932"/>
                </a:lnTo>
                <a:lnTo>
                  <a:pt x="10668" y="201168"/>
                </a:lnTo>
                <a:lnTo>
                  <a:pt x="10668" y="182880"/>
                </a:lnTo>
                <a:lnTo>
                  <a:pt x="16192" y="152566"/>
                </a:lnTo>
                <a:lnTo>
                  <a:pt x="32004" y="128968"/>
                </a:lnTo>
                <a:lnTo>
                  <a:pt x="56959" y="113657"/>
                </a:lnTo>
                <a:lnTo>
                  <a:pt x="89916" y="108204"/>
                </a:lnTo>
                <a:lnTo>
                  <a:pt x="106179" y="109585"/>
                </a:lnTo>
                <a:lnTo>
                  <a:pt x="120586" y="113538"/>
                </a:lnTo>
                <a:lnTo>
                  <a:pt x="132992" y="119776"/>
                </a:lnTo>
                <a:lnTo>
                  <a:pt x="143256" y="128016"/>
                </a:lnTo>
                <a:lnTo>
                  <a:pt x="166340" y="128016"/>
                </a:lnTo>
                <a:lnTo>
                  <a:pt x="162830" y="131064"/>
                </a:lnTo>
                <a:lnTo>
                  <a:pt x="89916" y="131064"/>
                </a:lnTo>
                <a:lnTo>
                  <a:pt x="68556" y="135088"/>
                </a:lnTo>
                <a:lnTo>
                  <a:pt x="52768" y="146113"/>
                </a:lnTo>
                <a:lnTo>
                  <a:pt x="42981" y="162567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7020" y="254508"/>
                </a:lnTo>
                <a:lnTo>
                  <a:pt x="146494" y="255270"/>
                </a:lnTo>
                <a:lnTo>
                  <a:pt x="123649" y="269748"/>
                </a:lnTo>
                <a:lnTo>
                  <a:pt x="53340" y="269748"/>
                </a:lnTo>
                <a:lnTo>
                  <a:pt x="47124" y="272867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376" y="303422"/>
                </a:lnTo>
                <a:lnTo>
                  <a:pt x="89611" y="309871"/>
                </a:lnTo>
                <a:lnTo>
                  <a:pt x="131795" y="316248"/>
                </a:lnTo>
                <a:lnTo>
                  <a:pt x="162637" y="330708"/>
                </a:lnTo>
                <a:lnTo>
                  <a:pt x="68580" y="330708"/>
                </a:lnTo>
                <a:lnTo>
                  <a:pt x="53387" y="336494"/>
                </a:lnTo>
                <a:lnTo>
                  <a:pt x="40767" y="344995"/>
                </a:lnTo>
                <a:lnTo>
                  <a:pt x="32146" y="356639"/>
                </a:lnTo>
                <a:lnTo>
                  <a:pt x="28956" y="371856"/>
                </a:lnTo>
                <a:lnTo>
                  <a:pt x="33170" y="388572"/>
                </a:lnTo>
                <a:lnTo>
                  <a:pt x="45529" y="401574"/>
                </a:lnTo>
                <a:lnTo>
                  <a:pt x="65603" y="410003"/>
                </a:lnTo>
                <a:lnTo>
                  <a:pt x="92964" y="413004"/>
                </a:lnTo>
                <a:lnTo>
                  <a:pt x="163391" y="413004"/>
                </a:lnTo>
                <a:lnTo>
                  <a:pt x="157924" y="419100"/>
                </a:lnTo>
                <a:lnTo>
                  <a:pt x="129516" y="431625"/>
                </a:lnTo>
                <a:lnTo>
                  <a:pt x="92964" y="435864"/>
                </a:lnTo>
                <a:close/>
              </a:path>
              <a:path w="189229" h="436245">
                <a:moveTo>
                  <a:pt x="147020" y="254508"/>
                </a:moveTo>
                <a:lnTo>
                  <a:pt x="89916" y="254508"/>
                </a:lnTo>
                <a:lnTo>
                  <a:pt x="110632" y="250459"/>
                </a:lnTo>
                <a:lnTo>
                  <a:pt x="126492" y="239268"/>
                </a:lnTo>
                <a:lnTo>
                  <a:pt x="136636" y="222361"/>
                </a:lnTo>
                <a:lnTo>
                  <a:pt x="140208" y="201168"/>
                </a:lnTo>
                <a:lnTo>
                  <a:pt x="140208" y="182880"/>
                </a:lnTo>
                <a:lnTo>
                  <a:pt x="136850" y="162567"/>
                </a:lnTo>
                <a:lnTo>
                  <a:pt x="127063" y="146113"/>
                </a:lnTo>
                <a:lnTo>
                  <a:pt x="111275" y="135088"/>
                </a:lnTo>
                <a:lnTo>
                  <a:pt x="89916" y="131064"/>
                </a:lnTo>
                <a:lnTo>
                  <a:pt x="162830" y="131064"/>
                </a:lnTo>
                <a:lnTo>
                  <a:pt x="162282" y="131540"/>
                </a:lnTo>
                <a:lnTo>
                  <a:pt x="155448" y="140208"/>
                </a:lnTo>
                <a:lnTo>
                  <a:pt x="161448" y="149875"/>
                </a:lnTo>
                <a:lnTo>
                  <a:pt x="165735" y="160401"/>
                </a:lnTo>
                <a:lnTo>
                  <a:pt x="168306" y="171497"/>
                </a:lnTo>
                <a:lnTo>
                  <a:pt x="169164" y="182880"/>
                </a:lnTo>
                <a:lnTo>
                  <a:pt x="169164" y="201168"/>
                </a:lnTo>
                <a:lnTo>
                  <a:pt x="163187" y="231076"/>
                </a:lnTo>
                <a:lnTo>
                  <a:pt x="147020" y="254508"/>
                </a:lnTo>
                <a:close/>
              </a:path>
              <a:path w="189229" h="436245">
                <a:moveTo>
                  <a:pt x="88392" y="277368"/>
                </a:moveTo>
                <a:lnTo>
                  <a:pt x="79271" y="276820"/>
                </a:lnTo>
                <a:lnTo>
                  <a:pt x="70294" y="275272"/>
                </a:lnTo>
                <a:lnTo>
                  <a:pt x="61602" y="272867"/>
                </a:lnTo>
                <a:lnTo>
                  <a:pt x="53340" y="269748"/>
                </a:lnTo>
                <a:lnTo>
                  <a:pt x="123649" y="269748"/>
                </a:lnTo>
                <a:lnTo>
                  <a:pt x="120943" y="271462"/>
                </a:lnTo>
                <a:lnTo>
                  <a:pt x="88392" y="277368"/>
                </a:lnTo>
                <a:close/>
              </a:path>
              <a:path w="189229" h="436245">
                <a:moveTo>
                  <a:pt x="163391" y="413004"/>
                </a:moveTo>
                <a:lnTo>
                  <a:pt x="92964" y="413004"/>
                </a:lnTo>
                <a:lnTo>
                  <a:pt x="119205" y="409979"/>
                </a:lnTo>
                <a:lnTo>
                  <a:pt x="138303" y="401383"/>
                </a:lnTo>
                <a:lnTo>
                  <a:pt x="149971" y="387929"/>
                </a:lnTo>
                <a:lnTo>
                  <a:pt x="153924" y="370332"/>
                </a:lnTo>
                <a:lnTo>
                  <a:pt x="144875" y="348495"/>
                </a:lnTo>
                <a:lnTo>
                  <a:pt x="122682" y="337375"/>
                </a:lnTo>
                <a:lnTo>
                  <a:pt x="94773" y="332827"/>
                </a:lnTo>
                <a:lnTo>
                  <a:pt x="68580" y="330708"/>
                </a:lnTo>
                <a:lnTo>
                  <a:pt x="162637" y="330708"/>
                </a:lnTo>
                <a:lnTo>
                  <a:pt x="167396" y="332939"/>
                </a:lnTo>
                <a:lnTo>
                  <a:pt x="182880" y="370332"/>
                </a:lnTo>
                <a:lnTo>
                  <a:pt x="176331" y="398573"/>
                </a:lnTo>
                <a:lnTo>
                  <a:pt x="163391" y="413004"/>
                </a:lnTo>
                <a:close/>
              </a:path>
              <a:path w="189229" h="436245">
                <a:moveTo>
                  <a:pt x="94488" y="53340"/>
                </a:moveTo>
                <a:lnTo>
                  <a:pt x="73937" y="49077"/>
                </a:lnTo>
                <a:lnTo>
                  <a:pt x="56959" y="37528"/>
                </a:lnTo>
                <a:lnTo>
                  <a:pt x="45410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627" y="14716"/>
                </a:lnTo>
                <a:lnTo>
                  <a:pt x="70866" y="26289"/>
                </a:lnTo>
                <a:lnTo>
                  <a:pt x="81534" y="33861"/>
                </a:lnTo>
                <a:lnTo>
                  <a:pt x="94488" y="36576"/>
                </a:lnTo>
                <a:lnTo>
                  <a:pt x="133455" y="36576"/>
                </a:lnTo>
                <a:lnTo>
                  <a:pt x="132778" y="37528"/>
                </a:lnTo>
                <a:lnTo>
                  <a:pt x="115276" y="49077"/>
                </a:lnTo>
                <a:lnTo>
                  <a:pt x="94488" y="53340"/>
                </a:lnTo>
                <a:close/>
              </a:path>
              <a:path w="189229" h="436245">
                <a:moveTo>
                  <a:pt x="133455" y="36576"/>
                </a:moveTo>
                <a:lnTo>
                  <a:pt x="94488" y="36576"/>
                </a:lnTo>
                <a:lnTo>
                  <a:pt x="107680" y="33647"/>
                </a:lnTo>
                <a:lnTo>
                  <a:pt x="118872" y="25717"/>
                </a:lnTo>
                <a:lnTo>
                  <a:pt x="126634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4851" y="20550"/>
                </a:lnTo>
                <a:lnTo>
                  <a:pt x="133455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696018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8920210" y="3212868"/>
            <a:ext cx="254370" cy="15730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211228" y="3211791"/>
            <a:ext cx="247903" cy="15838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9655297" y="3119133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59" h="353695">
                <a:moveTo>
                  <a:pt x="22860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69982" y="234696"/>
                </a:lnTo>
                <a:lnTo>
                  <a:pt x="30480" y="271272"/>
                </a:lnTo>
                <a:lnTo>
                  <a:pt x="30480" y="345948"/>
                </a:lnTo>
                <a:lnTo>
                  <a:pt x="22860" y="352044"/>
                </a:lnTo>
                <a:close/>
              </a:path>
              <a:path w="175259" h="353695">
                <a:moveTo>
                  <a:pt x="69982" y="234696"/>
                </a:moveTo>
                <a:lnTo>
                  <a:pt x="30480" y="234696"/>
                </a:lnTo>
                <a:lnTo>
                  <a:pt x="141732" y="135636"/>
                </a:lnTo>
                <a:lnTo>
                  <a:pt x="144780" y="134112"/>
                </a:lnTo>
                <a:lnTo>
                  <a:pt x="146304" y="132588"/>
                </a:lnTo>
                <a:lnTo>
                  <a:pt x="156972" y="132588"/>
                </a:lnTo>
                <a:lnTo>
                  <a:pt x="164592" y="138684"/>
                </a:lnTo>
                <a:lnTo>
                  <a:pt x="164592" y="152400"/>
                </a:lnTo>
                <a:lnTo>
                  <a:pt x="161544" y="155448"/>
                </a:lnTo>
                <a:lnTo>
                  <a:pt x="92964" y="214884"/>
                </a:lnTo>
                <a:lnTo>
                  <a:pt x="105717" y="233172"/>
                </a:lnTo>
                <a:lnTo>
                  <a:pt x="71628" y="233172"/>
                </a:lnTo>
                <a:lnTo>
                  <a:pt x="69982" y="234696"/>
                </a:lnTo>
                <a:close/>
              </a:path>
              <a:path w="175259" h="353695">
                <a:moveTo>
                  <a:pt x="166116" y="353568"/>
                </a:moveTo>
                <a:lnTo>
                  <a:pt x="155448" y="353568"/>
                </a:lnTo>
                <a:lnTo>
                  <a:pt x="149352" y="347472"/>
                </a:lnTo>
                <a:lnTo>
                  <a:pt x="71628" y="233172"/>
                </a:lnTo>
                <a:lnTo>
                  <a:pt x="105717" y="233172"/>
                </a:lnTo>
                <a:lnTo>
                  <a:pt x="173736" y="330708"/>
                </a:lnTo>
                <a:lnTo>
                  <a:pt x="173736" y="333756"/>
                </a:lnTo>
                <a:lnTo>
                  <a:pt x="175260" y="335280"/>
                </a:lnTo>
                <a:lnTo>
                  <a:pt x="175260" y="344424"/>
                </a:lnTo>
                <a:lnTo>
                  <a:pt x="166116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948470" y="3213945"/>
            <a:ext cx="250059" cy="155149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0302001" y="3119132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0437809" y="3119132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0524038" y="3211791"/>
            <a:ext cx="228502" cy="158381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832300" y="3211791"/>
            <a:ext cx="245748" cy="15622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1155653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1280683" y="3211791"/>
            <a:ext cx="431136" cy="156225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439" y="35052"/>
                </a:moveTo>
                <a:lnTo>
                  <a:pt x="28956" y="35052"/>
                </a:lnTo>
                <a:lnTo>
                  <a:pt x="38933" y="21859"/>
                </a:lnTo>
                <a:lnTo>
                  <a:pt x="52768" y="10668"/>
                </a:lnTo>
                <a:lnTo>
                  <a:pt x="70318" y="2905"/>
                </a:lnTo>
                <a:lnTo>
                  <a:pt x="91440" y="0"/>
                </a:lnTo>
                <a:lnTo>
                  <a:pt x="112823" y="3286"/>
                </a:lnTo>
                <a:lnTo>
                  <a:pt x="131064" y="12573"/>
                </a:lnTo>
                <a:lnTo>
                  <a:pt x="145875" y="27003"/>
                </a:lnTo>
                <a:lnTo>
                  <a:pt x="146129" y="27432"/>
                </a:lnTo>
                <a:lnTo>
                  <a:pt x="85344" y="27432"/>
                </a:lnTo>
                <a:lnTo>
                  <a:pt x="65198" y="31337"/>
                </a:lnTo>
                <a:lnTo>
                  <a:pt x="59439" y="35052"/>
                </a:lnTo>
                <a:close/>
              </a:path>
              <a:path w="304800" h="220979">
                <a:moveTo>
                  <a:pt x="182355" y="45720"/>
                </a:moveTo>
                <a:lnTo>
                  <a:pt x="156972" y="45720"/>
                </a:lnTo>
                <a:lnTo>
                  <a:pt x="170497" y="25717"/>
                </a:lnTo>
                <a:lnTo>
                  <a:pt x="187452" y="11430"/>
                </a:lnTo>
                <a:lnTo>
                  <a:pt x="206692" y="2857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4270" y="27432"/>
                </a:lnTo>
                <a:lnTo>
                  <a:pt x="220980" y="27432"/>
                </a:lnTo>
                <a:lnTo>
                  <a:pt x="201715" y="31313"/>
                </a:lnTo>
                <a:lnTo>
                  <a:pt x="184594" y="42481"/>
                </a:lnTo>
                <a:lnTo>
                  <a:pt x="182355" y="45720"/>
                </a:lnTo>
                <a:close/>
              </a:path>
              <a:path w="304800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9439" y="35052"/>
                </a:lnTo>
                <a:lnTo>
                  <a:pt x="47625" y="42672"/>
                </a:lnTo>
                <a:lnTo>
                  <a:pt x="35194" y="60864"/>
                </a:lnTo>
                <a:lnTo>
                  <a:pt x="30480" y="85344"/>
                </a:lnTo>
                <a:lnTo>
                  <a:pt x="30480" y="214884"/>
                </a:lnTo>
                <a:lnTo>
                  <a:pt x="22860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3820"/>
                </a:lnTo>
                <a:lnTo>
                  <a:pt x="132921" y="61507"/>
                </a:lnTo>
                <a:lnTo>
                  <a:pt x="121539" y="43624"/>
                </a:lnTo>
                <a:lnTo>
                  <a:pt x="105013" y="31742"/>
                </a:lnTo>
                <a:lnTo>
                  <a:pt x="85344" y="27432"/>
                </a:lnTo>
                <a:lnTo>
                  <a:pt x="146129" y="27432"/>
                </a:lnTo>
                <a:lnTo>
                  <a:pt x="156972" y="45720"/>
                </a:lnTo>
                <a:lnTo>
                  <a:pt x="182355" y="45720"/>
                </a:lnTo>
                <a:lnTo>
                  <a:pt x="172331" y="60221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4270" y="27432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1789423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2024391" y="3211791"/>
            <a:ext cx="228502" cy="158381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2306787" y="3213945"/>
            <a:ext cx="230658" cy="15407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2571936" y="3211791"/>
            <a:ext cx="228502" cy="15838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2904989" y="3119132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3013850" y="3213945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3138880" y="3211791"/>
            <a:ext cx="232814" cy="15838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49444" y="3497307"/>
            <a:ext cx="326045" cy="239277"/>
          </a:xfrm>
          <a:custGeom>
            <a:avLst/>
            <a:gdLst/>
            <a:ahLst/>
            <a:cxnLst/>
            <a:rect l="l" t="t" r="r" b="b"/>
            <a:pathLst>
              <a:path w="230504" h="338454">
                <a:moveTo>
                  <a:pt x="123444" y="338328"/>
                </a:moveTo>
                <a:lnTo>
                  <a:pt x="108204" y="338328"/>
                </a:lnTo>
                <a:lnTo>
                  <a:pt x="100584" y="335280"/>
                </a:lnTo>
                <a:lnTo>
                  <a:pt x="97536" y="327660"/>
                </a:lnTo>
                <a:lnTo>
                  <a:pt x="1524" y="15240"/>
                </a:lnTo>
                <a:lnTo>
                  <a:pt x="0" y="15240"/>
                </a:lnTo>
                <a:lnTo>
                  <a:pt x="0" y="4572"/>
                </a:lnTo>
                <a:lnTo>
                  <a:pt x="10668" y="0"/>
                </a:lnTo>
                <a:lnTo>
                  <a:pt x="24384" y="0"/>
                </a:lnTo>
                <a:lnTo>
                  <a:pt x="28956" y="1524"/>
                </a:lnTo>
                <a:lnTo>
                  <a:pt x="30480" y="7620"/>
                </a:lnTo>
                <a:lnTo>
                  <a:pt x="115824" y="289560"/>
                </a:lnTo>
                <a:lnTo>
                  <a:pt x="145820" y="289560"/>
                </a:lnTo>
                <a:lnTo>
                  <a:pt x="134112" y="327660"/>
                </a:lnTo>
                <a:lnTo>
                  <a:pt x="131064" y="335280"/>
                </a:lnTo>
                <a:lnTo>
                  <a:pt x="123444" y="338328"/>
                </a:lnTo>
                <a:close/>
              </a:path>
              <a:path w="230504" h="338454">
                <a:moveTo>
                  <a:pt x="145820" y="289560"/>
                </a:moveTo>
                <a:lnTo>
                  <a:pt x="115824" y="289560"/>
                </a:lnTo>
                <a:lnTo>
                  <a:pt x="201168" y="7620"/>
                </a:lnTo>
                <a:lnTo>
                  <a:pt x="202692" y="1524"/>
                </a:lnTo>
                <a:lnTo>
                  <a:pt x="207264" y="0"/>
                </a:lnTo>
                <a:lnTo>
                  <a:pt x="220980" y="0"/>
                </a:lnTo>
                <a:lnTo>
                  <a:pt x="230124" y="4572"/>
                </a:lnTo>
                <a:lnTo>
                  <a:pt x="230124" y="15240"/>
                </a:lnTo>
                <a:lnTo>
                  <a:pt x="145820" y="2895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274953" y="3579191"/>
            <a:ext cx="228502" cy="1583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583214" y="3579191"/>
            <a:ext cx="168143" cy="15514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917345" y="3579192"/>
            <a:ext cx="250059" cy="157303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61178" y="3486533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348481" y="3579191"/>
            <a:ext cx="228502" cy="15838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656744" y="3579191"/>
            <a:ext cx="245748" cy="155149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11594" y="3486534"/>
            <a:ext cx="246107" cy="250051"/>
          </a:xfrm>
          <a:custGeom>
            <a:avLst/>
            <a:gdLst/>
            <a:ahLst/>
            <a:cxnLst/>
            <a:rect l="l" t="t" r="r" b="b"/>
            <a:pathLst>
              <a:path w="173989" h="353695">
                <a:moveTo>
                  <a:pt x="22860" y="350520"/>
                </a:moveTo>
                <a:lnTo>
                  <a:pt x="6096" y="350520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66116"/>
                </a:lnTo>
                <a:lnTo>
                  <a:pt x="59439" y="166116"/>
                </a:lnTo>
                <a:lnTo>
                  <a:pt x="47625" y="173736"/>
                </a:lnTo>
                <a:lnTo>
                  <a:pt x="35194" y="191928"/>
                </a:lnTo>
                <a:lnTo>
                  <a:pt x="30480" y="216408"/>
                </a:lnTo>
                <a:lnTo>
                  <a:pt x="30480" y="280416"/>
                </a:lnTo>
                <a:lnTo>
                  <a:pt x="34551" y="293346"/>
                </a:lnTo>
                <a:lnTo>
                  <a:pt x="45910" y="308419"/>
                </a:lnTo>
                <a:lnTo>
                  <a:pt x="59930" y="318516"/>
                </a:lnTo>
                <a:lnTo>
                  <a:pt x="28956" y="318516"/>
                </a:lnTo>
                <a:lnTo>
                  <a:pt x="28956" y="345948"/>
                </a:lnTo>
                <a:lnTo>
                  <a:pt x="22860" y="350520"/>
                </a:lnTo>
                <a:close/>
              </a:path>
              <a:path w="173989" h="353695">
                <a:moveTo>
                  <a:pt x="59439" y="166116"/>
                </a:moveTo>
                <a:lnTo>
                  <a:pt x="30480" y="166116"/>
                </a:lnTo>
                <a:lnTo>
                  <a:pt x="39552" y="152923"/>
                </a:lnTo>
                <a:lnTo>
                  <a:pt x="52768" y="141732"/>
                </a:lnTo>
                <a:lnTo>
                  <a:pt x="69699" y="133969"/>
                </a:lnTo>
                <a:lnTo>
                  <a:pt x="89916" y="131064"/>
                </a:lnTo>
                <a:lnTo>
                  <a:pt x="122301" y="137755"/>
                </a:lnTo>
                <a:lnTo>
                  <a:pt x="148971" y="156019"/>
                </a:lnTo>
                <a:lnTo>
                  <a:pt x="150623" y="158496"/>
                </a:lnTo>
                <a:lnTo>
                  <a:pt x="85344" y="158496"/>
                </a:lnTo>
                <a:lnTo>
                  <a:pt x="65198" y="162401"/>
                </a:lnTo>
                <a:lnTo>
                  <a:pt x="59439" y="166116"/>
                </a:lnTo>
                <a:close/>
              </a:path>
              <a:path w="173989" h="353695">
                <a:moveTo>
                  <a:pt x="149344" y="326136"/>
                </a:moveTo>
                <a:lnTo>
                  <a:pt x="85344" y="326136"/>
                </a:lnTo>
                <a:lnTo>
                  <a:pt x="107894" y="321135"/>
                </a:lnTo>
                <a:lnTo>
                  <a:pt x="126301" y="307848"/>
                </a:lnTo>
                <a:lnTo>
                  <a:pt x="138707" y="288845"/>
                </a:lnTo>
                <a:lnTo>
                  <a:pt x="143256" y="266700"/>
                </a:lnTo>
                <a:lnTo>
                  <a:pt x="143256" y="216408"/>
                </a:lnTo>
                <a:lnTo>
                  <a:pt x="138707" y="195143"/>
                </a:lnTo>
                <a:lnTo>
                  <a:pt x="126301" y="176593"/>
                </a:lnTo>
                <a:lnTo>
                  <a:pt x="107894" y="163472"/>
                </a:lnTo>
                <a:lnTo>
                  <a:pt x="85344" y="158496"/>
                </a:lnTo>
                <a:lnTo>
                  <a:pt x="150623" y="158496"/>
                </a:lnTo>
                <a:lnTo>
                  <a:pt x="167068" y="183141"/>
                </a:lnTo>
                <a:lnTo>
                  <a:pt x="173736" y="216408"/>
                </a:lnTo>
                <a:lnTo>
                  <a:pt x="173736" y="266700"/>
                </a:lnTo>
                <a:lnTo>
                  <a:pt x="166878" y="299561"/>
                </a:lnTo>
                <a:lnTo>
                  <a:pt x="149344" y="326136"/>
                </a:lnTo>
                <a:close/>
              </a:path>
              <a:path w="173989" h="353695">
                <a:moveTo>
                  <a:pt x="91440" y="353568"/>
                </a:moveTo>
                <a:lnTo>
                  <a:pt x="70746" y="350662"/>
                </a:lnTo>
                <a:lnTo>
                  <a:pt x="52768" y="342900"/>
                </a:lnTo>
                <a:lnTo>
                  <a:pt x="38504" y="331708"/>
                </a:lnTo>
                <a:lnTo>
                  <a:pt x="28956" y="318516"/>
                </a:lnTo>
                <a:lnTo>
                  <a:pt x="59930" y="318516"/>
                </a:lnTo>
                <a:lnTo>
                  <a:pt x="63269" y="320921"/>
                </a:lnTo>
                <a:lnTo>
                  <a:pt x="85344" y="326136"/>
                </a:lnTo>
                <a:lnTo>
                  <a:pt x="149344" y="326136"/>
                </a:lnTo>
                <a:lnTo>
                  <a:pt x="148590" y="327279"/>
                </a:lnTo>
                <a:lnTo>
                  <a:pt x="122301" y="346424"/>
                </a:lnTo>
                <a:lnTo>
                  <a:pt x="914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417701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30480" y="320040"/>
                </a:moveTo>
                <a:lnTo>
                  <a:pt x="13716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577220" y="3486533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663448" y="3572727"/>
            <a:ext cx="267664" cy="238379"/>
          </a:xfrm>
          <a:custGeom>
            <a:avLst/>
            <a:gdLst/>
            <a:ahLst/>
            <a:cxnLst/>
            <a:rect l="l" t="t" r="r" b="b"/>
            <a:pathLst>
              <a:path w="189229" h="337185">
                <a:moveTo>
                  <a:pt x="167418" y="27432"/>
                </a:moveTo>
                <a:lnTo>
                  <a:pt x="143256" y="27432"/>
                </a:lnTo>
                <a:lnTo>
                  <a:pt x="150614" y="15430"/>
                </a:lnTo>
                <a:lnTo>
                  <a:pt x="158686" y="6858"/>
                </a:lnTo>
                <a:lnTo>
                  <a:pt x="167044" y="1714"/>
                </a:lnTo>
                <a:lnTo>
                  <a:pt x="175260" y="0"/>
                </a:lnTo>
                <a:lnTo>
                  <a:pt x="184404" y="0"/>
                </a:lnTo>
                <a:lnTo>
                  <a:pt x="188976" y="6096"/>
                </a:lnTo>
                <a:lnTo>
                  <a:pt x="188976" y="16764"/>
                </a:lnTo>
                <a:lnTo>
                  <a:pt x="185928" y="19812"/>
                </a:lnTo>
                <a:lnTo>
                  <a:pt x="181356" y="21336"/>
                </a:lnTo>
                <a:lnTo>
                  <a:pt x="175379" y="22931"/>
                </a:lnTo>
                <a:lnTo>
                  <a:pt x="168973" y="26098"/>
                </a:lnTo>
                <a:lnTo>
                  <a:pt x="167418" y="27432"/>
                </a:lnTo>
                <a:close/>
              </a:path>
              <a:path w="189229" h="337185">
                <a:moveTo>
                  <a:pt x="92964" y="336804"/>
                </a:moveTo>
                <a:lnTo>
                  <a:pt x="55935" y="332398"/>
                </a:lnTo>
                <a:lnTo>
                  <a:pt x="26479" y="319849"/>
                </a:lnTo>
                <a:lnTo>
                  <a:pt x="7024" y="300156"/>
                </a:lnTo>
                <a:lnTo>
                  <a:pt x="0" y="274320"/>
                </a:lnTo>
                <a:lnTo>
                  <a:pt x="3167" y="256603"/>
                </a:lnTo>
                <a:lnTo>
                  <a:pt x="11620" y="242316"/>
                </a:lnTo>
                <a:lnTo>
                  <a:pt x="23788" y="231457"/>
                </a:lnTo>
                <a:lnTo>
                  <a:pt x="38100" y="224028"/>
                </a:lnTo>
                <a:lnTo>
                  <a:pt x="28265" y="219670"/>
                </a:lnTo>
                <a:lnTo>
                  <a:pt x="20002" y="213169"/>
                </a:lnTo>
                <a:lnTo>
                  <a:pt x="14311" y="204096"/>
                </a:lnTo>
                <a:lnTo>
                  <a:pt x="12192" y="192024"/>
                </a:lnTo>
                <a:lnTo>
                  <a:pt x="14073" y="180784"/>
                </a:lnTo>
                <a:lnTo>
                  <a:pt x="19240" y="171831"/>
                </a:lnTo>
                <a:lnTo>
                  <a:pt x="26979" y="164592"/>
                </a:lnTo>
                <a:lnTo>
                  <a:pt x="36576" y="158496"/>
                </a:lnTo>
                <a:lnTo>
                  <a:pt x="25455" y="147732"/>
                </a:lnTo>
                <a:lnTo>
                  <a:pt x="17335" y="134112"/>
                </a:lnTo>
                <a:lnTo>
                  <a:pt x="12358" y="118205"/>
                </a:lnTo>
                <a:lnTo>
                  <a:pt x="10668" y="100584"/>
                </a:lnTo>
                <a:lnTo>
                  <a:pt x="10668" y="83820"/>
                </a:lnTo>
                <a:lnTo>
                  <a:pt x="16406" y="53268"/>
                </a:lnTo>
                <a:lnTo>
                  <a:pt x="32575" y="29146"/>
                </a:lnTo>
                <a:lnTo>
                  <a:pt x="57602" y="13311"/>
                </a:lnTo>
                <a:lnTo>
                  <a:pt x="89916" y="7620"/>
                </a:lnTo>
                <a:lnTo>
                  <a:pt x="105322" y="9001"/>
                </a:lnTo>
                <a:lnTo>
                  <a:pt x="119443" y="12954"/>
                </a:lnTo>
                <a:lnTo>
                  <a:pt x="132135" y="19192"/>
                </a:lnTo>
                <a:lnTo>
                  <a:pt x="143256" y="27432"/>
                </a:lnTo>
                <a:lnTo>
                  <a:pt x="167418" y="27432"/>
                </a:lnTo>
                <a:lnTo>
                  <a:pt x="163864" y="30480"/>
                </a:lnTo>
                <a:lnTo>
                  <a:pt x="89916" y="30480"/>
                </a:lnTo>
                <a:lnTo>
                  <a:pt x="68556" y="34528"/>
                </a:lnTo>
                <a:lnTo>
                  <a:pt x="52768" y="45720"/>
                </a:lnTo>
                <a:lnTo>
                  <a:pt x="42981" y="62626"/>
                </a:lnTo>
                <a:lnTo>
                  <a:pt x="39624" y="83820"/>
                </a:lnTo>
                <a:lnTo>
                  <a:pt x="39624" y="100584"/>
                </a:lnTo>
                <a:lnTo>
                  <a:pt x="42981" y="122015"/>
                </a:lnTo>
                <a:lnTo>
                  <a:pt x="52768" y="139446"/>
                </a:lnTo>
                <a:lnTo>
                  <a:pt x="68556" y="151161"/>
                </a:lnTo>
                <a:lnTo>
                  <a:pt x="89916" y="155448"/>
                </a:lnTo>
                <a:lnTo>
                  <a:pt x="146383" y="155448"/>
                </a:lnTo>
                <a:lnTo>
                  <a:pt x="124643" y="169164"/>
                </a:lnTo>
                <a:lnTo>
                  <a:pt x="53340" y="169164"/>
                </a:lnTo>
                <a:lnTo>
                  <a:pt x="47244" y="173736"/>
                </a:lnTo>
                <a:lnTo>
                  <a:pt x="39624" y="178308"/>
                </a:lnTo>
                <a:lnTo>
                  <a:pt x="39624" y="187452"/>
                </a:lnTo>
                <a:lnTo>
                  <a:pt x="54376" y="203764"/>
                </a:lnTo>
                <a:lnTo>
                  <a:pt x="89611" y="210055"/>
                </a:lnTo>
                <a:lnTo>
                  <a:pt x="131795" y="216420"/>
                </a:lnTo>
                <a:lnTo>
                  <a:pt x="161305" y="230124"/>
                </a:lnTo>
                <a:lnTo>
                  <a:pt x="68580" y="230124"/>
                </a:lnTo>
                <a:lnTo>
                  <a:pt x="53387" y="236767"/>
                </a:lnTo>
                <a:lnTo>
                  <a:pt x="40767" y="245554"/>
                </a:lnTo>
                <a:lnTo>
                  <a:pt x="32146" y="256913"/>
                </a:lnTo>
                <a:lnTo>
                  <a:pt x="28956" y="271272"/>
                </a:lnTo>
                <a:lnTo>
                  <a:pt x="33361" y="288869"/>
                </a:lnTo>
                <a:lnTo>
                  <a:pt x="45910" y="302323"/>
                </a:lnTo>
                <a:lnTo>
                  <a:pt x="65603" y="310919"/>
                </a:lnTo>
                <a:lnTo>
                  <a:pt x="91440" y="313944"/>
                </a:lnTo>
                <a:lnTo>
                  <a:pt x="162635" y="313944"/>
                </a:lnTo>
                <a:lnTo>
                  <a:pt x="157353" y="319849"/>
                </a:lnTo>
                <a:lnTo>
                  <a:pt x="128873" y="332541"/>
                </a:lnTo>
                <a:lnTo>
                  <a:pt x="92964" y="336804"/>
                </a:lnTo>
                <a:close/>
              </a:path>
              <a:path w="189229" h="337185">
                <a:moveTo>
                  <a:pt x="146383" y="155448"/>
                </a:moveTo>
                <a:lnTo>
                  <a:pt x="89916" y="155448"/>
                </a:lnTo>
                <a:lnTo>
                  <a:pt x="110632" y="151376"/>
                </a:lnTo>
                <a:lnTo>
                  <a:pt x="126492" y="140017"/>
                </a:lnTo>
                <a:lnTo>
                  <a:pt x="136636" y="122658"/>
                </a:lnTo>
                <a:lnTo>
                  <a:pt x="140208" y="100584"/>
                </a:lnTo>
                <a:lnTo>
                  <a:pt x="140208" y="83820"/>
                </a:lnTo>
                <a:lnTo>
                  <a:pt x="136850" y="62626"/>
                </a:lnTo>
                <a:lnTo>
                  <a:pt x="127063" y="45720"/>
                </a:lnTo>
                <a:lnTo>
                  <a:pt x="111275" y="34528"/>
                </a:lnTo>
                <a:lnTo>
                  <a:pt x="89916" y="30480"/>
                </a:lnTo>
                <a:lnTo>
                  <a:pt x="163864" y="30480"/>
                </a:lnTo>
                <a:lnTo>
                  <a:pt x="162282" y="31837"/>
                </a:lnTo>
                <a:lnTo>
                  <a:pt x="155448" y="41148"/>
                </a:lnTo>
                <a:lnTo>
                  <a:pt x="161448" y="49958"/>
                </a:lnTo>
                <a:lnTo>
                  <a:pt x="165735" y="60198"/>
                </a:lnTo>
                <a:lnTo>
                  <a:pt x="168306" y="71580"/>
                </a:lnTo>
                <a:lnTo>
                  <a:pt x="169164" y="83820"/>
                </a:lnTo>
                <a:lnTo>
                  <a:pt x="169164" y="100584"/>
                </a:lnTo>
                <a:lnTo>
                  <a:pt x="163210" y="131135"/>
                </a:lnTo>
                <a:lnTo>
                  <a:pt x="146685" y="155257"/>
                </a:lnTo>
                <a:lnTo>
                  <a:pt x="146383" y="155448"/>
                </a:lnTo>
                <a:close/>
              </a:path>
              <a:path w="189229" h="337185">
                <a:moveTo>
                  <a:pt x="89916" y="176784"/>
                </a:moveTo>
                <a:lnTo>
                  <a:pt x="88392" y="176784"/>
                </a:lnTo>
                <a:lnTo>
                  <a:pt x="79271" y="176450"/>
                </a:lnTo>
                <a:lnTo>
                  <a:pt x="70294" y="175260"/>
                </a:lnTo>
                <a:lnTo>
                  <a:pt x="61602" y="172926"/>
                </a:lnTo>
                <a:lnTo>
                  <a:pt x="53340" y="169164"/>
                </a:lnTo>
                <a:lnTo>
                  <a:pt x="124643" y="169164"/>
                </a:lnTo>
                <a:lnTo>
                  <a:pt x="121586" y="171092"/>
                </a:lnTo>
                <a:lnTo>
                  <a:pt x="89916" y="176784"/>
                </a:lnTo>
                <a:close/>
              </a:path>
              <a:path w="189229" h="337185">
                <a:moveTo>
                  <a:pt x="162635" y="313944"/>
                </a:moveTo>
                <a:lnTo>
                  <a:pt x="91440" y="313944"/>
                </a:lnTo>
                <a:lnTo>
                  <a:pt x="117919" y="310919"/>
                </a:lnTo>
                <a:lnTo>
                  <a:pt x="137541" y="302323"/>
                </a:lnTo>
                <a:lnTo>
                  <a:pt x="149733" y="288869"/>
                </a:lnTo>
                <a:lnTo>
                  <a:pt x="153924" y="271272"/>
                </a:lnTo>
                <a:lnTo>
                  <a:pt x="144660" y="249412"/>
                </a:lnTo>
                <a:lnTo>
                  <a:pt x="122110" y="238125"/>
                </a:lnTo>
                <a:lnTo>
                  <a:pt x="94130" y="233124"/>
                </a:lnTo>
                <a:lnTo>
                  <a:pt x="68580" y="230124"/>
                </a:lnTo>
                <a:lnTo>
                  <a:pt x="161305" y="230124"/>
                </a:lnTo>
                <a:lnTo>
                  <a:pt x="167396" y="232952"/>
                </a:lnTo>
                <a:lnTo>
                  <a:pt x="182880" y="269748"/>
                </a:lnTo>
                <a:lnTo>
                  <a:pt x="176117" y="298870"/>
                </a:lnTo>
                <a:lnTo>
                  <a:pt x="162635" y="3139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73867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19812" y="36576"/>
                </a:moveTo>
                <a:lnTo>
                  <a:pt x="12215" y="35004"/>
                </a:lnTo>
                <a:lnTo>
                  <a:pt x="5905" y="30861"/>
                </a:lnTo>
                <a:lnTo>
                  <a:pt x="1595" y="25003"/>
                </a:lnTo>
                <a:lnTo>
                  <a:pt x="0" y="18288"/>
                </a:lnTo>
                <a:lnTo>
                  <a:pt x="1595" y="10929"/>
                </a:lnTo>
                <a:lnTo>
                  <a:pt x="5905" y="5143"/>
                </a:lnTo>
                <a:lnTo>
                  <a:pt x="12215" y="1357"/>
                </a:lnTo>
                <a:lnTo>
                  <a:pt x="19812" y="0"/>
                </a:lnTo>
                <a:lnTo>
                  <a:pt x="28289" y="1357"/>
                </a:lnTo>
                <a:lnTo>
                  <a:pt x="35052" y="5143"/>
                </a:lnTo>
                <a:lnTo>
                  <a:pt x="39528" y="10929"/>
                </a:lnTo>
                <a:lnTo>
                  <a:pt x="41148" y="18288"/>
                </a:lnTo>
                <a:lnTo>
                  <a:pt x="39528" y="25003"/>
                </a:lnTo>
                <a:lnTo>
                  <a:pt x="35052" y="30861"/>
                </a:lnTo>
                <a:lnTo>
                  <a:pt x="28289" y="35004"/>
                </a:lnTo>
                <a:lnTo>
                  <a:pt x="19812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132309" y="3486533"/>
            <a:ext cx="0" cy="247807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228237" y="3579192"/>
            <a:ext cx="247903" cy="157303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540811" y="3579192"/>
            <a:ext cx="439759" cy="15730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165958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280209" y="3579192"/>
            <a:ext cx="206945" cy="157303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547514" y="3508082"/>
            <a:ext cx="142814" cy="226258"/>
          </a:xfrm>
          <a:custGeom>
            <a:avLst/>
            <a:gdLst/>
            <a:ahLst/>
            <a:cxnLst/>
            <a:rect l="l" t="t" r="r" b="b"/>
            <a:pathLst>
              <a:path w="100965" h="320039">
                <a:moveTo>
                  <a:pt x="94488" y="320040"/>
                </a:moveTo>
                <a:lnTo>
                  <a:pt x="74676" y="320040"/>
                </a:lnTo>
                <a:lnTo>
                  <a:pt x="42433" y="316206"/>
                </a:lnTo>
                <a:lnTo>
                  <a:pt x="19050" y="304228"/>
                </a:lnTo>
                <a:lnTo>
                  <a:pt x="4810" y="283392"/>
                </a:lnTo>
                <a:lnTo>
                  <a:pt x="0" y="252984"/>
                </a:lnTo>
                <a:lnTo>
                  <a:pt x="0" y="4572"/>
                </a:lnTo>
                <a:lnTo>
                  <a:pt x="9144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8204"/>
                </a:lnTo>
                <a:lnTo>
                  <a:pt x="100584" y="121920"/>
                </a:lnTo>
                <a:lnTo>
                  <a:pt x="96012" y="126492"/>
                </a:lnTo>
                <a:lnTo>
                  <a:pt x="30480" y="126492"/>
                </a:lnTo>
                <a:lnTo>
                  <a:pt x="30480" y="252984"/>
                </a:lnTo>
                <a:lnTo>
                  <a:pt x="32885" y="272272"/>
                </a:lnTo>
                <a:lnTo>
                  <a:pt x="40576" y="284988"/>
                </a:lnTo>
                <a:lnTo>
                  <a:pt x="54268" y="291988"/>
                </a:lnTo>
                <a:lnTo>
                  <a:pt x="74676" y="294132"/>
                </a:lnTo>
                <a:lnTo>
                  <a:pt x="94488" y="294132"/>
                </a:lnTo>
                <a:lnTo>
                  <a:pt x="100584" y="300228"/>
                </a:lnTo>
                <a:lnTo>
                  <a:pt x="100584" y="313944"/>
                </a:lnTo>
                <a:lnTo>
                  <a:pt x="94488" y="3200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9726436" y="3579192"/>
            <a:ext cx="247903" cy="157303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023920" y="3486534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59" h="353695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3695">
                <a:moveTo>
                  <a:pt x="83820" y="353568"/>
                </a:moveTo>
                <a:lnTo>
                  <a:pt x="51435" y="346424"/>
                </a:lnTo>
                <a:lnTo>
                  <a:pt x="24765" y="327279"/>
                </a:lnTo>
                <a:lnTo>
                  <a:pt x="6667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242" y="288845"/>
                </a:lnTo>
                <a:lnTo>
                  <a:pt x="48006" y="307848"/>
                </a:lnTo>
                <a:lnTo>
                  <a:pt x="66484" y="321135"/>
                </a:lnTo>
                <a:lnTo>
                  <a:pt x="88392" y="326136"/>
                </a:lnTo>
                <a:lnTo>
                  <a:pt x="140664" y="326136"/>
                </a:lnTo>
                <a:lnTo>
                  <a:pt x="136540" y="331708"/>
                </a:lnTo>
                <a:lnTo>
                  <a:pt x="121920" y="342900"/>
                </a:lnTo>
                <a:lnTo>
                  <a:pt x="103870" y="350662"/>
                </a:lnTo>
                <a:lnTo>
                  <a:pt x="83820" y="353568"/>
                </a:lnTo>
                <a:close/>
              </a:path>
              <a:path w="175259" h="353695">
                <a:moveTo>
                  <a:pt x="140664" y="326136"/>
                </a:moveTo>
                <a:lnTo>
                  <a:pt x="88392" y="326136"/>
                </a:lnTo>
                <a:lnTo>
                  <a:pt x="111347" y="320921"/>
                </a:lnTo>
                <a:lnTo>
                  <a:pt x="129159" y="308419"/>
                </a:lnTo>
                <a:lnTo>
                  <a:pt x="140684" y="293346"/>
                </a:lnTo>
                <a:lnTo>
                  <a:pt x="144780" y="280416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40664" y="326136"/>
                </a:lnTo>
                <a:close/>
              </a:path>
              <a:path w="175259" h="353695">
                <a:moveTo>
                  <a:pt x="169164" y="350520"/>
                </a:moveTo>
                <a:lnTo>
                  <a:pt x="153924" y="350520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0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345117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0455056" y="3502694"/>
            <a:ext cx="267664" cy="308412"/>
          </a:xfrm>
          <a:custGeom>
            <a:avLst/>
            <a:gdLst/>
            <a:ahLst/>
            <a:cxnLst/>
            <a:rect l="l" t="t" r="r" b="b"/>
            <a:pathLst>
              <a:path w="189229" h="436245">
                <a:moveTo>
                  <a:pt x="167418" y="126492"/>
                </a:moveTo>
                <a:lnTo>
                  <a:pt x="143256" y="126492"/>
                </a:lnTo>
                <a:lnTo>
                  <a:pt x="150614" y="114490"/>
                </a:lnTo>
                <a:lnTo>
                  <a:pt x="158686" y="105918"/>
                </a:lnTo>
                <a:lnTo>
                  <a:pt x="167044" y="100774"/>
                </a:lnTo>
                <a:lnTo>
                  <a:pt x="175260" y="99060"/>
                </a:lnTo>
                <a:lnTo>
                  <a:pt x="184404" y="99060"/>
                </a:lnTo>
                <a:lnTo>
                  <a:pt x="188976" y="105156"/>
                </a:lnTo>
                <a:lnTo>
                  <a:pt x="188976" y="115824"/>
                </a:lnTo>
                <a:lnTo>
                  <a:pt x="185928" y="118872"/>
                </a:lnTo>
                <a:lnTo>
                  <a:pt x="181356" y="120396"/>
                </a:lnTo>
                <a:lnTo>
                  <a:pt x="175379" y="121991"/>
                </a:lnTo>
                <a:lnTo>
                  <a:pt x="168973" y="125158"/>
                </a:lnTo>
                <a:lnTo>
                  <a:pt x="167418" y="126492"/>
                </a:lnTo>
                <a:close/>
              </a:path>
              <a:path w="189229" h="436245">
                <a:moveTo>
                  <a:pt x="92964" y="435864"/>
                </a:moveTo>
                <a:lnTo>
                  <a:pt x="55292" y="431458"/>
                </a:lnTo>
                <a:lnTo>
                  <a:pt x="25908" y="418909"/>
                </a:lnTo>
                <a:lnTo>
                  <a:pt x="6810" y="399216"/>
                </a:lnTo>
                <a:lnTo>
                  <a:pt x="0" y="373380"/>
                </a:lnTo>
                <a:lnTo>
                  <a:pt x="3167" y="355663"/>
                </a:lnTo>
                <a:lnTo>
                  <a:pt x="11620" y="341376"/>
                </a:lnTo>
                <a:lnTo>
                  <a:pt x="23788" y="330517"/>
                </a:lnTo>
                <a:lnTo>
                  <a:pt x="38100" y="323088"/>
                </a:lnTo>
                <a:lnTo>
                  <a:pt x="28265" y="318730"/>
                </a:lnTo>
                <a:lnTo>
                  <a:pt x="20002" y="312229"/>
                </a:lnTo>
                <a:lnTo>
                  <a:pt x="14311" y="303156"/>
                </a:lnTo>
                <a:lnTo>
                  <a:pt x="12192" y="291084"/>
                </a:lnTo>
                <a:lnTo>
                  <a:pt x="14073" y="279844"/>
                </a:lnTo>
                <a:lnTo>
                  <a:pt x="19240" y="270891"/>
                </a:lnTo>
                <a:lnTo>
                  <a:pt x="26979" y="263652"/>
                </a:lnTo>
                <a:lnTo>
                  <a:pt x="36576" y="257556"/>
                </a:lnTo>
                <a:lnTo>
                  <a:pt x="25455" y="246792"/>
                </a:lnTo>
                <a:lnTo>
                  <a:pt x="17335" y="233172"/>
                </a:lnTo>
                <a:lnTo>
                  <a:pt x="12358" y="217265"/>
                </a:lnTo>
                <a:lnTo>
                  <a:pt x="10668" y="199644"/>
                </a:lnTo>
                <a:lnTo>
                  <a:pt x="10668" y="182880"/>
                </a:lnTo>
                <a:lnTo>
                  <a:pt x="16192" y="152328"/>
                </a:lnTo>
                <a:lnTo>
                  <a:pt x="32004" y="128206"/>
                </a:lnTo>
                <a:lnTo>
                  <a:pt x="56959" y="112371"/>
                </a:lnTo>
                <a:lnTo>
                  <a:pt x="89916" y="106680"/>
                </a:lnTo>
                <a:lnTo>
                  <a:pt x="106179" y="108061"/>
                </a:lnTo>
                <a:lnTo>
                  <a:pt x="120586" y="112014"/>
                </a:lnTo>
                <a:lnTo>
                  <a:pt x="132992" y="118252"/>
                </a:lnTo>
                <a:lnTo>
                  <a:pt x="143256" y="126492"/>
                </a:lnTo>
                <a:lnTo>
                  <a:pt x="167418" y="126492"/>
                </a:lnTo>
                <a:lnTo>
                  <a:pt x="163864" y="129540"/>
                </a:lnTo>
                <a:lnTo>
                  <a:pt x="89916" y="129540"/>
                </a:lnTo>
                <a:lnTo>
                  <a:pt x="68556" y="133588"/>
                </a:lnTo>
                <a:lnTo>
                  <a:pt x="52768" y="144780"/>
                </a:lnTo>
                <a:lnTo>
                  <a:pt x="42981" y="161686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6187" y="254508"/>
                </a:lnTo>
                <a:lnTo>
                  <a:pt x="124055" y="268224"/>
                </a:lnTo>
                <a:lnTo>
                  <a:pt x="53340" y="268224"/>
                </a:lnTo>
                <a:lnTo>
                  <a:pt x="47244" y="272796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522" y="302824"/>
                </a:lnTo>
                <a:lnTo>
                  <a:pt x="90050" y="309115"/>
                </a:lnTo>
                <a:lnTo>
                  <a:pt x="132453" y="315480"/>
                </a:lnTo>
                <a:lnTo>
                  <a:pt x="161902" y="329184"/>
                </a:lnTo>
                <a:lnTo>
                  <a:pt x="68580" y="329184"/>
                </a:lnTo>
                <a:lnTo>
                  <a:pt x="53387" y="335827"/>
                </a:lnTo>
                <a:lnTo>
                  <a:pt x="40767" y="344614"/>
                </a:lnTo>
                <a:lnTo>
                  <a:pt x="32146" y="355973"/>
                </a:lnTo>
                <a:lnTo>
                  <a:pt x="28956" y="370332"/>
                </a:lnTo>
                <a:lnTo>
                  <a:pt x="33170" y="387929"/>
                </a:lnTo>
                <a:lnTo>
                  <a:pt x="45529" y="401383"/>
                </a:lnTo>
                <a:lnTo>
                  <a:pt x="65603" y="409979"/>
                </a:lnTo>
                <a:lnTo>
                  <a:pt x="92964" y="413004"/>
                </a:lnTo>
                <a:lnTo>
                  <a:pt x="163106" y="413004"/>
                </a:lnTo>
                <a:lnTo>
                  <a:pt x="157924" y="418909"/>
                </a:lnTo>
                <a:lnTo>
                  <a:pt x="129516" y="431601"/>
                </a:lnTo>
                <a:lnTo>
                  <a:pt x="92964" y="435864"/>
                </a:lnTo>
                <a:close/>
              </a:path>
              <a:path w="189229" h="436245">
                <a:moveTo>
                  <a:pt x="146187" y="254508"/>
                </a:moveTo>
                <a:lnTo>
                  <a:pt x="89916" y="254508"/>
                </a:lnTo>
                <a:lnTo>
                  <a:pt x="110632" y="250436"/>
                </a:lnTo>
                <a:lnTo>
                  <a:pt x="126492" y="239077"/>
                </a:lnTo>
                <a:lnTo>
                  <a:pt x="136636" y="221718"/>
                </a:lnTo>
                <a:lnTo>
                  <a:pt x="140208" y="199644"/>
                </a:lnTo>
                <a:lnTo>
                  <a:pt x="140208" y="182880"/>
                </a:lnTo>
                <a:lnTo>
                  <a:pt x="136850" y="161686"/>
                </a:lnTo>
                <a:lnTo>
                  <a:pt x="127063" y="144780"/>
                </a:lnTo>
                <a:lnTo>
                  <a:pt x="111275" y="133588"/>
                </a:lnTo>
                <a:lnTo>
                  <a:pt x="89916" y="129540"/>
                </a:lnTo>
                <a:lnTo>
                  <a:pt x="163864" y="129540"/>
                </a:lnTo>
                <a:lnTo>
                  <a:pt x="162282" y="130897"/>
                </a:lnTo>
                <a:lnTo>
                  <a:pt x="155448" y="140208"/>
                </a:lnTo>
                <a:lnTo>
                  <a:pt x="161448" y="149018"/>
                </a:lnTo>
                <a:lnTo>
                  <a:pt x="165735" y="159258"/>
                </a:lnTo>
                <a:lnTo>
                  <a:pt x="168306" y="170640"/>
                </a:lnTo>
                <a:lnTo>
                  <a:pt x="169164" y="182880"/>
                </a:lnTo>
                <a:lnTo>
                  <a:pt x="169164" y="199644"/>
                </a:lnTo>
                <a:lnTo>
                  <a:pt x="163187" y="230195"/>
                </a:lnTo>
                <a:lnTo>
                  <a:pt x="146494" y="254317"/>
                </a:lnTo>
                <a:lnTo>
                  <a:pt x="146187" y="254508"/>
                </a:lnTo>
                <a:close/>
              </a:path>
              <a:path w="189229" h="436245">
                <a:moveTo>
                  <a:pt x="88392" y="275844"/>
                </a:moveTo>
                <a:lnTo>
                  <a:pt x="79271" y="275510"/>
                </a:lnTo>
                <a:lnTo>
                  <a:pt x="70294" y="274320"/>
                </a:lnTo>
                <a:lnTo>
                  <a:pt x="61602" y="271986"/>
                </a:lnTo>
                <a:lnTo>
                  <a:pt x="53340" y="268224"/>
                </a:lnTo>
                <a:lnTo>
                  <a:pt x="124055" y="268224"/>
                </a:lnTo>
                <a:lnTo>
                  <a:pt x="120943" y="270152"/>
                </a:lnTo>
                <a:lnTo>
                  <a:pt x="88392" y="275844"/>
                </a:lnTo>
                <a:close/>
              </a:path>
              <a:path w="189229" h="436245">
                <a:moveTo>
                  <a:pt x="163106" y="413004"/>
                </a:moveTo>
                <a:lnTo>
                  <a:pt x="92964" y="413004"/>
                </a:lnTo>
                <a:lnTo>
                  <a:pt x="119205" y="409979"/>
                </a:lnTo>
                <a:lnTo>
                  <a:pt x="138303" y="401383"/>
                </a:lnTo>
                <a:lnTo>
                  <a:pt x="149971" y="387929"/>
                </a:lnTo>
                <a:lnTo>
                  <a:pt x="153924" y="370332"/>
                </a:lnTo>
                <a:lnTo>
                  <a:pt x="144875" y="348472"/>
                </a:lnTo>
                <a:lnTo>
                  <a:pt x="122682" y="337185"/>
                </a:lnTo>
                <a:lnTo>
                  <a:pt x="94773" y="332184"/>
                </a:lnTo>
                <a:lnTo>
                  <a:pt x="68580" y="329184"/>
                </a:lnTo>
                <a:lnTo>
                  <a:pt x="161902" y="329184"/>
                </a:lnTo>
                <a:lnTo>
                  <a:pt x="167981" y="332012"/>
                </a:lnTo>
                <a:lnTo>
                  <a:pt x="182880" y="368808"/>
                </a:lnTo>
                <a:lnTo>
                  <a:pt x="176331" y="397930"/>
                </a:lnTo>
                <a:lnTo>
                  <a:pt x="163106" y="413004"/>
                </a:lnTo>
                <a:close/>
              </a:path>
              <a:path w="189229" h="436245">
                <a:moveTo>
                  <a:pt x="94488" y="51816"/>
                </a:moveTo>
                <a:lnTo>
                  <a:pt x="73937" y="47577"/>
                </a:lnTo>
                <a:lnTo>
                  <a:pt x="56959" y="36195"/>
                </a:lnTo>
                <a:lnTo>
                  <a:pt x="45410" y="19669"/>
                </a:lnTo>
                <a:lnTo>
                  <a:pt x="41148" y="0"/>
                </a:lnTo>
                <a:lnTo>
                  <a:pt x="60960" y="0"/>
                </a:lnTo>
                <a:lnTo>
                  <a:pt x="63627" y="14073"/>
                </a:lnTo>
                <a:lnTo>
                  <a:pt x="70866" y="25717"/>
                </a:lnTo>
                <a:lnTo>
                  <a:pt x="81534" y="33647"/>
                </a:lnTo>
                <a:lnTo>
                  <a:pt x="94488" y="36576"/>
                </a:lnTo>
                <a:lnTo>
                  <a:pt x="132192" y="36576"/>
                </a:lnTo>
                <a:lnTo>
                  <a:pt x="115276" y="47577"/>
                </a:lnTo>
                <a:lnTo>
                  <a:pt x="94488" y="51816"/>
                </a:lnTo>
                <a:close/>
              </a:path>
              <a:path w="189229" h="436245">
                <a:moveTo>
                  <a:pt x="132192" y="36576"/>
                </a:moveTo>
                <a:lnTo>
                  <a:pt x="94488" y="36576"/>
                </a:lnTo>
                <a:lnTo>
                  <a:pt x="107680" y="33647"/>
                </a:lnTo>
                <a:lnTo>
                  <a:pt x="118872" y="25717"/>
                </a:lnTo>
                <a:lnTo>
                  <a:pt x="126634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4851" y="19669"/>
                </a:lnTo>
                <a:lnTo>
                  <a:pt x="132778" y="36195"/>
                </a:lnTo>
                <a:lnTo>
                  <a:pt x="132192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0765475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0899125" y="3579191"/>
            <a:ext cx="243592" cy="155149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1213856" y="3508082"/>
            <a:ext cx="58383" cy="226258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21639" y="3581346"/>
            <a:ext cx="230658" cy="154071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1707506" y="3579191"/>
            <a:ext cx="255089" cy="230748"/>
          </a:xfrm>
          <a:custGeom>
            <a:avLst/>
            <a:gdLst/>
            <a:ahLst/>
            <a:cxnLst/>
            <a:rect l="l" t="t" r="r" b="b"/>
            <a:pathLst>
              <a:path w="180340" h="326389">
                <a:moveTo>
                  <a:pt x="13716" y="326136"/>
                </a:moveTo>
                <a:lnTo>
                  <a:pt x="6096" y="326136"/>
                </a:lnTo>
                <a:lnTo>
                  <a:pt x="0" y="323088"/>
                </a:lnTo>
                <a:lnTo>
                  <a:pt x="0" y="306324"/>
                </a:lnTo>
                <a:lnTo>
                  <a:pt x="3048" y="300228"/>
                </a:lnTo>
                <a:lnTo>
                  <a:pt x="9144" y="300228"/>
                </a:lnTo>
                <a:lnTo>
                  <a:pt x="30337" y="293036"/>
                </a:lnTo>
                <a:lnTo>
                  <a:pt x="49530" y="273558"/>
                </a:lnTo>
                <a:lnTo>
                  <a:pt x="65293" y="244935"/>
                </a:lnTo>
                <a:lnTo>
                  <a:pt x="76200" y="210312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1440" y="175260"/>
                </a:lnTo>
                <a:lnTo>
                  <a:pt x="121740" y="175260"/>
                </a:lnTo>
                <a:lnTo>
                  <a:pt x="108204" y="211836"/>
                </a:lnTo>
                <a:lnTo>
                  <a:pt x="93011" y="250269"/>
                </a:lnTo>
                <a:lnTo>
                  <a:pt x="73533" y="287274"/>
                </a:lnTo>
                <a:lnTo>
                  <a:pt x="47767" y="315134"/>
                </a:lnTo>
                <a:lnTo>
                  <a:pt x="13716" y="326136"/>
                </a:lnTo>
                <a:close/>
              </a:path>
              <a:path w="180340" h="326389">
                <a:moveTo>
                  <a:pt x="121740" y="175260"/>
                </a:moveTo>
                <a:lnTo>
                  <a:pt x="91440" y="175260"/>
                </a:lnTo>
                <a:lnTo>
                  <a:pt x="152400" y="6096"/>
                </a:lnTo>
                <a:lnTo>
                  <a:pt x="153924" y="1524"/>
                </a:lnTo>
                <a:lnTo>
                  <a:pt x="156972" y="0"/>
                </a:lnTo>
                <a:lnTo>
                  <a:pt x="169164" y="0"/>
                </a:lnTo>
                <a:lnTo>
                  <a:pt x="179832" y="4572"/>
                </a:lnTo>
                <a:lnTo>
                  <a:pt x="179832" y="18288"/>
                </a:lnTo>
                <a:lnTo>
                  <a:pt x="121740" y="1752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12000679" y="3579192"/>
            <a:ext cx="247903" cy="157303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2313254" y="3579191"/>
            <a:ext cx="168143" cy="155149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2627984" y="3580269"/>
            <a:ext cx="254370" cy="156226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12921156" y="3579192"/>
            <a:ext cx="247903" cy="157303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964534" y="3946591"/>
            <a:ext cx="250059" cy="157303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283574" y="3946591"/>
            <a:ext cx="170299" cy="15514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5496989" y="3874404"/>
            <a:ext cx="142814" cy="227605"/>
          </a:xfrm>
          <a:custGeom>
            <a:avLst/>
            <a:gdLst/>
            <a:ahLst/>
            <a:cxnLst/>
            <a:rect l="l" t="t" r="r" b="b"/>
            <a:pathLst>
              <a:path w="100964" h="321945">
                <a:moveTo>
                  <a:pt x="94488" y="321564"/>
                </a:moveTo>
                <a:lnTo>
                  <a:pt x="74676" y="321564"/>
                </a:lnTo>
                <a:lnTo>
                  <a:pt x="42433" y="317730"/>
                </a:lnTo>
                <a:lnTo>
                  <a:pt x="19050" y="305752"/>
                </a:lnTo>
                <a:lnTo>
                  <a:pt x="4810" y="284916"/>
                </a:lnTo>
                <a:lnTo>
                  <a:pt x="0" y="254508"/>
                </a:lnTo>
                <a:lnTo>
                  <a:pt x="0" y="4572"/>
                </a:lnTo>
                <a:lnTo>
                  <a:pt x="9144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9728"/>
                </a:lnTo>
                <a:lnTo>
                  <a:pt x="100584" y="121920"/>
                </a:lnTo>
                <a:lnTo>
                  <a:pt x="96012" y="128016"/>
                </a:lnTo>
                <a:lnTo>
                  <a:pt x="30480" y="128016"/>
                </a:lnTo>
                <a:lnTo>
                  <a:pt x="30480" y="254508"/>
                </a:lnTo>
                <a:lnTo>
                  <a:pt x="32885" y="272915"/>
                </a:lnTo>
                <a:lnTo>
                  <a:pt x="40576" y="285178"/>
                </a:lnTo>
                <a:lnTo>
                  <a:pt x="54268" y="292012"/>
                </a:lnTo>
                <a:lnTo>
                  <a:pt x="74676" y="294132"/>
                </a:lnTo>
                <a:lnTo>
                  <a:pt x="94488" y="294132"/>
                </a:lnTo>
                <a:lnTo>
                  <a:pt x="100584" y="301752"/>
                </a:lnTo>
                <a:lnTo>
                  <a:pt x="100584" y="315468"/>
                </a:lnTo>
                <a:lnTo>
                  <a:pt x="94488" y="321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671599" y="3945514"/>
            <a:ext cx="228502" cy="15838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979861" y="3946591"/>
            <a:ext cx="431136" cy="155328"/>
          </a:xfrm>
          <a:custGeom>
            <a:avLst/>
            <a:gdLst/>
            <a:ahLst/>
            <a:cxnLst/>
            <a:rect l="l" t="t" r="r" b="b"/>
            <a:pathLst>
              <a:path w="304800" h="219710">
                <a:moveTo>
                  <a:pt x="59559" y="33528"/>
                </a:moveTo>
                <a:lnTo>
                  <a:pt x="28956" y="33528"/>
                </a:lnTo>
                <a:lnTo>
                  <a:pt x="38933" y="21216"/>
                </a:lnTo>
                <a:lnTo>
                  <a:pt x="52768" y="10477"/>
                </a:lnTo>
                <a:lnTo>
                  <a:pt x="70318" y="2881"/>
                </a:lnTo>
                <a:lnTo>
                  <a:pt x="91440" y="0"/>
                </a:lnTo>
                <a:lnTo>
                  <a:pt x="112823" y="3286"/>
                </a:lnTo>
                <a:lnTo>
                  <a:pt x="131064" y="12573"/>
                </a:lnTo>
                <a:lnTo>
                  <a:pt x="144751" y="25908"/>
                </a:lnTo>
                <a:lnTo>
                  <a:pt x="85344" y="25908"/>
                </a:lnTo>
                <a:lnTo>
                  <a:pt x="65198" y="29837"/>
                </a:lnTo>
                <a:lnTo>
                  <a:pt x="59559" y="33528"/>
                </a:lnTo>
                <a:close/>
              </a:path>
              <a:path w="304800" h="219710">
                <a:moveTo>
                  <a:pt x="181908" y="45720"/>
                </a:moveTo>
                <a:lnTo>
                  <a:pt x="156972" y="45720"/>
                </a:lnTo>
                <a:lnTo>
                  <a:pt x="170497" y="25074"/>
                </a:lnTo>
                <a:lnTo>
                  <a:pt x="187452" y="10858"/>
                </a:lnTo>
                <a:lnTo>
                  <a:pt x="206692" y="2643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3278" y="25908"/>
                </a:lnTo>
                <a:lnTo>
                  <a:pt x="220980" y="25908"/>
                </a:lnTo>
                <a:lnTo>
                  <a:pt x="201715" y="30027"/>
                </a:lnTo>
                <a:lnTo>
                  <a:pt x="184594" y="41719"/>
                </a:lnTo>
                <a:lnTo>
                  <a:pt x="181908" y="45720"/>
                </a:lnTo>
                <a:close/>
              </a:path>
              <a:path w="304800" h="219710">
                <a:moveTo>
                  <a:pt x="22860" y="219456"/>
                </a:moveTo>
                <a:lnTo>
                  <a:pt x="6096" y="219456"/>
                </a:lnTo>
                <a:lnTo>
                  <a:pt x="0" y="213360"/>
                </a:lnTo>
                <a:lnTo>
                  <a:pt x="0" y="6096"/>
                </a:lnTo>
                <a:lnTo>
                  <a:pt x="6096" y="1524"/>
                </a:lnTo>
                <a:lnTo>
                  <a:pt x="22860" y="1524"/>
                </a:lnTo>
                <a:lnTo>
                  <a:pt x="28956" y="6096"/>
                </a:lnTo>
                <a:lnTo>
                  <a:pt x="28956" y="33528"/>
                </a:lnTo>
                <a:lnTo>
                  <a:pt x="59559" y="33528"/>
                </a:lnTo>
                <a:lnTo>
                  <a:pt x="47625" y="41338"/>
                </a:lnTo>
                <a:lnTo>
                  <a:pt x="35194" y="59983"/>
                </a:lnTo>
                <a:lnTo>
                  <a:pt x="30480" y="85344"/>
                </a:lnTo>
                <a:lnTo>
                  <a:pt x="30480" y="213360"/>
                </a:lnTo>
                <a:lnTo>
                  <a:pt x="22860" y="219456"/>
                </a:lnTo>
                <a:close/>
              </a:path>
              <a:path w="304800" h="219710">
                <a:moveTo>
                  <a:pt x="160020" y="219456"/>
                </a:moveTo>
                <a:lnTo>
                  <a:pt x="144780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2921" y="60626"/>
                </a:lnTo>
                <a:lnTo>
                  <a:pt x="121539" y="42291"/>
                </a:lnTo>
                <a:lnTo>
                  <a:pt x="105013" y="30241"/>
                </a:lnTo>
                <a:lnTo>
                  <a:pt x="85344" y="25908"/>
                </a:lnTo>
                <a:lnTo>
                  <a:pt x="144751" y="25908"/>
                </a:lnTo>
                <a:lnTo>
                  <a:pt x="145875" y="27003"/>
                </a:lnTo>
                <a:lnTo>
                  <a:pt x="156972" y="45720"/>
                </a:lnTo>
                <a:lnTo>
                  <a:pt x="181908" y="45720"/>
                </a:lnTo>
                <a:lnTo>
                  <a:pt x="172331" y="59983"/>
                </a:lnTo>
                <a:lnTo>
                  <a:pt x="167640" y="83820"/>
                </a:lnTo>
                <a:lnTo>
                  <a:pt x="167640" y="216408"/>
                </a:lnTo>
                <a:lnTo>
                  <a:pt x="160020" y="219456"/>
                </a:lnTo>
                <a:close/>
              </a:path>
              <a:path w="304800" h="219710">
                <a:moveTo>
                  <a:pt x="298704" y="219456"/>
                </a:moveTo>
                <a:lnTo>
                  <a:pt x="281940" y="219456"/>
                </a:lnTo>
                <a:lnTo>
                  <a:pt x="274320" y="213360"/>
                </a:lnTo>
                <a:lnTo>
                  <a:pt x="274320" y="85344"/>
                </a:lnTo>
                <a:lnTo>
                  <a:pt x="269628" y="59340"/>
                </a:lnTo>
                <a:lnTo>
                  <a:pt x="257365" y="40767"/>
                </a:lnTo>
                <a:lnTo>
                  <a:pt x="240244" y="29622"/>
                </a:lnTo>
                <a:lnTo>
                  <a:pt x="220980" y="25908"/>
                </a:lnTo>
                <a:lnTo>
                  <a:pt x="283278" y="25908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3360"/>
                </a:lnTo>
                <a:lnTo>
                  <a:pt x="298704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5668" y="3852856"/>
            <a:ext cx="247903" cy="251398"/>
          </a:xfrm>
          <a:custGeom>
            <a:avLst/>
            <a:gdLst/>
            <a:ahLst/>
            <a:cxnLst/>
            <a:rect l="l" t="t" r="r" b="b"/>
            <a:pathLst>
              <a:path w="175260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5600">
                <a:moveTo>
                  <a:pt x="82296" y="355092"/>
                </a:moveTo>
                <a:lnTo>
                  <a:pt x="50792" y="347948"/>
                </a:lnTo>
                <a:lnTo>
                  <a:pt x="24574" y="328803"/>
                </a:lnTo>
                <a:lnTo>
                  <a:pt x="6643" y="301085"/>
                </a:lnTo>
                <a:lnTo>
                  <a:pt x="0" y="268224"/>
                </a:lnTo>
                <a:lnTo>
                  <a:pt x="0" y="217932"/>
                </a:lnTo>
                <a:lnTo>
                  <a:pt x="6667" y="184665"/>
                </a:lnTo>
                <a:lnTo>
                  <a:pt x="24765" y="157543"/>
                </a:lnTo>
                <a:lnTo>
                  <a:pt x="51435" y="139279"/>
                </a:lnTo>
                <a:lnTo>
                  <a:pt x="83820" y="132588"/>
                </a:lnTo>
                <a:lnTo>
                  <a:pt x="104917" y="135469"/>
                </a:lnTo>
                <a:lnTo>
                  <a:pt x="122301" y="143065"/>
                </a:lnTo>
                <a:lnTo>
                  <a:pt x="135683" y="153804"/>
                </a:lnTo>
                <a:lnTo>
                  <a:pt x="139149" y="158496"/>
                </a:lnTo>
                <a:lnTo>
                  <a:pt x="88392" y="158496"/>
                </a:lnTo>
                <a:lnTo>
                  <a:pt x="65841" y="163496"/>
                </a:lnTo>
                <a:lnTo>
                  <a:pt x="47434" y="176784"/>
                </a:lnTo>
                <a:lnTo>
                  <a:pt x="35028" y="195786"/>
                </a:lnTo>
                <a:lnTo>
                  <a:pt x="30480" y="217932"/>
                </a:lnTo>
                <a:lnTo>
                  <a:pt x="30480" y="268224"/>
                </a:lnTo>
                <a:lnTo>
                  <a:pt x="35242" y="290369"/>
                </a:lnTo>
                <a:lnTo>
                  <a:pt x="48006" y="309372"/>
                </a:lnTo>
                <a:lnTo>
                  <a:pt x="66484" y="322659"/>
                </a:lnTo>
                <a:lnTo>
                  <a:pt x="88392" y="327660"/>
                </a:lnTo>
                <a:lnTo>
                  <a:pt x="140650" y="327660"/>
                </a:lnTo>
                <a:lnTo>
                  <a:pt x="136517" y="333232"/>
                </a:lnTo>
                <a:lnTo>
                  <a:pt x="121729" y="344424"/>
                </a:lnTo>
                <a:lnTo>
                  <a:pt x="103227" y="352186"/>
                </a:lnTo>
                <a:lnTo>
                  <a:pt x="82296" y="355092"/>
                </a:lnTo>
                <a:close/>
              </a:path>
              <a:path w="175260" h="355600">
                <a:moveTo>
                  <a:pt x="14065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40041" y="193214"/>
                </a:lnTo>
                <a:lnTo>
                  <a:pt x="127444" y="174498"/>
                </a:lnTo>
                <a:lnTo>
                  <a:pt x="109418" y="162639"/>
                </a:lnTo>
                <a:lnTo>
                  <a:pt x="88392" y="158496"/>
                </a:lnTo>
                <a:lnTo>
                  <a:pt x="139149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650" y="327660"/>
                </a:lnTo>
                <a:close/>
              </a:path>
              <a:path w="175260" h="355600">
                <a:moveTo>
                  <a:pt x="169164" y="352044"/>
                </a:moveTo>
                <a:lnTo>
                  <a:pt x="153924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783930" y="3945514"/>
            <a:ext cx="228502" cy="158381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217222" y="3947669"/>
            <a:ext cx="250059" cy="15622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570754" y="3852856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659136" y="3945514"/>
            <a:ext cx="228502" cy="15838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945843" y="3945515"/>
            <a:ext cx="209281" cy="225360"/>
          </a:xfrm>
          <a:custGeom>
            <a:avLst/>
            <a:gdLst/>
            <a:ahLst/>
            <a:cxnLst/>
            <a:rect l="l" t="t" r="r" b="b"/>
            <a:pathLst>
              <a:path w="147954" h="318770">
                <a:moveTo>
                  <a:pt x="135969" y="199644"/>
                </a:moveTo>
                <a:lnTo>
                  <a:pt x="73152" y="199644"/>
                </a:lnTo>
                <a:lnTo>
                  <a:pt x="72451" y="199548"/>
                </a:lnTo>
                <a:lnTo>
                  <a:pt x="94678" y="196977"/>
                </a:lnTo>
                <a:lnTo>
                  <a:pt x="109728" y="189738"/>
                </a:lnTo>
                <a:lnTo>
                  <a:pt x="117919" y="179070"/>
                </a:lnTo>
                <a:lnTo>
                  <a:pt x="120396" y="166116"/>
                </a:lnTo>
                <a:lnTo>
                  <a:pt x="108508" y="139391"/>
                </a:lnTo>
                <a:lnTo>
                  <a:pt x="80162" y="125687"/>
                </a:lnTo>
                <a:lnTo>
                  <a:pt x="46329" y="114982"/>
                </a:lnTo>
                <a:lnTo>
                  <a:pt x="17983" y="97255"/>
                </a:lnTo>
                <a:lnTo>
                  <a:pt x="6096" y="62484"/>
                </a:lnTo>
                <a:lnTo>
                  <a:pt x="10025" y="40505"/>
                </a:lnTo>
                <a:lnTo>
                  <a:pt x="22669" y="20383"/>
                </a:lnTo>
                <a:lnTo>
                  <a:pt x="45315" y="5691"/>
                </a:lnTo>
                <a:lnTo>
                  <a:pt x="79248" y="0"/>
                </a:lnTo>
                <a:lnTo>
                  <a:pt x="101631" y="2071"/>
                </a:lnTo>
                <a:lnTo>
                  <a:pt x="121158" y="7429"/>
                </a:lnTo>
                <a:lnTo>
                  <a:pt x="134969" y="14787"/>
                </a:lnTo>
                <a:lnTo>
                  <a:pt x="140208" y="22860"/>
                </a:lnTo>
                <a:lnTo>
                  <a:pt x="140208" y="25908"/>
                </a:lnTo>
                <a:lnTo>
                  <a:pt x="79248" y="25908"/>
                </a:lnTo>
                <a:lnTo>
                  <a:pt x="57959" y="29456"/>
                </a:lnTo>
                <a:lnTo>
                  <a:pt x="43815" y="38290"/>
                </a:lnTo>
                <a:lnTo>
                  <a:pt x="35956" y="49696"/>
                </a:lnTo>
                <a:lnTo>
                  <a:pt x="33528" y="60960"/>
                </a:lnTo>
                <a:lnTo>
                  <a:pt x="45415" y="84173"/>
                </a:lnTo>
                <a:lnTo>
                  <a:pt x="73761" y="96341"/>
                </a:lnTo>
                <a:lnTo>
                  <a:pt x="107594" y="107265"/>
                </a:lnTo>
                <a:lnTo>
                  <a:pt x="135940" y="126748"/>
                </a:lnTo>
                <a:lnTo>
                  <a:pt x="147828" y="164592"/>
                </a:lnTo>
                <a:lnTo>
                  <a:pt x="143898" y="187380"/>
                </a:lnTo>
                <a:lnTo>
                  <a:pt x="135969" y="199644"/>
                </a:lnTo>
                <a:close/>
              </a:path>
              <a:path w="147954" h="318770">
                <a:moveTo>
                  <a:pt x="134112" y="38100"/>
                </a:moveTo>
                <a:lnTo>
                  <a:pt x="128016" y="38100"/>
                </a:lnTo>
                <a:lnTo>
                  <a:pt x="121038" y="36195"/>
                </a:lnTo>
                <a:lnTo>
                  <a:pt x="111061" y="32004"/>
                </a:lnTo>
                <a:lnTo>
                  <a:pt x="97369" y="27813"/>
                </a:lnTo>
                <a:lnTo>
                  <a:pt x="79248" y="25908"/>
                </a:lnTo>
                <a:lnTo>
                  <a:pt x="140208" y="25908"/>
                </a:lnTo>
                <a:lnTo>
                  <a:pt x="140208" y="27432"/>
                </a:lnTo>
                <a:lnTo>
                  <a:pt x="134112" y="38100"/>
                </a:lnTo>
                <a:close/>
              </a:path>
              <a:path w="147954" h="318770">
                <a:moveTo>
                  <a:pt x="119880" y="301752"/>
                </a:moveTo>
                <a:lnTo>
                  <a:pt x="82296" y="301752"/>
                </a:lnTo>
                <a:lnTo>
                  <a:pt x="93178" y="300394"/>
                </a:lnTo>
                <a:lnTo>
                  <a:pt x="100774" y="296608"/>
                </a:lnTo>
                <a:lnTo>
                  <a:pt x="105227" y="290822"/>
                </a:lnTo>
                <a:lnTo>
                  <a:pt x="106680" y="283464"/>
                </a:lnTo>
                <a:lnTo>
                  <a:pt x="104513" y="275439"/>
                </a:lnTo>
                <a:lnTo>
                  <a:pt x="98488" y="269557"/>
                </a:lnTo>
                <a:lnTo>
                  <a:pt x="89320" y="265676"/>
                </a:lnTo>
                <a:lnTo>
                  <a:pt x="77724" y="263652"/>
                </a:lnTo>
                <a:lnTo>
                  <a:pt x="59436" y="262128"/>
                </a:lnTo>
                <a:lnTo>
                  <a:pt x="70104" y="224028"/>
                </a:lnTo>
                <a:lnTo>
                  <a:pt x="41148" y="220075"/>
                </a:lnTo>
                <a:lnTo>
                  <a:pt x="19050" y="211836"/>
                </a:lnTo>
                <a:lnTo>
                  <a:pt x="4953" y="201310"/>
                </a:lnTo>
                <a:lnTo>
                  <a:pt x="0" y="190500"/>
                </a:lnTo>
                <a:lnTo>
                  <a:pt x="0" y="184404"/>
                </a:lnTo>
                <a:lnTo>
                  <a:pt x="4572" y="176784"/>
                </a:lnTo>
                <a:lnTo>
                  <a:pt x="10668" y="176784"/>
                </a:lnTo>
                <a:lnTo>
                  <a:pt x="18930" y="180355"/>
                </a:lnTo>
                <a:lnTo>
                  <a:pt x="29908" y="188214"/>
                </a:lnTo>
                <a:lnTo>
                  <a:pt x="46886" y="196072"/>
                </a:lnTo>
                <a:lnTo>
                  <a:pt x="72451" y="199548"/>
                </a:lnTo>
                <a:lnTo>
                  <a:pt x="71628" y="199644"/>
                </a:lnTo>
                <a:lnTo>
                  <a:pt x="135969" y="199644"/>
                </a:lnTo>
                <a:lnTo>
                  <a:pt x="132397" y="205168"/>
                </a:lnTo>
                <a:lnTo>
                  <a:pt x="113752" y="217527"/>
                </a:lnTo>
                <a:lnTo>
                  <a:pt x="88392" y="224028"/>
                </a:lnTo>
                <a:lnTo>
                  <a:pt x="80772" y="248412"/>
                </a:lnTo>
                <a:lnTo>
                  <a:pt x="101417" y="251960"/>
                </a:lnTo>
                <a:lnTo>
                  <a:pt x="115633" y="259651"/>
                </a:lnTo>
                <a:lnTo>
                  <a:pt x="123848" y="270486"/>
                </a:lnTo>
                <a:lnTo>
                  <a:pt x="126492" y="283464"/>
                </a:lnTo>
                <a:lnTo>
                  <a:pt x="123896" y="296013"/>
                </a:lnTo>
                <a:lnTo>
                  <a:pt x="119880" y="301752"/>
                </a:lnTo>
                <a:close/>
              </a:path>
              <a:path w="147954" h="318770">
                <a:moveTo>
                  <a:pt x="73152" y="199644"/>
                </a:moveTo>
                <a:lnTo>
                  <a:pt x="71628" y="199644"/>
                </a:lnTo>
                <a:lnTo>
                  <a:pt x="72451" y="199548"/>
                </a:lnTo>
                <a:lnTo>
                  <a:pt x="73152" y="199644"/>
                </a:lnTo>
                <a:close/>
              </a:path>
              <a:path w="147954" h="318770">
                <a:moveTo>
                  <a:pt x="83820" y="318516"/>
                </a:moveTo>
                <a:lnTo>
                  <a:pt x="73199" y="317896"/>
                </a:lnTo>
                <a:lnTo>
                  <a:pt x="61722" y="315849"/>
                </a:lnTo>
                <a:lnTo>
                  <a:pt x="52530" y="312086"/>
                </a:lnTo>
                <a:lnTo>
                  <a:pt x="48768" y="306324"/>
                </a:lnTo>
                <a:lnTo>
                  <a:pt x="48768" y="303276"/>
                </a:lnTo>
                <a:lnTo>
                  <a:pt x="51816" y="295656"/>
                </a:lnTo>
                <a:lnTo>
                  <a:pt x="56388" y="295656"/>
                </a:lnTo>
                <a:lnTo>
                  <a:pt x="59578" y="296608"/>
                </a:lnTo>
                <a:lnTo>
                  <a:pt x="64770" y="298704"/>
                </a:lnTo>
                <a:lnTo>
                  <a:pt x="72247" y="300799"/>
                </a:lnTo>
                <a:lnTo>
                  <a:pt x="82296" y="301752"/>
                </a:lnTo>
                <a:lnTo>
                  <a:pt x="119880" y="301752"/>
                </a:lnTo>
                <a:lnTo>
                  <a:pt x="116014" y="307276"/>
                </a:lnTo>
                <a:lnTo>
                  <a:pt x="102703" y="315396"/>
                </a:lnTo>
                <a:lnTo>
                  <a:pt x="83820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17459" y="3946591"/>
            <a:ext cx="431136" cy="155328"/>
          </a:xfrm>
          <a:custGeom>
            <a:avLst/>
            <a:gdLst/>
            <a:ahLst/>
            <a:cxnLst/>
            <a:rect l="l" t="t" r="r" b="b"/>
            <a:pathLst>
              <a:path w="304800" h="219710">
                <a:moveTo>
                  <a:pt x="59559" y="33528"/>
                </a:moveTo>
                <a:lnTo>
                  <a:pt x="30480" y="33528"/>
                </a:lnTo>
                <a:lnTo>
                  <a:pt x="39576" y="21216"/>
                </a:lnTo>
                <a:lnTo>
                  <a:pt x="52959" y="10477"/>
                </a:lnTo>
                <a:lnTo>
                  <a:pt x="70342" y="2881"/>
                </a:lnTo>
                <a:lnTo>
                  <a:pt x="91440" y="0"/>
                </a:lnTo>
                <a:lnTo>
                  <a:pt x="113037" y="3286"/>
                </a:lnTo>
                <a:lnTo>
                  <a:pt x="131635" y="12573"/>
                </a:lnTo>
                <a:lnTo>
                  <a:pt x="145388" y="25908"/>
                </a:lnTo>
                <a:lnTo>
                  <a:pt x="85344" y="25908"/>
                </a:lnTo>
                <a:lnTo>
                  <a:pt x="65198" y="29837"/>
                </a:lnTo>
                <a:lnTo>
                  <a:pt x="59559" y="33528"/>
                </a:lnTo>
                <a:close/>
              </a:path>
              <a:path w="304800" h="219710">
                <a:moveTo>
                  <a:pt x="182062" y="45720"/>
                </a:moveTo>
                <a:lnTo>
                  <a:pt x="156972" y="45720"/>
                </a:lnTo>
                <a:lnTo>
                  <a:pt x="171140" y="25074"/>
                </a:lnTo>
                <a:lnTo>
                  <a:pt x="188023" y="10858"/>
                </a:lnTo>
                <a:lnTo>
                  <a:pt x="206906" y="2643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3278" y="25908"/>
                </a:lnTo>
                <a:lnTo>
                  <a:pt x="222504" y="25908"/>
                </a:lnTo>
                <a:lnTo>
                  <a:pt x="202358" y="30027"/>
                </a:lnTo>
                <a:lnTo>
                  <a:pt x="184785" y="41719"/>
                </a:lnTo>
                <a:lnTo>
                  <a:pt x="182062" y="45720"/>
                </a:lnTo>
                <a:close/>
              </a:path>
              <a:path w="304800" h="219710">
                <a:moveTo>
                  <a:pt x="24384" y="219456"/>
                </a:moveTo>
                <a:lnTo>
                  <a:pt x="7620" y="219456"/>
                </a:lnTo>
                <a:lnTo>
                  <a:pt x="0" y="213360"/>
                </a:lnTo>
                <a:lnTo>
                  <a:pt x="0" y="6096"/>
                </a:lnTo>
                <a:lnTo>
                  <a:pt x="7620" y="1524"/>
                </a:lnTo>
                <a:lnTo>
                  <a:pt x="22860" y="1524"/>
                </a:lnTo>
                <a:lnTo>
                  <a:pt x="30480" y="6096"/>
                </a:lnTo>
                <a:lnTo>
                  <a:pt x="30480" y="33528"/>
                </a:lnTo>
                <a:lnTo>
                  <a:pt x="59559" y="33528"/>
                </a:lnTo>
                <a:lnTo>
                  <a:pt x="47625" y="41338"/>
                </a:lnTo>
                <a:lnTo>
                  <a:pt x="35194" y="59983"/>
                </a:lnTo>
                <a:lnTo>
                  <a:pt x="30480" y="85344"/>
                </a:lnTo>
                <a:lnTo>
                  <a:pt x="30480" y="213360"/>
                </a:lnTo>
                <a:lnTo>
                  <a:pt x="24384" y="219456"/>
                </a:lnTo>
                <a:close/>
              </a:path>
              <a:path w="304800" h="219710">
                <a:moveTo>
                  <a:pt x="160020" y="219456"/>
                </a:moveTo>
                <a:lnTo>
                  <a:pt x="146304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3135" y="60626"/>
                </a:lnTo>
                <a:lnTo>
                  <a:pt x="122110" y="42291"/>
                </a:lnTo>
                <a:lnTo>
                  <a:pt x="105656" y="30241"/>
                </a:lnTo>
                <a:lnTo>
                  <a:pt x="85344" y="25908"/>
                </a:lnTo>
                <a:lnTo>
                  <a:pt x="145388" y="25908"/>
                </a:lnTo>
                <a:lnTo>
                  <a:pt x="146518" y="27003"/>
                </a:lnTo>
                <a:lnTo>
                  <a:pt x="156972" y="45720"/>
                </a:lnTo>
                <a:lnTo>
                  <a:pt x="182062" y="45720"/>
                </a:lnTo>
                <a:lnTo>
                  <a:pt x="172354" y="59983"/>
                </a:lnTo>
                <a:lnTo>
                  <a:pt x="167640" y="83820"/>
                </a:lnTo>
                <a:lnTo>
                  <a:pt x="167640" y="216408"/>
                </a:lnTo>
                <a:lnTo>
                  <a:pt x="160020" y="219456"/>
                </a:lnTo>
                <a:close/>
              </a:path>
              <a:path w="304800" h="219710">
                <a:moveTo>
                  <a:pt x="298704" y="219456"/>
                </a:moveTo>
                <a:lnTo>
                  <a:pt x="281940" y="219456"/>
                </a:lnTo>
                <a:lnTo>
                  <a:pt x="274320" y="213360"/>
                </a:lnTo>
                <a:lnTo>
                  <a:pt x="274320" y="85344"/>
                </a:lnTo>
                <a:lnTo>
                  <a:pt x="269652" y="59340"/>
                </a:lnTo>
                <a:lnTo>
                  <a:pt x="257556" y="40767"/>
                </a:lnTo>
                <a:lnTo>
                  <a:pt x="240887" y="29622"/>
                </a:lnTo>
                <a:lnTo>
                  <a:pt x="222504" y="25908"/>
                </a:lnTo>
                <a:lnTo>
                  <a:pt x="283278" y="25908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3360"/>
                </a:lnTo>
                <a:lnTo>
                  <a:pt x="298704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706797" y="3945514"/>
            <a:ext cx="226347" cy="158381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976257" y="3945515"/>
            <a:ext cx="255089" cy="231645"/>
          </a:xfrm>
          <a:custGeom>
            <a:avLst/>
            <a:gdLst/>
            <a:ahLst/>
            <a:cxnLst/>
            <a:rect l="l" t="t" r="r" b="b"/>
            <a:pathLst>
              <a:path w="180340" h="327660">
                <a:moveTo>
                  <a:pt x="13716" y="327660"/>
                </a:moveTo>
                <a:lnTo>
                  <a:pt x="6096" y="327660"/>
                </a:lnTo>
                <a:lnTo>
                  <a:pt x="0" y="324612"/>
                </a:lnTo>
                <a:lnTo>
                  <a:pt x="0" y="307848"/>
                </a:lnTo>
                <a:lnTo>
                  <a:pt x="3048" y="300228"/>
                </a:lnTo>
                <a:lnTo>
                  <a:pt x="9144" y="300228"/>
                </a:lnTo>
                <a:lnTo>
                  <a:pt x="30337" y="293060"/>
                </a:lnTo>
                <a:lnTo>
                  <a:pt x="49530" y="273748"/>
                </a:lnTo>
                <a:lnTo>
                  <a:pt x="65293" y="245578"/>
                </a:lnTo>
                <a:lnTo>
                  <a:pt x="76200" y="211836"/>
                </a:lnTo>
                <a:lnTo>
                  <a:pt x="1524" y="18288"/>
                </a:lnTo>
                <a:lnTo>
                  <a:pt x="0" y="16764"/>
                </a:lnTo>
                <a:lnTo>
                  <a:pt x="0" y="7620"/>
                </a:lnTo>
                <a:lnTo>
                  <a:pt x="10668" y="0"/>
                </a:lnTo>
                <a:lnTo>
                  <a:pt x="22860" y="0"/>
                </a:lnTo>
                <a:lnTo>
                  <a:pt x="27432" y="3048"/>
                </a:lnTo>
                <a:lnTo>
                  <a:pt x="28956" y="7620"/>
                </a:lnTo>
                <a:lnTo>
                  <a:pt x="92964" y="176784"/>
                </a:lnTo>
                <a:lnTo>
                  <a:pt x="121176" y="176784"/>
                </a:lnTo>
                <a:lnTo>
                  <a:pt x="108204" y="211836"/>
                </a:lnTo>
                <a:lnTo>
                  <a:pt x="93225" y="251150"/>
                </a:lnTo>
                <a:lnTo>
                  <a:pt x="74104" y="288607"/>
                </a:lnTo>
                <a:lnTo>
                  <a:pt x="48410" y="316634"/>
                </a:lnTo>
                <a:lnTo>
                  <a:pt x="13716" y="327660"/>
                </a:lnTo>
                <a:close/>
              </a:path>
              <a:path w="180340" h="327660">
                <a:moveTo>
                  <a:pt x="121176" y="176784"/>
                </a:moveTo>
                <a:lnTo>
                  <a:pt x="92964" y="176784"/>
                </a:lnTo>
                <a:lnTo>
                  <a:pt x="152400" y="7620"/>
                </a:lnTo>
                <a:lnTo>
                  <a:pt x="153924" y="3048"/>
                </a:lnTo>
                <a:lnTo>
                  <a:pt x="158496" y="0"/>
                </a:lnTo>
                <a:lnTo>
                  <a:pt x="169164" y="0"/>
                </a:lnTo>
                <a:lnTo>
                  <a:pt x="179832" y="6096"/>
                </a:lnTo>
                <a:lnTo>
                  <a:pt x="179832" y="18288"/>
                </a:lnTo>
                <a:lnTo>
                  <a:pt x="121176" y="1767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9282364" y="3947669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9517334" y="3945514"/>
            <a:ext cx="206945" cy="15838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9767393" y="3945514"/>
            <a:ext cx="228502" cy="158381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0051942" y="3869018"/>
            <a:ext cx="267664" cy="308412"/>
          </a:xfrm>
          <a:custGeom>
            <a:avLst/>
            <a:gdLst/>
            <a:ahLst/>
            <a:cxnLst/>
            <a:rect l="l" t="t" r="r" b="b"/>
            <a:pathLst>
              <a:path w="189229" h="436245">
                <a:moveTo>
                  <a:pt x="167044" y="128016"/>
                </a:moveTo>
                <a:lnTo>
                  <a:pt x="143256" y="128016"/>
                </a:lnTo>
                <a:lnTo>
                  <a:pt x="150614" y="115776"/>
                </a:lnTo>
                <a:lnTo>
                  <a:pt x="158686" y="106680"/>
                </a:lnTo>
                <a:lnTo>
                  <a:pt x="167044" y="101012"/>
                </a:lnTo>
                <a:lnTo>
                  <a:pt x="175260" y="99060"/>
                </a:lnTo>
                <a:lnTo>
                  <a:pt x="184404" y="99060"/>
                </a:lnTo>
                <a:lnTo>
                  <a:pt x="188976" y="105156"/>
                </a:lnTo>
                <a:lnTo>
                  <a:pt x="188976" y="117348"/>
                </a:lnTo>
                <a:lnTo>
                  <a:pt x="185928" y="120396"/>
                </a:lnTo>
                <a:lnTo>
                  <a:pt x="181356" y="121920"/>
                </a:lnTo>
                <a:lnTo>
                  <a:pt x="175379" y="123491"/>
                </a:lnTo>
                <a:lnTo>
                  <a:pt x="168973" y="126492"/>
                </a:lnTo>
                <a:lnTo>
                  <a:pt x="167044" y="128016"/>
                </a:lnTo>
                <a:close/>
              </a:path>
              <a:path w="189229" h="436245">
                <a:moveTo>
                  <a:pt x="92964" y="435864"/>
                </a:moveTo>
                <a:lnTo>
                  <a:pt x="55292" y="431696"/>
                </a:lnTo>
                <a:lnTo>
                  <a:pt x="25908" y="419671"/>
                </a:lnTo>
                <a:lnTo>
                  <a:pt x="6810" y="400502"/>
                </a:lnTo>
                <a:lnTo>
                  <a:pt x="0" y="374904"/>
                </a:lnTo>
                <a:lnTo>
                  <a:pt x="3167" y="356544"/>
                </a:lnTo>
                <a:lnTo>
                  <a:pt x="11620" y="342328"/>
                </a:lnTo>
                <a:lnTo>
                  <a:pt x="23788" y="331827"/>
                </a:lnTo>
                <a:lnTo>
                  <a:pt x="38100" y="324612"/>
                </a:lnTo>
                <a:lnTo>
                  <a:pt x="27622" y="319611"/>
                </a:lnTo>
                <a:lnTo>
                  <a:pt x="19431" y="313182"/>
                </a:lnTo>
                <a:lnTo>
                  <a:pt x="14097" y="304466"/>
                </a:lnTo>
                <a:lnTo>
                  <a:pt x="12192" y="292608"/>
                </a:lnTo>
                <a:lnTo>
                  <a:pt x="13835" y="281368"/>
                </a:lnTo>
                <a:lnTo>
                  <a:pt x="18478" y="272415"/>
                </a:lnTo>
                <a:lnTo>
                  <a:pt x="25693" y="265176"/>
                </a:lnTo>
                <a:lnTo>
                  <a:pt x="35052" y="259080"/>
                </a:lnTo>
                <a:lnTo>
                  <a:pt x="24812" y="247673"/>
                </a:lnTo>
                <a:lnTo>
                  <a:pt x="17145" y="234124"/>
                </a:lnTo>
                <a:lnTo>
                  <a:pt x="12334" y="218574"/>
                </a:lnTo>
                <a:lnTo>
                  <a:pt x="10668" y="201168"/>
                </a:lnTo>
                <a:lnTo>
                  <a:pt x="10668" y="184404"/>
                </a:lnTo>
                <a:lnTo>
                  <a:pt x="16192" y="153852"/>
                </a:lnTo>
                <a:lnTo>
                  <a:pt x="32004" y="129730"/>
                </a:lnTo>
                <a:lnTo>
                  <a:pt x="56959" y="113895"/>
                </a:lnTo>
                <a:lnTo>
                  <a:pt x="89916" y="108204"/>
                </a:lnTo>
                <a:lnTo>
                  <a:pt x="106179" y="109585"/>
                </a:lnTo>
                <a:lnTo>
                  <a:pt x="120586" y="113538"/>
                </a:lnTo>
                <a:lnTo>
                  <a:pt x="132992" y="119776"/>
                </a:lnTo>
                <a:lnTo>
                  <a:pt x="143256" y="128016"/>
                </a:lnTo>
                <a:lnTo>
                  <a:pt x="167044" y="128016"/>
                </a:lnTo>
                <a:lnTo>
                  <a:pt x="163186" y="131064"/>
                </a:lnTo>
                <a:lnTo>
                  <a:pt x="88392" y="131064"/>
                </a:lnTo>
                <a:lnTo>
                  <a:pt x="67913" y="135112"/>
                </a:lnTo>
                <a:lnTo>
                  <a:pt x="52578" y="146304"/>
                </a:lnTo>
                <a:lnTo>
                  <a:pt x="42957" y="163210"/>
                </a:lnTo>
                <a:lnTo>
                  <a:pt x="39624" y="184404"/>
                </a:lnTo>
                <a:lnTo>
                  <a:pt x="39624" y="201168"/>
                </a:lnTo>
                <a:lnTo>
                  <a:pt x="42981" y="222361"/>
                </a:lnTo>
                <a:lnTo>
                  <a:pt x="52768" y="239268"/>
                </a:lnTo>
                <a:lnTo>
                  <a:pt x="68556" y="250459"/>
                </a:lnTo>
                <a:lnTo>
                  <a:pt x="89916" y="254508"/>
                </a:lnTo>
                <a:lnTo>
                  <a:pt x="147417" y="254508"/>
                </a:lnTo>
                <a:lnTo>
                  <a:pt x="146494" y="255841"/>
                </a:lnTo>
                <a:lnTo>
                  <a:pt x="124055" y="269748"/>
                </a:lnTo>
                <a:lnTo>
                  <a:pt x="53340" y="269748"/>
                </a:lnTo>
                <a:lnTo>
                  <a:pt x="47124" y="272867"/>
                </a:lnTo>
                <a:lnTo>
                  <a:pt x="39624" y="277368"/>
                </a:lnTo>
                <a:lnTo>
                  <a:pt x="39624" y="288036"/>
                </a:lnTo>
                <a:lnTo>
                  <a:pt x="54376" y="304348"/>
                </a:lnTo>
                <a:lnTo>
                  <a:pt x="89611" y="310639"/>
                </a:lnTo>
                <a:lnTo>
                  <a:pt x="131795" y="317004"/>
                </a:lnTo>
                <a:lnTo>
                  <a:pt x="161305" y="330708"/>
                </a:lnTo>
                <a:lnTo>
                  <a:pt x="68580" y="330708"/>
                </a:lnTo>
                <a:lnTo>
                  <a:pt x="53387" y="337137"/>
                </a:lnTo>
                <a:lnTo>
                  <a:pt x="40767" y="345567"/>
                </a:lnTo>
                <a:lnTo>
                  <a:pt x="32146" y="356854"/>
                </a:lnTo>
                <a:lnTo>
                  <a:pt x="28956" y="371856"/>
                </a:lnTo>
                <a:lnTo>
                  <a:pt x="33147" y="388810"/>
                </a:lnTo>
                <a:lnTo>
                  <a:pt x="45339" y="402336"/>
                </a:lnTo>
                <a:lnTo>
                  <a:pt x="64960" y="411289"/>
                </a:lnTo>
                <a:lnTo>
                  <a:pt x="91440" y="414528"/>
                </a:lnTo>
                <a:lnTo>
                  <a:pt x="162553" y="414528"/>
                </a:lnTo>
                <a:lnTo>
                  <a:pt x="157924" y="419671"/>
                </a:lnTo>
                <a:lnTo>
                  <a:pt x="129516" y="431839"/>
                </a:lnTo>
                <a:lnTo>
                  <a:pt x="92964" y="435864"/>
                </a:lnTo>
                <a:close/>
              </a:path>
              <a:path w="189229" h="436245">
                <a:moveTo>
                  <a:pt x="147417" y="254508"/>
                </a:moveTo>
                <a:lnTo>
                  <a:pt x="89916" y="254508"/>
                </a:lnTo>
                <a:lnTo>
                  <a:pt x="110632" y="250459"/>
                </a:lnTo>
                <a:lnTo>
                  <a:pt x="126492" y="239268"/>
                </a:lnTo>
                <a:lnTo>
                  <a:pt x="136636" y="222361"/>
                </a:lnTo>
                <a:lnTo>
                  <a:pt x="140208" y="201168"/>
                </a:lnTo>
                <a:lnTo>
                  <a:pt x="140208" y="184404"/>
                </a:lnTo>
                <a:lnTo>
                  <a:pt x="136826" y="163210"/>
                </a:lnTo>
                <a:lnTo>
                  <a:pt x="126873" y="146304"/>
                </a:lnTo>
                <a:lnTo>
                  <a:pt x="110632" y="135112"/>
                </a:lnTo>
                <a:lnTo>
                  <a:pt x="88392" y="131064"/>
                </a:lnTo>
                <a:lnTo>
                  <a:pt x="163186" y="131064"/>
                </a:lnTo>
                <a:lnTo>
                  <a:pt x="162282" y="131778"/>
                </a:lnTo>
                <a:lnTo>
                  <a:pt x="155448" y="140208"/>
                </a:lnTo>
                <a:lnTo>
                  <a:pt x="161448" y="149899"/>
                </a:lnTo>
                <a:lnTo>
                  <a:pt x="165735" y="160591"/>
                </a:lnTo>
                <a:lnTo>
                  <a:pt x="168306" y="172140"/>
                </a:lnTo>
                <a:lnTo>
                  <a:pt x="169164" y="184404"/>
                </a:lnTo>
                <a:lnTo>
                  <a:pt x="169164" y="201168"/>
                </a:lnTo>
                <a:lnTo>
                  <a:pt x="163187" y="231719"/>
                </a:lnTo>
                <a:lnTo>
                  <a:pt x="147417" y="254508"/>
                </a:lnTo>
                <a:close/>
              </a:path>
              <a:path w="189229" h="436245">
                <a:moveTo>
                  <a:pt x="88392" y="277368"/>
                </a:moveTo>
                <a:lnTo>
                  <a:pt x="79271" y="276820"/>
                </a:lnTo>
                <a:lnTo>
                  <a:pt x="70294" y="275272"/>
                </a:lnTo>
                <a:lnTo>
                  <a:pt x="61602" y="272867"/>
                </a:lnTo>
                <a:lnTo>
                  <a:pt x="53340" y="269748"/>
                </a:lnTo>
                <a:lnTo>
                  <a:pt x="124055" y="269748"/>
                </a:lnTo>
                <a:lnTo>
                  <a:pt x="120943" y="271676"/>
                </a:lnTo>
                <a:lnTo>
                  <a:pt x="88392" y="277368"/>
                </a:lnTo>
                <a:close/>
              </a:path>
              <a:path w="189229" h="436245">
                <a:moveTo>
                  <a:pt x="162553" y="414528"/>
                </a:moveTo>
                <a:lnTo>
                  <a:pt x="91440" y="414528"/>
                </a:lnTo>
                <a:lnTo>
                  <a:pt x="117919" y="411503"/>
                </a:lnTo>
                <a:lnTo>
                  <a:pt x="137541" y="402907"/>
                </a:lnTo>
                <a:lnTo>
                  <a:pt x="149733" y="389453"/>
                </a:lnTo>
                <a:lnTo>
                  <a:pt x="153924" y="371856"/>
                </a:lnTo>
                <a:lnTo>
                  <a:pt x="144660" y="349996"/>
                </a:lnTo>
                <a:lnTo>
                  <a:pt x="122110" y="338709"/>
                </a:lnTo>
                <a:lnTo>
                  <a:pt x="94130" y="333708"/>
                </a:lnTo>
                <a:lnTo>
                  <a:pt x="68580" y="330708"/>
                </a:lnTo>
                <a:lnTo>
                  <a:pt x="161305" y="330708"/>
                </a:lnTo>
                <a:lnTo>
                  <a:pt x="167396" y="333536"/>
                </a:lnTo>
                <a:lnTo>
                  <a:pt x="182880" y="370332"/>
                </a:lnTo>
                <a:lnTo>
                  <a:pt x="176331" y="399216"/>
                </a:lnTo>
                <a:lnTo>
                  <a:pt x="162553" y="414528"/>
                </a:lnTo>
                <a:close/>
              </a:path>
              <a:path w="189229" h="436245">
                <a:moveTo>
                  <a:pt x="94488" y="53340"/>
                </a:moveTo>
                <a:lnTo>
                  <a:pt x="73937" y="49077"/>
                </a:lnTo>
                <a:lnTo>
                  <a:pt x="56959" y="37528"/>
                </a:lnTo>
                <a:lnTo>
                  <a:pt x="45410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627" y="14716"/>
                </a:lnTo>
                <a:lnTo>
                  <a:pt x="70866" y="26289"/>
                </a:lnTo>
                <a:lnTo>
                  <a:pt x="81534" y="33861"/>
                </a:lnTo>
                <a:lnTo>
                  <a:pt x="94488" y="36576"/>
                </a:lnTo>
                <a:lnTo>
                  <a:pt x="133455" y="36576"/>
                </a:lnTo>
                <a:lnTo>
                  <a:pt x="132778" y="37528"/>
                </a:lnTo>
                <a:lnTo>
                  <a:pt x="115276" y="49077"/>
                </a:lnTo>
                <a:lnTo>
                  <a:pt x="94488" y="53340"/>
                </a:lnTo>
                <a:close/>
              </a:path>
              <a:path w="189229" h="436245">
                <a:moveTo>
                  <a:pt x="133455" y="36576"/>
                </a:moveTo>
                <a:lnTo>
                  <a:pt x="94488" y="36576"/>
                </a:lnTo>
                <a:lnTo>
                  <a:pt x="107680" y="33861"/>
                </a:lnTo>
                <a:lnTo>
                  <a:pt x="118872" y="26289"/>
                </a:lnTo>
                <a:lnTo>
                  <a:pt x="126634" y="14716"/>
                </a:lnTo>
                <a:lnTo>
                  <a:pt x="129540" y="0"/>
                </a:lnTo>
                <a:lnTo>
                  <a:pt x="149352" y="0"/>
                </a:lnTo>
                <a:lnTo>
                  <a:pt x="144851" y="20550"/>
                </a:lnTo>
                <a:lnTo>
                  <a:pt x="133455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0395775" y="3852856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483079" y="3945514"/>
            <a:ext cx="228502" cy="15838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0791341" y="3946591"/>
            <a:ext cx="232814" cy="157303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986090" y="4231031"/>
            <a:ext cx="276646" cy="238379"/>
          </a:xfrm>
          <a:custGeom>
            <a:avLst/>
            <a:gdLst/>
            <a:ahLst/>
            <a:cxnLst/>
            <a:rect l="l" t="t" r="r" b="b"/>
            <a:pathLst>
              <a:path w="195579" h="337185">
                <a:moveTo>
                  <a:pt x="22860" y="336804"/>
                </a:moveTo>
                <a:lnTo>
                  <a:pt x="7620" y="336804"/>
                </a:lnTo>
                <a:lnTo>
                  <a:pt x="0" y="332232"/>
                </a:lnTo>
                <a:lnTo>
                  <a:pt x="0" y="3048"/>
                </a:lnTo>
                <a:lnTo>
                  <a:pt x="7620" y="0"/>
                </a:lnTo>
                <a:lnTo>
                  <a:pt x="22860" y="0"/>
                </a:lnTo>
                <a:lnTo>
                  <a:pt x="30480" y="3048"/>
                </a:lnTo>
                <a:lnTo>
                  <a:pt x="30480" y="149352"/>
                </a:lnTo>
                <a:lnTo>
                  <a:pt x="195072" y="149352"/>
                </a:lnTo>
                <a:lnTo>
                  <a:pt x="195072" y="175260"/>
                </a:lnTo>
                <a:lnTo>
                  <a:pt x="30480" y="175260"/>
                </a:lnTo>
                <a:lnTo>
                  <a:pt x="30480" y="332232"/>
                </a:lnTo>
                <a:lnTo>
                  <a:pt x="22860" y="336804"/>
                </a:lnTo>
                <a:close/>
              </a:path>
              <a:path w="195579" h="337185">
                <a:moveTo>
                  <a:pt x="195072" y="149352"/>
                </a:moveTo>
                <a:lnTo>
                  <a:pt x="164592" y="149352"/>
                </a:lnTo>
                <a:lnTo>
                  <a:pt x="164592" y="3048"/>
                </a:lnTo>
                <a:lnTo>
                  <a:pt x="172212" y="0"/>
                </a:lnTo>
                <a:lnTo>
                  <a:pt x="187452" y="0"/>
                </a:lnTo>
                <a:lnTo>
                  <a:pt x="195072" y="3048"/>
                </a:lnTo>
                <a:lnTo>
                  <a:pt x="195072" y="149352"/>
                </a:lnTo>
                <a:close/>
              </a:path>
              <a:path w="195579" h="337185">
                <a:moveTo>
                  <a:pt x="187452" y="336804"/>
                </a:moveTo>
                <a:lnTo>
                  <a:pt x="172212" y="336804"/>
                </a:lnTo>
                <a:lnTo>
                  <a:pt x="164592" y="332232"/>
                </a:lnTo>
                <a:lnTo>
                  <a:pt x="164592" y="175260"/>
                </a:lnTo>
                <a:lnTo>
                  <a:pt x="195072" y="175260"/>
                </a:lnTo>
                <a:lnTo>
                  <a:pt x="195072" y="332232"/>
                </a:lnTo>
                <a:lnTo>
                  <a:pt x="187452" y="3368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37466" y="4312914"/>
            <a:ext cx="245748" cy="158381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647885" y="4312915"/>
            <a:ext cx="431136" cy="156225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559" y="35052"/>
                </a:moveTo>
                <a:lnTo>
                  <a:pt x="28956" y="35052"/>
                </a:lnTo>
                <a:lnTo>
                  <a:pt x="38933" y="21859"/>
                </a:lnTo>
                <a:lnTo>
                  <a:pt x="52768" y="10668"/>
                </a:lnTo>
                <a:lnTo>
                  <a:pt x="70318" y="2905"/>
                </a:lnTo>
                <a:lnTo>
                  <a:pt x="91440" y="0"/>
                </a:lnTo>
                <a:lnTo>
                  <a:pt x="112823" y="3286"/>
                </a:lnTo>
                <a:lnTo>
                  <a:pt x="131064" y="12573"/>
                </a:lnTo>
                <a:lnTo>
                  <a:pt x="145875" y="27003"/>
                </a:lnTo>
                <a:lnTo>
                  <a:pt x="146129" y="27432"/>
                </a:lnTo>
                <a:lnTo>
                  <a:pt x="85344" y="27432"/>
                </a:lnTo>
                <a:lnTo>
                  <a:pt x="65198" y="31361"/>
                </a:lnTo>
                <a:lnTo>
                  <a:pt x="59559" y="35052"/>
                </a:lnTo>
                <a:close/>
              </a:path>
              <a:path w="304800" h="220979">
                <a:moveTo>
                  <a:pt x="182923" y="45720"/>
                </a:moveTo>
                <a:lnTo>
                  <a:pt x="156972" y="45720"/>
                </a:lnTo>
                <a:lnTo>
                  <a:pt x="170497" y="25717"/>
                </a:lnTo>
                <a:lnTo>
                  <a:pt x="187452" y="11430"/>
                </a:lnTo>
                <a:lnTo>
                  <a:pt x="206692" y="2857"/>
                </a:lnTo>
                <a:lnTo>
                  <a:pt x="227076" y="0"/>
                </a:lnTo>
                <a:lnTo>
                  <a:pt x="255936" y="5857"/>
                </a:lnTo>
                <a:lnTo>
                  <a:pt x="280797" y="22860"/>
                </a:lnTo>
                <a:lnTo>
                  <a:pt x="283717" y="27432"/>
                </a:lnTo>
                <a:lnTo>
                  <a:pt x="222504" y="27432"/>
                </a:lnTo>
                <a:lnTo>
                  <a:pt x="202358" y="31527"/>
                </a:lnTo>
                <a:lnTo>
                  <a:pt x="184785" y="43053"/>
                </a:lnTo>
                <a:lnTo>
                  <a:pt x="182923" y="45720"/>
                </a:lnTo>
                <a:close/>
              </a:path>
              <a:path w="304800" h="220979">
                <a:moveTo>
                  <a:pt x="24384" y="220980"/>
                </a:moveTo>
                <a:lnTo>
                  <a:pt x="7620" y="220980"/>
                </a:lnTo>
                <a:lnTo>
                  <a:pt x="0" y="214884"/>
                </a:lnTo>
                <a:lnTo>
                  <a:pt x="0" y="7620"/>
                </a:lnTo>
                <a:lnTo>
                  <a:pt x="7620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9559" y="35052"/>
                </a:lnTo>
                <a:lnTo>
                  <a:pt x="47625" y="42862"/>
                </a:lnTo>
                <a:lnTo>
                  <a:pt x="35194" y="61507"/>
                </a:lnTo>
                <a:lnTo>
                  <a:pt x="30480" y="86868"/>
                </a:lnTo>
                <a:lnTo>
                  <a:pt x="30480" y="214884"/>
                </a:lnTo>
                <a:lnTo>
                  <a:pt x="24384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3135" y="62150"/>
                </a:lnTo>
                <a:lnTo>
                  <a:pt x="122110" y="43815"/>
                </a:lnTo>
                <a:lnTo>
                  <a:pt x="105656" y="31765"/>
                </a:lnTo>
                <a:lnTo>
                  <a:pt x="85344" y="27432"/>
                </a:lnTo>
                <a:lnTo>
                  <a:pt x="146129" y="27432"/>
                </a:lnTo>
                <a:lnTo>
                  <a:pt x="156972" y="45720"/>
                </a:lnTo>
                <a:lnTo>
                  <a:pt x="182923" y="45720"/>
                </a:lnTo>
                <a:lnTo>
                  <a:pt x="172354" y="60864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6868"/>
                </a:lnTo>
                <a:lnTo>
                  <a:pt x="269652" y="60864"/>
                </a:lnTo>
                <a:lnTo>
                  <a:pt x="257556" y="42291"/>
                </a:lnTo>
                <a:lnTo>
                  <a:pt x="240887" y="31146"/>
                </a:lnTo>
                <a:lnTo>
                  <a:pt x="222504" y="27432"/>
                </a:lnTo>
                <a:lnTo>
                  <a:pt x="283717" y="27432"/>
                </a:lnTo>
                <a:lnTo>
                  <a:pt x="298227" y="50149"/>
                </a:lnTo>
                <a:lnTo>
                  <a:pt x="304800" y="86868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275190" y="4220257"/>
            <a:ext cx="247903" cy="251398"/>
          </a:xfrm>
          <a:custGeom>
            <a:avLst/>
            <a:gdLst/>
            <a:ahLst/>
            <a:cxnLst/>
            <a:rect l="l" t="t" r="r" b="b"/>
            <a:pathLst>
              <a:path w="175260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7932"/>
                </a:lnTo>
                <a:lnTo>
                  <a:pt x="6667" y="183784"/>
                </a:lnTo>
                <a:lnTo>
                  <a:pt x="24765" y="156210"/>
                </a:lnTo>
                <a:lnTo>
                  <a:pt x="51435" y="137779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96"/>
                </a:lnTo>
                <a:lnTo>
                  <a:pt x="47434" y="176784"/>
                </a:lnTo>
                <a:lnTo>
                  <a:pt x="35028" y="195786"/>
                </a:lnTo>
                <a:lnTo>
                  <a:pt x="30480" y="217932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60" h="355600">
                <a:moveTo>
                  <a:pt x="140279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39827" y="192571"/>
                </a:lnTo>
                <a:lnTo>
                  <a:pt x="126873" y="173926"/>
                </a:lnTo>
                <a:lnTo>
                  <a:pt x="108775" y="162425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60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92073" y="4312914"/>
            <a:ext cx="247903" cy="158381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872312" y="4313993"/>
            <a:ext cx="254370" cy="157303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7203210" y="4220257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7299138" y="4312914"/>
            <a:ext cx="247903" cy="15838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7609557" y="4241806"/>
            <a:ext cx="142814" cy="227605"/>
          </a:xfrm>
          <a:custGeom>
            <a:avLst/>
            <a:gdLst/>
            <a:ahLst/>
            <a:cxnLst/>
            <a:rect l="l" t="t" r="r" b="b"/>
            <a:pathLst>
              <a:path w="100964" h="321945">
                <a:moveTo>
                  <a:pt x="94488" y="321564"/>
                </a:moveTo>
                <a:lnTo>
                  <a:pt x="73152" y="321564"/>
                </a:lnTo>
                <a:lnTo>
                  <a:pt x="41790" y="317706"/>
                </a:lnTo>
                <a:lnTo>
                  <a:pt x="18859" y="305562"/>
                </a:lnTo>
                <a:lnTo>
                  <a:pt x="4786" y="284273"/>
                </a:lnTo>
                <a:lnTo>
                  <a:pt x="0" y="252984"/>
                </a:lnTo>
                <a:lnTo>
                  <a:pt x="0" y="4572"/>
                </a:lnTo>
                <a:lnTo>
                  <a:pt x="7620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9728"/>
                </a:lnTo>
                <a:lnTo>
                  <a:pt x="100584" y="121920"/>
                </a:lnTo>
                <a:lnTo>
                  <a:pt x="96012" y="128016"/>
                </a:lnTo>
                <a:lnTo>
                  <a:pt x="30480" y="128016"/>
                </a:lnTo>
                <a:lnTo>
                  <a:pt x="30480" y="252984"/>
                </a:lnTo>
                <a:lnTo>
                  <a:pt x="32646" y="272272"/>
                </a:lnTo>
                <a:lnTo>
                  <a:pt x="39814" y="284988"/>
                </a:lnTo>
                <a:lnTo>
                  <a:pt x="52982" y="291988"/>
                </a:lnTo>
                <a:lnTo>
                  <a:pt x="73152" y="294132"/>
                </a:lnTo>
                <a:lnTo>
                  <a:pt x="94488" y="294132"/>
                </a:lnTo>
                <a:lnTo>
                  <a:pt x="100584" y="300228"/>
                </a:lnTo>
                <a:lnTo>
                  <a:pt x="100584" y="315468"/>
                </a:lnTo>
                <a:lnTo>
                  <a:pt x="94488" y="321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7935064" y="4220257"/>
            <a:ext cx="246107" cy="249154"/>
          </a:xfrm>
          <a:custGeom>
            <a:avLst/>
            <a:gdLst/>
            <a:ahLst/>
            <a:cxnLst/>
            <a:rect l="l" t="t" r="r" b="b"/>
            <a:pathLst>
              <a:path w="173989" h="352425">
                <a:moveTo>
                  <a:pt x="24384" y="352044"/>
                </a:moveTo>
                <a:lnTo>
                  <a:pt x="7620" y="352044"/>
                </a:lnTo>
                <a:lnTo>
                  <a:pt x="0" y="345948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166116"/>
                </a:lnTo>
                <a:lnTo>
                  <a:pt x="60676" y="166116"/>
                </a:lnTo>
                <a:lnTo>
                  <a:pt x="48387" y="173926"/>
                </a:lnTo>
                <a:lnTo>
                  <a:pt x="35433" y="192571"/>
                </a:lnTo>
                <a:lnTo>
                  <a:pt x="30480" y="217932"/>
                </a:lnTo>
                <a:lnTo>
                  <a:pt x="30480" y="345948"/>
                </a:lnTo>
                <a:lnTo>
                  <a:pt x="24384" y="352044"/>
                </a:lnTo>
                <a:close/>
              </a:path>
              <a:path w="173989" h="352425">
                <a:moveTo>
                  <a:pt x="60676" y="166116"/>
                </a:moveTo>
                <a:lnTo>
                  <a:pt x="30480" y="166116"/>
                </a:lnTo>
                <a:lnTo>
                  <a:pt x="40219" y="152923"/>
                </a:lnTo>
                <a:lnTo>
                  <a:pt x="53530" y="141732"/>
                </a:lnTo>
                <a:lnTo>
                  <a:pt x="70556" y="133969"/>
                </a:lnTo>
                <a:lnTo>
                  <a:pt x="91440" y="131064"/>
                </a:lnTo>
                <a:lnTo>
                  <a:pt x="123586" y="137779"/>
                </a:lnTo>
                <a:lnTo>
                  <a:pt x="149733" y="156210"/>
                </a:lnTo>
                <a:lnTo>
                  <a:pt x="151189" y="158496"/>
                </a:lnTo>
                <a:lnTo>
                  <a:pt x="86868" y="158496"/>
                </a:lnTo>
                <a:lnTo>
                  <a:pt x="66484" y="162425"/>
                </a:lnTo>
                <a:lnTo>
                  <a:pt x="60676" y="166116"/>
                </a:lnTo>
                <a:close/>
              </a:path>
              <a:path w="173989" h="352425">
                <a:moveTo>
                  <a:pt x="166116" y="352044"/>
                </a:moveTo>
                <a:lnTo>
                  <a:pt x="152400" y="352044"/>
                </a:lnTo>
                <a:lnTo>
                  <a:pt x="143256" y="347472"/>
                </a:lnTo>
                <a:lnTo>
                  <a:pt x="143256" y="217932"/>
                </a:lnTo>
                <a:lnTo>
                  <a:pt x="138731" y="195786"/>
                </a:lnTo>
                <a:lnTo>
                  <a:pt x="126492" y="176784"/>
                </a:lnTo>
                <a:lnTo>
                  <a:pt x="108537" y="163496"/>
                </a:lnTo>
                <a:lnTo>
                  <a:pt x="86868" y="158496"/>
                </a:lnTo>
                <a:lnTo>
                  <a:pt x="151189" y="158496"/>
                </a:lnTo>
                <a:lnTo>
                  <a:pt x="167306" y="183784"/>
                </a:lnTo>
                <a:lnTo>
                  <a:pt x="173736" y="217932"/>
                </a:lnTo>
                <a:lnTo>
                  <a:pt x="173736" y="347472"/>
                </a:lnTo>
                <a:lnTo>
                  <a:pt x="166116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247637" y="4312914"/>
            <a:ext cx="247903" cy="15838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8558055" y="4312915"/>
            <a:ext cx="431136" cy="156225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559" y="35052"/>
                </a:moveTo>
                <a:lnTo>
                  <a:pt x="30480" y="35052"/>
                </a:lnTo>
                <a:lnTo>
                  <a:pt x="39576" y="21859"/>
                </a:lnTo>
                <a:lnTo>
                  <a:pt x="52959" y="10668"/>
                </a:lnTo>
                <a:lnTo>
                  <a:pt x="70342" y="2905"/>
                </a:lnTo>
                <a:lnTo>
                  <a:pt x="91440" y="0"/>
                </a:lnTo>
                <a:lnTo>
                  <a:pt x="113037" y="3286"/>
                </a:lnTo>
                <a:lnTo>
                  <a:pt x="131635" y="12573"/>
                </a:lnTo>
                <a:lnTo>
                  <a:pt x="146518" y="27003"/>
                </a:lnTo>
                <a:lnTo>
                  <a:pt x="146757" y="27432"/>
                </a:lnTo>
                <a:lnTo>
                  <a:pt x="85344" y="27432"/>
                </a:lnTo>
                <a:lnTo>
                  <a:pt x="65198" y="31361"/>
                </a:lnTo>
                <a:lnTo>
                  <a:pt x="59559" y="35052"/>
                </a:lnTo>
                <a:close/>
              </a:path>
              <a:path w="304800" h="220979">
                <a:moveTo>
                  <a:pt x="182923" y="45720"/>
                </a:moveTo>
                <a:lnTo>
                  <a:pt x="156972" y="45720"/>
                </a:lnTo>
                <a:lnTo>
                  <a:pt x="171354" y="25717"/>
                </a:lnTo>
                <a:lnTo>
                  <a:pt x="188595" y="11430"/>
                </a:lnTo>
                <a:lnTo>
                  <a:pt x="207549" y="2857"/>
                </a:lnTo>
                <a:lnTo>
                  <a:pt x="227076" y="0"/>
                </a:lnTo>
                <a:lnTo>
                  <a:pt x="255936" y="5857"/>
                </a:lnTo>
                <a:lnTo>
                  <a:pt x="280797" y="22860"/>
                </a:lnTo>
                <a:lnTo>
                  <a:pt x="283717" y="27432"/>
                </a:lnTo>
                <a:lnTo>
                  <a:pt x="222504" y="27432"/>
                </a:lnTo>
                <a:lnTo>
                  <a:pt x="202358" y="31527"/>
                </a:lnTo>
                <a:lnTo>
                  <a:pt x="184785" y="43053"/>
                </a:lnTo>
                <a:lnTo>
                  <a:pt x="182923" y="45720"/>
                </a:lnTo>
                <a:close/>
              </a:path>
              <a:path w="304800" h="220979">
                <a:moveTo>
                  <a:pt x="24384" y="220980"/>
                </a:moveTo>
                <a:lnTo>
                  <a:pt x="7620" y="220980"/>
                </a:lnTo>
                <a:lnTo>
                  <a:pt x="0" y="214884"/>
                </a:lnTo>
                <a:lnTo>
                  <a:pt x="0" y="7620"/>
                </a:lnTo>
                <a:lnTo>
                  <a:pt x="7620" y="3048"/>
                </a:lnTo>
                <a:lnTo>
                  <a:pt x="22860" y="3048"/>
                </a:lnTo>
                <a:lnTo>
                  <a:pt x="30480" y="7620"/>
                </a:lnTo>
                <a:lnTo>
                  <a:pt x="30480" y="35052"/>
                </a:lnTo>
                <a:lnTo>
                  <a:pt x="59559" y="35052"/>
                </a:lnTo>
                <a:lnTo>
                  <a:pt x="47625" y="42862"/>
                </a:lnTo>
                <a:lnTo>
                  <a:pt x="35194" y="61507"/>
                </a:lnTo>
                <a:lnTo>
                  <a:pt x="30480" y="86868"/>
                </a:lnTo>
                <a:lnTo>
                  <a:pt x="30480" y="214884"/>
                </a:lnTo>
                <a:lnTo>
                  <a:pt x="24384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6304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3135" y="62150"/>
                </a:lnTo>
                <a:lnTo>
                  <a:pt x="122110" y="43815"/>
                </a:lnTo>
                <a:lnTo>
                  <a:pt x="105656" y="31765"/>
                </a:lnTo>
                <a:lnTo>
                  <a:pt x="85344" y="27432"/>
                </a:lnTo>
                <a:lnTo>
                  <a:pt x="146757" y="27432"/>
                </a:lnTo>
                <a:lnTo>
                  <a:pt x="156972" y="45720"/>
                </a:lnTo>
                <a:lnTo>
                  <a:pt x="182923" y="45720"/>
                </a:lnTo>
                <a:lnTo>
                  <a:pt x="172354" y="60864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6868"/>
                </a:lnTo>
                <a:lnTo>
                  <a:pt x="269867" y="60864"/>
                </a:lnTo>
                <a:lnTo>
                  <a:pt x="258127" y="42291"/>
                </a:lnTo>
                <a:lnTo>
                  <a:pt x="241530" y="31146"/>
                </a:lnTo>
                <a:lnTo>
                  <a:pt x="222504" y="27432"/>
                </a:lnTo>
                <a:lnTo>
                  <a:pt x="283717" y="27432"/>
                </a:lnTo>
                <a:lnTo>
                  <a:pt x="298227" y="50149"/>
                </a:lnTo>
                <a:lnTo>
                  <a:pt x="304800" y="86868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185360" y="4220257"/>
            <a:ext cx="247903" cy="251398"/>
          </a:xfrm>
          <a:custGeom>
            <a:avLst/>
            <a:gdLst/>
            <a:ahLst/>
            <a:cxnLst/>
            <a:rect l="l" t="t" r="r" b="b"/>
            <a:pathLst>
              <a:path w="175259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7932"/>
                </a:lnTo>
                <a:lnTo>
                  <a:pt x="6667" y="183784"/>
                </a:lnTo>
                <a:lnTo>
                  <a:pt x="24765" y="156210"/>
                </a:lnTo>
                <a:lnTo>
                  <a:pt x="51435" y="137779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96"/>
                </a:lnTo>
                <a:lnTo>
                  <a:pt x="47434" y="176784"/>
                </a:lnTo>
                <a:lnTo>
                  <a:pt x="35028" y="195786"/>
                </a:lnTo>
                <a:lnTo>
                  <a:pt x="30480" y="217932"/>
                </a:lnTo>
                <a:lnTo>
                  <a:pt x="30480" y="266700"/>
                </a:lnTo>
                <a:lnTo>
                  <a:pt x="35242" y="289083"/>
                </a:lnTo>
                <a:lnTo>
                  <a:pt x="48006" y="308610"/>
                </a:lnTo>
                <a:lnTo>
                  <a:pt x="66484" y="322421"/>
                </a:lnTo>
                <a:lnTo>
                  <a:pt x="88392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59" h="355600">
                <a:moveTo>
                  <a:pt x="140279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40041" y="192571"/>
                </a:lnTo>
                <a:lnTo>
                  <a:pt x="127444" y="173926"/>
                </a:lnTo>
                <a:lnTo>
                  <a:pt x="109418" y="162425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59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502245" y="4312914"/>
            <a:ext cx="247903" cy="158381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13980" y="4313993"/>
            <a:ext cx="254370" cy="15730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0196373" y="4312914"/>
            <a:ext cx="228502" cy="15838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0502482" y="4241806"/>
            <a:ext cx="142814" cy="227605"/>
          </a:xfrm>
          <a:custGeom>
            <a:avLst/>
            <a:gdLst/>
            <a:ahLst/>
            <a:cxnLst/>
            <a:rect l="l" t="t" r="r" b="b"/>
            <a:pathLst>
              <a:path w="100965" h="321945">
                <a:moveTo>
                  <a:pt x="94488" y="321564"/>
                </a:moveTo>
                <a:lnTo>
                  <a:pt x="73152" y="321564"/>
                </a:lnTo>
                <a:lnTo>
                  <a:pt x="41790" y="317706"/>
                </a:lnTo>
                <a:lnTo>
                  <a:pt x="18859" y="305562"/>
                </a:lnTo>
                <a:lnTo>
                  <a:pt x="4786" y="284273"/>
                </a:lnTo>
                <a:lnTo>
                  <a:pt x="0" y="252984"/>
                </a:lnTo>
                <a:lnTo>
                  <a:pt x="0" y="4572"/>
                </a:lnTo>
                <a:lnTo>
                  <a:pt x="7620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9728"/>
                </a:lnTo>
                <a:lnTo>
                  <a:pt x="100584" y="121920"/>
                </a:lnTo>
                <a:lnTo>
                  <a:pt x="96012" y="128016"/>
                </a:lnTo>
                <a:lnTo>
                  <a:pt x="30480" y="128016"/>
                </a:lnTo>
                <a:lnTo>
                  <a:pt x="30480" y="252984"/>
                </a:lnTo>
                <a:lnTo>
                  <a:pt x="32646" y="272272"/>
                </a:lnTo>
                <a:lnTo>
                  <a:pt x="39814" y="284988"/>
                </a:lnTo>
                <a:lnTo>
                  <a:pt x="52982" y="291988"/>
                </a:lnTo>
                <a:lnTo>
                  <a:pt x="73152" y="294132"/>
                </a:lnTo>
                <a:lnTo>
                  <a:pt x="94488" y="294132"/>
                </a:lnTo>
                <a:lnTo>
                  <a:pt x="100584" y="300228"/>
                </a:lnTo>
                <a:lnTo>
                  <a:pt x="100584" y="315468"/>
                </a:lnTo>
                <a:lnTo>
                  <a:pt x="94488" y="321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677090" y="4312914"/>
            <a:ext cx="228502" cy="158381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985354" y="4312914"/>
            <a:ext cx="243592" cy="156226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295771" y="4220257"/>
            <a:ext cx="247903" cy="251398"/>
          </a:xfrm>
          <a:custGeom>
            <a:avLst/>
            <a:gdLst/>
            <a:ahLst/>
            <a:cxnLst/>
            <a:rect l="l" t="t" r="r" b="b"/>
            <a:pathLst>
              <a:path w="175259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0876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7932"/>
                </a:lnTo>
                <a:lnTo>
                  <a:pt x="6667" y="183784"/>
                </a:lnTo>
                <a:lnTo>
                  <a:pt x="24765" y="156210"/>
                </a:lnTo>
                <a:lnTo>
                  <a:pt x="51435" y="137779"/>
                </a:lnTo>
                <a:lnTo>
                  <a:pt x="83820" y="131064"/>
                </a:lnTo>
                <a:lnTo>
                  <a:pt x="104703" y="133969"/>
                </a:lnTo>
                <a:lnTo>
                  <a:pt x="121729" y="141732"/>
                </a:lnTo>
                <a:lnTo>
                  <a:pt x="135040" y="152923"/>
                </a:lnTo>
                <a:lnTo>
                  <a:pt x="139154" y="158496"/>
                </a:lnTo>
                <a:lnTo>
                  <a:pt x="88392" y="158496"/>
                </a:lnTo>
                <a:lnTo>
                  <a:pt x="65841" y="163496"/>
                </a:lnTo>
                <a:lnTo>
                  <a:pt x="47434" y="176784"/>
                </a:lnTo>
                <a:lnTo>
                  <a:pt x="35028" y="195786"/>
                </a:lnTo>
                <a:lnTo>
                  <a:pt x="30480" y="217932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59" h="355600">
                <a:moveTo>
                  <a:pt x="140279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39827" y="192571"/>
                </a:lnTo>
                <a:lnTo>
                  <a:pt x="126873" y="173926"/>
                </a:lnTo>
                <a:lnTo>
                  <a:pt x="108775" y="162425"/>
                </a:lnTo>
                <a:lnTo>
                  <a:pt x="88392" y="158496"/>
                </a:lnTo>
                <a:lnTo>
                  <a:pt x="139154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59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1601879" y="4312914"/>
            <a:ext cx="228502" cy="158381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1890740" y="4312914"/>
            <a:ext cx="207484" cy="225360"/>
          </a:xfrm>
          <a:custGeom>
            <a:avLst/>
            <a:gdLst/>
            <a:ahLst/>
            <a:cxnLst/>
            <a:rect l="l" t="t" r="r" b="b"/>
            <a:pathLst>
              <a:path w="146684" h="318770">
                <a:moveTo>
                  <a:pt x="134960" y="198120"/>
                </a:moveTo>
                <a:lnTo>
                  <a:pt x="71628" y="198120"/>
                </a:lnTo>
                <a:lnTo>
                  <a:pt x="93797" y="195476"/>
                </a:lnTo>
                <a:lnTo>
                  <a:pt x="108394" y="188404"/>
                </a:lnTo>
                <a:lnTo>
                  <a:pt x="116419" y="178188"/>
                </a:lnTo>
                <a:lnTo>
                  <a:pt x="118872" y="166116"/>
                </a:lnTo>
                <a:lnTo>
                  <a:pt x="106984" y="139244"/>
                </a:lnTo>
                <a:lnTo>
                  <a:pt x="78638" y="125248"/>
                </a:lnTo>
                <a:lnTo>
                  <a:pt x="44805" y="114324"/>
                </a:lnTo>
                <a:lnTo>
                  <a:pt x="16459" y="96670"/>
                </a:lnTo>
                <a:lnTo>
                  <a:pt x="4572" y="62484"/>
                </a:lnTo>
                <a:lnTo>
                  <a:pt x="8501" y="40505"/>
                </a:lnTo>
                <a:lnTo>
                  <a:pt x="21145" y="20383"/>
                </a:lnTo>
                <a:lnTo>
                  <a:pt x="43791" y="5691"/>
                </a:lnTo>
                <a:lnTo>
                  <a:pt x="77724" y="0"/>
                </a:lnTo>
                <a:lnTo>
                  <a:pt x="100107" y="2071"/>
                </a:lnTo>
                <a:lnTo>
                  <a:pt x="119634" y="7429"/>
                </a:lnTo>
                <a:lnTo>
                  <a:pt x="133445" y="14787"/>
                </a:lnTo>
                <a:lnTo>
                  <a:pt x="138684" y="22860"/>
                </a:lnTo>
                <a:lnTo>
                  <a:pt x="138684" y="25908"/>
                </a:lnTo>
                <a:lnTo>
                  <a:pt x="77724" y="25908"/>
                </a:lnTo>
                <a:lnTo>
                  <a:pt x="56435" y="29241"/>
                </a:lnTo>
                <a:lnTo>
                  <a:pt x="42291" y="37719"/>
                </a:lnTo>
                <a:lnTo>
                  <a:pt x="34432" y="49053"/>
                </a:lnTo>
                <a:lnTo>
                  <a:pt x="32004" y="60960"/>
                </a:lnTo>
                <a:lnTo>
                  <a:pt x="43891" y="84173"/>
                </a:lnTo>
                <a:lnTo>
                  <a:pt x="72237" y="96341"/>
                </a:lnTo>
                <a:lnTo>
                  <a:pt x="106070" y="107265"/>
                </a:lnTo>
                <a:lnTo>
                  <a:pt x="134416" y="126748"/>
                </a:lnTo>
                <a:lnTo>
                  <a:pt x="146304" y="164592"/>
                </a:lnTo>
                <a:lnTo>
                  <a:pt x="142374" y="186713"/>
                </a:lnTo>
                <a:lnTo>
                  <a:pt x="134960" y="198120"/>
                </a:lnTo>
                <a:close/>
              </a:path>
              <a:path w="146684" h="318770">
                <a:moveTo>
                  <a:pt x="134112" y="38100"/>
                </a:moveTo>
                <a:lnTo>
                  <a:pt x="126492" y="38100"/>
                </a:lnTo>
                <a:lnTo>
                  <a:pt x="120157" y="36195"/>
                </a:lnTo>
                <a:lnTo>
                  <a:pt x="110109" y="32004"/>
                </a:lnTo>
                <a:lnTo>
                  <a:pt x="96059" y="27813"/>
                </a:lnTo>
                <a:lnTo>
                  <a:pt x="77724" y="25908"/>
                </a:lnTo>
                <a:lnTo>
                  <a:pt x="138684" y="25908"/>
                </a:lnTo>
                <a:lnTo>
                  <a:pt x="138684" y="27432"/>
                </a:lnTo>
                <a:lnTo>
                  <a:pt x="134112" y="38100"/>
                </a:lnTo>
                <a:close/>
              </a:path>
              <a:path w="146684" h="318770">
                <a:moveTo>
                  <a:pt x="117798" y="301752"/>
                </a:moveTo>
                <a:lnTo>
                  <a:pt x="80772" y="301752"/>
                </a:lnTo>
                <a:lnTo>
                  <a:pt x="92297" y="300180"/>
                </a:lnTo>
                <a:lnTo>
                  <a:pt x="99822" y="296037"/>
                </a:lnTo>
                <a:lnTo>
                  <a:pt x="103917" y="290179"/>
                </a:lnTo>
                <a:lnTo>
                  <a:pt x="105156" y="283464"/>
                </a:lnTo>
                <a:lnTo>
                  <a:pt x="103203" y="274796"/>
                </a:lnTo>
                <a:lnTo>
                  <a:pt x="97536" y="268986"/>
                </a:lnTo>
                <a:lnTo>
                  <a:pt x="88439" y="265461"/>
                </a:lnTo>
                <a:lnTo>
                  <a:pt x="76200" y="263652"/>
                </a:lnTo>
                <a:lnTo>
                  <a:pt x="57912" y="262128"/>
                </a:lnTo>
                <a:lnTo>
                  <a:pt x="68580" y="224028"/>
                </a:lnTo>
                <a:lnTo>
                  <a:pt x="40505" y="220075"/>
                </a:lnTo>
                <a:lnTo>
                  <a:pt x="18859" y="211836"/>
                </a:lnTo>
                <a:lnTo>
                  <a:pt x="4929" y="201310"/>
                </a:lnTo>
                <a:lnTo>
                  <a:pt x="0" y="190500"/>
                </a:lnTo>
                <a:lnTo>
                  <a:pt x="0" y="184404"/>
                </a:lnTo>
                <a:lnTo>
                  <a:pt x="4572" y="176784"/>
                </a:lnTo>
                <a:lnTo>
                  <a:pt x="10668" y="176784"/>
                </a:lnTo>
                <a:lnTo>
                  <a:pt x="18049" y="180117"/>
                </a:lnTo>
                <a:lnTo>
                  <a:pt x="28575" y="187452"/>
                </a:lnTo>
                <a:lnTo>
                  <a:pt x="45386" y="194786"/>
                </a:lnTo>
                <a:lnTo>
                  <a:pt x="71628" y="198120"/>
                </a:lnTo>
                <a:lnTo>
                  <a:pt x="134960" y="198120"/>
                </a:lnTo>
                <a:lnTo>
                  <a:pt x="130873" y="204406"/>
                </a:lnTo>
                <a:lnTo>
                  <a:pt x="112228" y="216669"/>
                </a:lnTo>
                <a:lnTo>
                  <a:pt x="86868" y="222504"/>
                </a:lnTo>
                <a:lnTo>
                  <a:pt x="80772" y="248412"/>
                </a:lnTo>
                <a:lnTo>
                  <a:pt x="100536" y="251936"/>
                </a:lnTo>
                <a:lnTo>
                  <a:pt x="114300" y="259461"/>
                </a:lnTo>
                <a:lnTo>
                  <a:pt x="122348" y="269843"/>
                </a:lnTo>
                <a:lnTo>
                  <a:pt x="124968" y="281940"/>
                </a:lnTo>
                <a:lnTo>
                  <a:pt x="122396" y="294727"/>
                </a:lnTo>
                <a:lnTo>
                  <a:pt x="117798" y="301752"/>
                </a:lnTo>
                <a:close/>
              </a:path>
              <a:path w="146684" h="318770">
                <a:moveTo>
                  <a:pt x="83820" y="318516"/>
                </a:moveTo>
                <a:lnTo>
                  <a:pt x="72961" y="317682"/>
                </a:lnTo>
                <a:lnTo>
                  <a:pt x="60960" y="315277"/>
                </a:lnTo>
                <a:lnTo>
                  <a:pt x="51244" y="311443"/>
                </a:lnTo>
                <a:lnTo>
                  <a:pt x="47244" y="306324"/>
                </a:lnTo>
                <a:lnTo>
                  <a:pt x="47244" y="303276"/>
                </a:lnTo>
                <a:lnTo>
                  <a:pt x="50292" y="295656"/>
                </a:lnTo>
                <a:lnTo>
                  <a:pt x="54864" y="295656"/>
                </a:lnTo>
                <a:lnTo>
                  <a:pt x="58054" y="296608"/>
                </a:lnTo>
                <a:lnTo>
                  <a:pt x="63246" y="298704"/>
                </a:lnTo>
                <a:lnTo>
                  <a:pt x="70723" y="300799"/>
                </a:lnTo>
                <a:lnTo>
                  <a:pt x="80772" y="301752"/>
                </a:lnTo>
                <a:lnTo>
                  <a:pt x="117798" y="301752"/>
                </a:lnTo>
                <a:lnTo>
                  <a:pt x="114681" y="306514"/>
                </a:lnTo>
                <a:lnTo>
                  <a:pt x="101822" y="315158"/>
                </a:lnTo>
                <a:lnTo>
                  <a:pt x="83820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2283075" y="4241806"/>
            <a:ext cx="58383" cy="227605"/>
          </a:xfrm>
          <a:custGeom>
            <a:avLst/>
            <a:gdLst/>
            <a:ahLst/>
            <a:cxnLst/>
            <a:rect l="l" t="t" r="r" b="b"/>
            <a:pathLst>
              <a:path w="41275" h="321945">
                <a:moveTo>
                  <a:pt x="30480" y="321564"/>
                </a:moveTo>
                <a:lnTo>
                  <a:pt x="13716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1564"/>
                </a:lnTo>
                <a:close/>
              </a:path>
              <a:path w="41275" h="321945">
                <a:moveTo>
                  <a:pt x="21336" y="38100"/>
                </a:moveTo>
                <a:lnTo>
                  <a:pt x="12858" y="36504"/>
                </a:lnTo>
                <a:lnTo>
                  <a:pt x="6096" y="32194"/>
                </a:lnTo>
                <a:lnTo>
                  <a:pt x="1619" y="25884"/>
                </a:lnTo>
                <a:lnTo>
                  <a:pt x="0" y="18288"/>
                </a:lnTo>
                <a:lnTo>
                  <a:pt x="1619" y="11572"/>
                </a:lnTo>
                <a:lnTo>
                  <a:pt x="6096" y="5715"/>
                </a:lnTo>
                <a:lnTo>
                  <a:pt x="12858" y="1571"/>
                </a:lnTo>
                <a:lnTo>
                  <a:pt x="21336" y="0"/>
                </a:lnTo>
                <a:lnTo>
                  <a:pt x="28932" y="1571"/>
                </a:lnTo>
                <a:lnTo>
                  <a:pt x="35242" y="5715"/>
                </a:lnTo>
                <a:lnTo>
                  <a:pt x="39552" y="11572"/>
                </a:lnTo>
                <a:lnTo>
                  <a:pt x="41148" y="18288"/>
                </a:lnTo>
                <a:lnTo>
                  <a:pt x="39552" y="25884"/>
                </a:lnTo>
                <a:lnTo>
                  <a:pt x="35242" y="32194"/>
                </a:lnTo>
                <a:lnTo>
                  <a:pt x="28932" y="36504"/>
                </a:lnTo>
                <a:lnTo>
                  <a:pt x="21336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2405947" y="4312914"/>
            <a:ext cx="222754" cy="225360"/>
          </a:xfrm>
          <a:custGeom>
            <a:avLst/>
            <a:gdLst/>
            <a:ahLst/>
            <a:cxnLst/>
            <a:rect l="l" t="t" r="r" b="b"/>
            <a:pathLst>
              <a:path w="157479" h="318770">
                <a:moveTo>
                  <a:pt x="128466" y="301752"/>
                </a:moveTo>
                <a:lnTo>
                  <a:pt x="91440" y="301752"/>
                </a:lnTo>
                <a:lnTo>
                  <a:pt x="102965" y="300180"/>
                </a:lnTo>
                <a:lnTo>
                  <a:pt x="110490" y="296037"/>
                </a:lnTo>
                <a:lnTo>
                  <a:pt x="114585" y="290179"/>
                </a:lnTo>
                <a:lnTo>
                  <a:pt x="115824" y="283464"/>
                </a:lnTo>
                <a:lnTo>
                  <a:pt x="113871" y="274796"/>
                </a:lnTo>
                <a:lnTo>
                  <a:pt x="108204" y="268986"/>
                </a:lnTo>
                <a:lnTo>
                  <a:pt x="99107" y="265461"/>
                </a:lnTo>
                <a:lnTo>
                  <a:pt x="86868" y="263652"/>
                </a:lnTo>
                <a:lnTo>
                  <a:pt x="70104" y="262128"/>
                </a:lnTo>
                <a:lnTo>
                  <a:pt x="79248" y="224028"/>
                </a:lnTo>
                <a:lnTo>
                  <a:pt x="44362" y="215812"/>
                </a:lnTo>
                <a:lnTo>
                  <a:pt x="19621" y="197167"/>
                </a:lnTo>
                <a:lnTo>
                  <a:pt x="4881" y="170235"/>
                </a:lnTo>
                <a:lnTo>
                  <a:pt x="0" y="137160"/>
                </a:lnTo>
                <a:lnTo>
                  <a:pt x="0" y="86868"/>
                </a:lnTo>
                <a:lnTo>
                  <a:pt x="5262" y="52720"/>
                </a:lnTo>
                <a:lnTo>
                  <a:pt x="21526" y="25146"/>
                </a:lnTo>
                <a:lnTo>
                  <a:pt x="49506" y="6715"/>
                </a:lnTo>
                <a:lnTo>
                  <a:pt x="89916" y="0"/>
                </a:lnTo>
                <a:lnTo>
                  <a:pt x="115990" y="3048"/>
                </a:lnTo>
                <a:lnTo>
                  <a:pt x="136207" y="10668"/>
                </a:lnTo>
                <a:lnTo>
                  <a:pt x="149280" y="20574"/>
                </a:lnTo>
                <a:lnTo>
                  <a:pt x="152495" y="27432"/>
                </a:lnTo>
                <a:lnTo>
                  <a:pt x="91440" y="27432"/>
                </a:lnTo>
                <a:lnTo>
                  <a:pt x="64555" y="31575"/>
                </a:lnTo>
                <a:lnTo>
                  <a:pt x="45529" y="43434"/>
                </a:lnTo>
                <a:lnTo>
                  <a:pt x="34218" y="62150"/>
                </a:lnTo>
                <a:lnTo>
                  <a:pt x="30480" y="86868"/>
                </a:lnTo>
                <a:lnTo>
                  <a:pt x="30480" y="137160"/>
                </a:lnTo>
                <a:lnTo>
                  <a:pt x="34218" y="161877"/>
                </a:lnTo>
                <a:lnTo>
                  <a:pt x="45529" y="180594"/>
                </a:lnTo>
                <a:lnTo>
                  <a:pt x="64555" y="192452"/>
                </a:lnTo>
                <a:lnTo>
                  <a:pt x="91440" y="196596"/>
                </a:lnTo>
                <a:lnTo>
                  <a:pt x="155639" y="196596"/>
                </a:lnTo>
                <a:lnTo>
                  <a:pt x="152828" y="203025"/>
                </a:lnTo>
                <a:lnTo>
                  <a:pt x="140970" y="212217"/>
                </a:lnTo>
                <a:lnTo>
                  <a:pt x="122253" y="219694"/>
                </a:lnTo>
                <a:lnTo>
                  <a:pt x="97536" y="224028"/>
                </a:lnTo>
                <a:lnTo>
                  <a:pt x="91440" y="248412"/>
                </a:lnTo>
                <a:lnTo>
                  <a:pt x="111204" y="251936"/>
                </a:lnTo>
                <a:lnTo>
                  <a:pt x="124968" y="259461"/>
                </a:lnTo>
                <a:lnTo>
                  <a:pt x="133016" y="269843"/>
                </a:lnTo>
                <a:lnTo>
                  <a:pt x="135636" y="281940"/>
                </a:lnTo>
                <a:lnTo>
                  <a:pt x="133064" y="294727"/>
                </a:lnTo>
                <a:lnTo>
                  <a:pt x="128466" y="301752"/>
                </a:lnTo>
                <a:close/>
              </a:path>
              <a:path w="157479" h="318770">
                <a:moveTo>
                  <a:pt x="147828" y="44196"/>
                </a:moveTo>
                <a:lnTo>
                  <a:pt x="141732" y="44196"/>
                </a:lnTo>
                <a:lnTo>
                  <a:pt x="134731" y="41576"/>
                </a:lnTo>
                <a:lnTo>
                  <a:pt x="125730" y="35814"/>
                </a:lnTo>
                <a:lnTo>
                  <a:pt x="112156" y="30051"/>
                </a:lnTo>
                <a:lnTo>
                  <a:pt x="91440" y="27432"/>
                </a:lnTo>
                <a:lnTo>
                  <a:pt x="152495" y="27432"/>
                </a:lnTo>
                <a:lnTo>
                  <a:pt x="153924" y="30480"/>
                </a:lnTo>
                <a:lnTo>
                  <a:pt x="153924" y="36576"/>
                </a:lnTo>
                <a:lnTo>
                  <a:pt x="147828" y="44196"/>
                </a:lnTo>
                <a:close/>
              </a:path>
              <a:path w="157479" h="318770">
                <a:moveTo>
                  <a:pt x="155639" y="196596"/>
                </a:moveTo>
                <a:lnTo>
                  <a:pt x="91440" y="196596"/>
                </a:lnTo>
                <a:lnTo>
                  <a:pt x="113037" y="193976"/>
                </a:lnTo>
                <a:lnTo>
                  <a:pt x="127063" y="188214"/>
                </a:lnTo>
                <a:lnTo>
                  <a:pt x="136231" y="182451"/>
                </a:lnTo>
                <a:lnTo>
                  <a:pt x="143256" y="179832"/>
                </a:lnTo>
                <a:lnTo>
                  <a:pt x="150876" y="179832"/>
                </a:lnTo>
                <a:lnTo>
                  <a:pt x="156972" y="187452"/>
                </a:lnTo>
                <a:lnTo>
                  <a:pt x="156972" y="193548"/>
                </a:lnTo>
                <a:lnTo>
                  <a:pt x="155639" y="196596"/>
                </a:lnTo>
                <a:close/>
              </a:path>
              <a:path w="157479" h="318770">
                <a:moveTo>
                  <a:pt x="94488" y="318516"/>
                </a:moveTo>
                <a:lnTo>
                  <a:pt x="83629" y="317682"/>
                </a:lnTo>
                <a:lnTo>
                  <a:pt x="71628" y="315277"/>
                </a:lnTo>
                <a:lnTo>
                  <a:pt x="61912" y="311443"/>
                </a:lnTo>
                <a:lnTo>
                  <a:pt x="57912" y="306324"/>
                </a:lnTo>
                <a:lnTo>
                  <a:pt x="57912" y="303276"/>
                </a:lnTo>
                <a:lnTo>
                  <a:pt x="60960" y="295656"/>
                </a:lnTo>
                <a:lnTo>
                  <a:pt x="65532" y="295656"/>
                </a:lnTo>
                <a:lnTo>
                  <a:pt x="69365" y="296608"/>
                </a:lnTo>
                <a:lnTo>
                  <a:pt x="74485" y="298704"/>
                </a:lnTo>
                <a:lnTo>
                  <a:pt x="81605" y="300799"/>
                </a:lnTo>
                <a:lnTo>
                  <a:pt x="91440" y="301752"/>
                </a:lnTo>
                <a:lnTo>
                  <a:pt x="128466" y="301752"/>
                </a:lnTo>
                <a:lnTo>
                  <a:pt x="125349" y="306514"/>
                </a:lnTo>
                <a:lnTo>
                  <a:pt x="112490" y="315158"/>
                </a:lnTo>
                <a:lnTo>
                  <a:pt x="94488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2677563" y="4241806"/>
            <a:ext cx="56587" cy="227605"/>
          </a:xfrm>
          <a:custGeom>
            <a:avLst/>
            <a:gdLst/>
            <a:ahLst/>
            <a:cxnLst/>
            <a:rect l="l" t="t" r="r" b="b"/>
            <a:pathLst>
              <a:path w="40004" h="321945">
                <a:moveTo>
                  <a:pt x="28956" y="321564"/>
                </a:moveTo>
                <a:lnTo>
                  <a:pt x="12192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5052" y="108204"/>
                </a:lnTo>
                <a:lnTo>
                  <a:pt x="35052" y="315468"/>
                </a:lnTo>
                <a:lnTo>
                  <a:pt x="28956" y="321564"/>
                </a:lnTo>
                <a:close/>
              </a:path>
              <a:path w="40004" h="321945">
                <a:moveTo>
                  <a:pt x="19812" y="38100"/>
                </a:moveTo>
                <a:lnTo>
                  <a:pt x="12215" y="36504"/>
                </a:lnTo>
                <a:lnTo>
                  <a:pt x="5905" y="32194"/>
                </a:lnTo>
                <a:lnTo>
                  <a:pt x="1595" y="25884"/>
                </a:lnTo>
                <a:lnTo>
                  <a:pt x="0" y="18288"/>
                </a:lnTo>
                <a:lnTo>
                  <a:pt x="1595" y="11572"/>
                </a:lnTo>
                <a:lnTo>
                  <a:pt x="5905" y="5715"/>
                </a:lnTo>
                <a:lnTo>
                  <a:pt x="12215" y="1571"/>
                </a:lnTo>
                <a:lnTo>
                  <a:pt x="19812" y="0"/>
                </a:lnTo>
                <a:lnTo>
                  <a:pt x="28051" y="1571"/>
                </a:lnTo>
                <a:lnTo>
                  <a:pt x="34290" y="5715"/>
                </a:lnTo>
                <a:lnTo>
                  <a:pt x="38242" y="11572"/>
                </a:lnTo>
                <a:lnTo>
                  <a:pt x="39624" y="18288"/>
                </a:lnTo>
                <a:lnTo>
                  <a:pt x="38242" y="25884"/>
                </a:lnTo>
                <a:lnTo>
                  <a:pt x="34290" y="32194"/>
                </a:lnTo>
                <a:lnTo>
                  <a:pt x="28051" y="36504"/>
                </a:lnTo>
                <a:lnTo>
                  <a:pt x="19812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2809059" y="4312914"/>
            <a:ext cx="245748" cy="156226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977468" y="4587657"/>
            <a:ext cx="250598" cy="250051"/>
          </a:xfrm>
          <a:custGeom>
            <a:avLst/>
            <a:gdLst/>
            <a:ahLst/>
            <a:cxnLst/>
            <a:rect l="l" t="t" r="r" b="b"/>
            <a:pathLst>
              <a:path w="177164" h="353695">
                <a:moveTo>
                  <a:pt x="24384" y="352044"/>
                </a:moveTo>
                <a:lnTo>
                  <a:pt x="7620" y="352044"/>
                </a:lnTo>
                <a:lnTo>
                  <a:pt x="0" y="345948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445" y="234696"/>
                </a:lnTo>
                <a:lnTo>
                  <a:pt x="30480" y="271272"/>
                </a:lnTo>
                <a:lnTo>
                  <a:pt x="30480" y="345948"/>
                </a:lnTo>
                <a:lnTo>
                  <a:pt x="24384" y="352044"/>
                </a:lnTo>
                <a:close/>
              </a:path>
              <a:path w="177164" h="353695">
                <a:moveTo>
                  <a:pt x="71445" y="234696"/>
                </a:moveTo>
                <a:lnTo>
                  <a:pt x="30480" y="234696"/>
                </a:lnTo>
                <a:lnTo>
                  <a:pt x="143256" y="135636"/>
                </a:lnTo>
                <a:lnTo>
                  <a:pt x="146304" y="134112"/>
                </a:lnTo>
                <a:lnTo>
                  <a:pt x="147828" y="132588"/>
                </a:lnTo>
                <a:lnTo>
                  <a:pt x="158496" y="132588"/>
                </a:lnTo>
                <a:lnTo>
                  <a:pt x="166116" y="138684"/>
                </a:lnTo>
                <a:lnTo>
                  <a:pt x="166116" y="149352"/>
                </a:lnTo>
                <a:lnTo>
                  <a:pt x="163068" y="155448"/>
                </a:lnTo>
                <a:lnTo>
                  <a:pt x="94488" y="214884"/>
                </a:lnTo>
                <a:lnTo>
                  <a:pt x="107241" y="233172"/>
                </a:lnTo>
                <a:lnTo>
                  <a:pt x="73152" y="233172"/>
                </a:lnTo>
                <a:lnTo>
                  <a:pt x="71445" y="234696"/>
                </a:lnTo>
                <a:close/>
              </a:path>
              <a:path w="177164" h="353695">
                <a:moveTo>
                  <a:pt x="167640" y="353568"/>
                </a:moveTo>
                <a:lnTo>
                  <a:pt x="156972" y="353568"/>
                </a:lnTo>
                <a:lnTo>
                  <a:pt x="150876" y="347472"/>
                </a:lnTo>
                <a:lnTo>
                  <a:pt x="73152" y="233172"/>
                </a:lnTo>
                <a:lnTo>
                  <a:pt x="107241" y="233172"/>
                </a:lnTo>
                <a:lnTo>
                  <a:pt x="175260" y="330708"/>
                </a:lnTo>
                <a:lnTo>
                  <a:pt x="175260" y="333756"/>
                </a:lnTo>
                <a:lnTo>
                  <a:pt x="176784" y="335280"/>
                </a:lnTo>
                <a:lnTo>
                  <a:pt x="176784" y="344424"/>
                </a:lnTo>
                <a:lnTo>
                  <a:pt x="1676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255550" y="4680315"/>
            <a:ext cx="226347" cy="15838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5561659" y="4680315"/>
            <a:ext cx="422514" cy="158381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063931" y="4680315"/>
            <a:ext cx="168143" cy="156226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389439" y="4680315"/>
            <a:ext cx="228502" cy="158381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723570" y="4587657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31354" y="4680316"/>
            <a:ext cx="431136" cy="156225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439" y="35052"/>
                </a:moveTo>
                <a:lnTo>
                  <a:pt x="30480" y="35052"/>
                </a:lnTo>
                <a:lnTo>
                  <a:pt x="39576" y="21859"/>
                </a:lnTo>
                <a:lnTo>
                  <a:pt x="52959" y="10668"/>
                </a:lnTo>
                <a:lnTo>
                  <a:pt x="70342" y="2905"/>
                </a:lnTo>
                <a:lnTo>
                  <a:pt x="91440" y="0"/>
                </a:lnTo>
                <a:lnTo>
                  <a:pt x="113037" y="3286"/>
                </a:lnTo>
                <a:lnTo>
                  <a:pt x="131635" y="12573"/>
                </a:lnTo>
                <a:lnTo>
                  <a:pt x="146518" y="27003"/>
                </a:lnTo>
                <a:lnTo>
                  <a:pt x="146757" y="27432"/>
                </a:lnTo>
                <a:lnTo>
                  <a:pt x="85344" y="27432"/>
                </a:lnTo>
                <a:lnTo>
                  <a:pt x="65198" y="31337"/>
                </a:lnTo>
                <a:lnTo>
                  <a:pt x="59439" y="35052"/>
                </a:lnTo>
                <a:close/>
              </a:path>
              <a:path w="304800" h="220979">
                <a:moveTo>
                  <a:pt x="182515" y="45720"/>
                </a:moveTo>
                <a:lnTo>
                  <a:pt x="156972" y="45720"/>
                </a:lnTo>
                <a:lnTo>
                  <a:pt x="171140" y="25717"/>
                </a:lnTo>
                <a:lnTo>
                  <a:pt x="188023" y="11430"/>
                </a:lnTo>
                <a:lnTo>
                  <a:pt x="206906" y="2857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4270" y="27432"/>
                </a:lnTo>
                <a:lnTo>
                  <a:pt x="222504" y="27432"/>
                </a:lnTo>
                <a:lnTo>
                  <a:pt x="202358" y="31313"/>
                </a:lnTo>
                <a:lnTo>
                  <a:pt x="184785" y="42481"/>
                </a:lnTo>
                <a:lnTo>
                  <a:pt x="182515" y="45720"/>
                </a:lnTo>
                <a:close/>
              </a:path>
              <a:path w="304800" h="220979">
                <a:moveTo>
                  <a:pt x="24384" y="220980"/>
                </a:moveTo>
                <a:lnTo>
                  <a:pt x="7620" y="220980"/>
                </a:lnTo>
                <a:lnTo>
                  <a:pt x="0" y="214884"/>
                </a:lnTo>
                <a:lnTo>
                  <a:pt x="0" y="7620"/>
                </a:lnTo>
                <a:lnTo>
                  <a:pt x="7620" y="3048"/>
                </a:lnTo>
                <a:lnTo>
                  <a:pt x="22860" y="3048"/>
                </a:lnTo>
                <a:lnTo>
                  <a:pt x="30480" y="7620"/>
                </a:lnTo>
                <a:lnTo>
                  <a:pt x="30480" y="35052"/>
                </a:lnTo>
                <a:lnTo>
                  <a:pt x="59439" y="35052"/>
                </a:lnTo>
                <a:lnTo>
                  <a:pt x="47625" y="42672"/>
                </a:lnTo>
                <a:lnTo>
                  <a:pt x="35194" y="60864"/>
                </a:lnTo>
                <a:lnTo>
                  <a:pt x="30480" y="85344"/>
                </a:lnTo>
                <a:lnTo>
                  <a:pt x="30480" y="214884"/>
                </a:lnTo>
                <a:lnTo>
                  <a:pt x="24384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6304" y="220980"/>
                </a:lnTo>
                <a:lnTo>
                  <a:pt x="137160" y="217932"/>
                </a:lnTo>
                <a:lnTo>
                  <a:pt x="137160" y="83820"/>
                </a:lnTo>
                <a:lnTo>
                  <a:pt x="133135" y="61507"/>
                </a:lnTo>
                <a:lnTo>
                  <a:pt x="122110" y="43624"/>
                </a:lnTo>
                <a:lnTo>
                  <a:pt x="105656" y="31742"/>
                </a:lnTo>
                <a:lnTo>
                  <a:pt x="85344" y="27432"/>
                </a:lnTo>
                <a:lnTo>
                  <a:pt x="146757" y="27432"/>
                </a:lnTo>
                <a:lnTo>
                  <a:pt x="156972" y="45720"/>
                </a:lnTo>
                <a:lnTo>
                  <a:pt x="182515" y="45720"/>
                </a:lnTo>
                <a:lnTo>
                  <a:pt x="172354" y="60221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52" y="60221"/>
                </a:lnTo>
                <a:lnTo>
                  <a:pt x="257556" y="42100"/>
                </a:lnTo>
                <a:lnTo>
                  <a:pt x="240887" y="31122"/>
                </a:lnTo>
                <a:lnTo>
                  <a:pt x="222504" y="27432"/>
                </a:lnTo>
                <a:lnTo>
                  <a:pt x="284270" y="27432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7320693" y="4680315"/>
            <a:ext cx="226347" cy="158381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7613867" y="4587657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60" h="353695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3695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242" y="289083"/>
                </a:lnTo>
                <a:lnTo>
                  <a:pt x="48006" y="308610"/>
                </a:lnTo>
                <a:lnTo>
                  <a:pt x="66484" y="322421"/>
                </a:lnTo>
                <a:lnTo>
                  <a:pt x="88392" y="327660"/>
                </a:lnTo>
                <a:lnTo>
                  <a:pt x="139410" y="327660"/>
                </a:lnTo>
                <a:lnTo>
                  <a:pt x="135874" y="332351"/>
                </a:lnTo>
                <a:lnTo>
                  <a:pt x="121158" y="343471"/>
                </a:lnTo>
                <a:lnTo>
                  <a:pt x="103012" y="350877"/>
                </a:lnTo>
                <a:lnTo>
                  <a:pt x="82296" y="353568"/>
                </a:lnTo>
                <a:close/>
              </a:path>
              <a:path w="175260" h="353695">
                <a:moveTo>
                  <a:pt x="13941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39410" y="327660"/>
                </a:lnTo>
                <a:close/>
              </a:path>
              <a:path w="175260" h="353695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7922130" y="4680315"/>
            <a:ext cx="228502" cy="15838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8359732" y="4587657"/>
            <a:ext cx="247903" cy="250051"/>
          </a:xfrm>
          <a:custGeom>
            <a:avLst/>
            <a:gdLst/>
            <a:ahLst/>
            <a:cxnLst/>
            <a:rect l="l" t="t" r="r" b="b"/>
            <a:pathLst>
              <a:path w="175260" h="353695">
                <a:moveTo>
                  <a:pt x="24384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445" y="234696"/>
                </a:lnTo>
                <a:lnTo>
                  <a:pt x="30480" y="271272"/>
                </a:lnTo>
                <a:lnTo>
                  <a:pt x="30480" y="345948"/>
                </a:lnTo>
                <a:lnTo>
                  <a:pt x="24384" y="352044"/>
                </a:lnTo>
                <a:close/>
              </a:path>
              <a:path w="175260" h="353695">
                <a:moveTo>
                  <a:pt x="71445" y="234696"/>
                </a:moveTo>
                <a:lnTo>
                  <a:pt x="30480" y="234696"/>
                </a:lnTo>
                <a:lnTo>
                  <a:pt x="143256" y="135636"/>
                </a:lnTo>
                <a:lnTo>
                  <a:pt x="144780" y="134112"/>
                </a:lnTo>
                <a:lnTo>
                  <a:pt x="147828" y="132588"/>
                </a:lnTo>
                <a:lnTo>
                  <a:pt x="156972" y="132588"/>
                </a:lnTo>
                <a:lnTo>
                  <a:pt x="164592" y="138684"/>
                </a:lnTo>
                <a:lnTo>
                  <a:pt x="164592" y="152400"/>
                </a:lnTo>
                <a:lnTo>
                  <a:pt x="161544" y="155448"/>
                </a:lnTo>
                <a:lnTo>
                  <a:pt x="94488" y="214884"/>
                </a:lnTo>
                <a:lnTo>
                  <a:pt x="107000" y="233172"/>
                </a:lnTo>
                <a:lnTo>
                  <a:pt x="73152" y="233172"/>
                </a:lnTo>
                <a:lnTo>
                  <a:pt x="71445" y="234696"/>
                </a:lnTo>
                <a:close/>
              </a:path>
              <a:path w="175260" h="353695">
                <a:moveTo>
                  <a:pt x="167640" y="353568"/>
                </a:moveTo>
                <a:lnTo>
                  <a:pt x="155448" y="353568"/>
                </a:lnTo>
                <a:lnTo>
                  <a:pt x="152400" y="350520"/>
                </a:lnTo>
                <a:lnTo>
                  <a:pt x="150876" y="347472"/>
                </a:lnTo>
                <a:lnTo>
                  <a:pt x="73152" y="233172"/>
                </a:lnTo>
                <a:lnTo>
                  <a:pt x="107000" y="233172"/>
                </a:lnTo>
                <a:lnTo>
                  <a:pt x="173736" y="330708"/>
                </a:lnTo>
                <a:lnTo>
                  <a:pt x="175260" y="333756"/>
                </a:lnTo>
                <a:lnTo>
                  <a:pt x="175260" y="344424"/>
                </a:lnTo>
                <a:lnTo>
                  <a:pt x="1676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8635661" y="4680316"/>
            <a:ext cx="250059" cy="157303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980570" y="4587657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9066797" y="4680315"/>
            <a:ext cx="228502" cy="15838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9338413" y="4680316"/>
            <a:ext cx="255089" cy="231645"/>
          </a:xfrm>
          <a:custGeom>
            <a:avLst/>
            <a:gdLst/>
            <a:ahLst/>
            <a:cxnLst/>
            <a:rect l="l" t="t" r="r" b="b"/>
            <a:pathLst>
              <a:path w="180340" h="327659">
                <a:moveTo>
                  <a:pt x="13716" y="327660"/>
                </a:moveTo>
                <a:lnTo>
                  <a:pt x="6096" y="327660"/>
                </a:lnTo>
                <a:lnTo>
                  <a:pt x="0" y="324612"/>
                </a:lnTo>
                <a:lnTo>
                  <a:pt x="0" y="306324"/>
                </a:lnTo>
                <a:lnTo>
                  <a:pt x="3048" y="300228"/>
                </a:lnTo>
                <a:lnTo>
                  <a:pt x="9144" y="300228"/>
                </a:lnTo>
                <a:lnTo>
                  <a:pt x="30122" y="293036"/>
                </a:lnTo>
                <a:lnTo>
                  <a:pt x="48958" y="273558"/>
                </a:lnTo>
                <a:lnTo>
                  <a:pt x="64650" y="244935"/>
                </a:lnTo>
                <a:lnTo>
                  <a:pt x="76200" y="210312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1440" y="175260"/>
                </a:lnTo>
                <a:lnTo>
                  <a:pt x="121740" y="175260"/>
                </a:lnTo>
                <a:lnTo>
                  <a:pt x="108204" y="211836"/>
                </a:lnTo>
                <a:lnTo>
                  <a:pt x="93011" y="250507"/>
                </a:lnTo>
                <a:lnTo>
                  <a:pt x="73533" y="288036"/>
                </a:lnTo>
                <a:lnTo>
                  <a:pt x="47767" y="316420"/>
                </a:lnTo>
                <a:lnTo>
                  <a:pt x="13716" y="327660"/>
                </a:lnTo>
                <a:close/>
              </a:path>
              <a:path w="180340" h="327659">
                <a:moveTo>
                  <a:pt x="121740" y="175260"/>
                </a:moveTo>
                <a:lnTo>
                  <a:pt x="91440" y="175260"/>
                </a:lnTo>
                <a:lnTo>
                  <a:pt x="150876" y="6096"/>
                </a:lnTo>
                <a:lnTo>
                  <a:pt x="153924" y="1524"/>
                </a:lnTo>
                <a:lnTo>
                  <a:pt x="156972" y="0"/>
                </a:lnTo>
                <a:lnTo>
                  <a:pt x="169164" y="0"/>
                </a:lnTo>
                <a:lnTo>
                  <a:pt x="179832" y="6096"/>
                </a:lnTo>
                <a:lnTo>
                  <a:pt x="179832" y="18288"/>
                </a:lnTo>
                <a:lnTo>
                  <a:pt x="121740" y="1752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9670388" y="4587657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9780329" y="4682470"/>
            <a:ext cx="41316" cy="154430"/>
          </a:xfrm>
          <a:custGeom>
            <a:avLst/>
            <a:gdLst/>
            <a:ahLst/>
            <a:cxnLst/>
            <a:rect l="l" t="t" r="r" b="b"/>
            <a:pathLst>
              <a:path w="2920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9903202" y="4587657"/>
            <a:ext cx="250598" cy="250051"/>
          </a:xfrm>
          <a:custGeom>
            <a:avLst/>
            <a:gdLst/>
            <a:ahLst/>
            <a:cxnLst/>
            <a:rect l="l" t="t" r="r" b="b"/>
            <a:pathLst>
              <a:path w="177165" h="353695">
                <a:moveTo>
                  <a:pt x="24384" y="352044"/>
                </a:moveTo>
                <a:lnTo>
                  <a:pt x="7620" y="352044"/>
                </a:lnTo>
                <a:lnTo>
                  <a:pt x="0" y="345948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445" y="234696"/>
                </a:lnTo>
                <a:lnTo>
                  <a:pt x="30480" y="271272"/>
                </a:lnTo>
                <a:lnTo>
                  <a:pt x="30480" y="345948"/>
                </a:lnTo>
                <a:lnTo>
                  <a:pt x="24384" y="352044"/>
                </a:lnTo>
                <a:close/>
              </a:path>
              <a:path w="177165" h="353695">
                <a:moveTo>
                  <a:pt x="71445" y="234696"/>
                </a:moveTo>
                <a:lnTo>
                  <a:pt x="30480" y="234696"/>
                </a:lnTo>
                <a:lnTo>
                  <a:pt x="143256" y="135636"/>
                </a:lnTo>
                <a:lnTo>
                  <a:pt x="146304" y="134112"/>
                </a:lnTo>
                <a:lnTo>
                  <a:pt x="147828" y="132588"/>
                </a:lnTo>
                <a:lnTo>
                  <a:pt x="158496" y="132588"/>
                </a:lnTo>
                <a:lnTo>
                  <a:pt x="166116" y="138684"/>
                </a:lnTo>
                <a:lnTo>
                  <a:pt x="166116" y="149352"/>
                </a:lnTo>
                <a:lnTo>
                  <a:pt x="163068" y="155448"/>
                </a:lnTo>
                <a:lnTo>
                  <a:pt x="94488" y="214884"/>
                </a:lnTo>
                <a:lnTo>
                  <a:pt x="107000" y="233172"/>
                </a:lnTo>
                <a:lnTo>
                  <a:pt x="73152" y="233172"/>
                </a:lnTo>
                <a:lnTo>
                  <a:pt x="71445" y="234696"/>
                </a:lnTo>
                <a:close/>
              </a:path>
              <a:path w="177165" h="353695">
                <a:moveTo>
                  <a:pt x="167640" y="353568"/>
                </a:moveTo>
                <a:lnTo>
                  <a:pt x="156972" y="353568"/>
                </a:lnTo>
                <a:lnTo>
                  <a:pt x="152400" y="350520"/>
                </a:lnTo>
                <a:lnTo>
                  <a:pt x="150876" y="347472"/>
                </a:lnTo>
                <a:lnTo>
                  <a:pt x="73152" y="233172"/>
                </a:lnTo>
                <a:lnTo>
                  <a:pt x="107000" y="233172"/>
                </a:lnTo>
                <a:lnTo>
                  <a:pt x="173736" y="330708"/>
                </a:lnTo>
                <a:lnTo>
                  <a:pt x="175260" y="333756"/>
                </a:lnTo>
                <a:lnTo>
                  <a:pt x="176784" y="335280"/>
                </a:lnTo>
                <a:lnTo>
                  <a:pt x="176784" y="344424"/>
                </a:lnTo>
                <a:lnTo>
                  <a:pt x="1676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302002" y="4681393"/>
            <a:ext cx="254370" cy="157303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593019" y="4680316"/>
            <a:ext cx="247903" cy="157303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1037090" y="4587657"/>
            <a:ext cx="244311" cy="249154"/>
          </a:xfrm>
          <a:custGeom>
            <a:avLst/>
            <a:gdLst/>
            <a:ahLst/>
            <a:cxnLst/>
            <a:rect l="l" t="t" r="r" b="b"/>
            <a:pathLst>
              <a:path w="172720" h="352425">
                <a:moveTo>
                  <a:pt x="22860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166116"/>
                </a:lnTo>
                <a:lnTo>
                  <a:pt x="59029" y="166116"/>
                </a:lnTo>
                <a:lnTo>
                  <a:pt x="46863" y="173736"/>
                </a:lnTo>
                <a:lnTo>
                  <a:pt x="33909" y="191928"/>
                </a:lnTo>
                <a:lnTo>
                  <a:pt x="28956" y="216408"/>
                </a:lnTo>
                <a:lnTo>
                  <a:pt x="28956" y="345948"/>
                </a:lnTo>
                <a:lnTo>
                  <a:pt x="22860" y="352044"/>
                </a:lnTo>
                <a:close/>
              </a:path>
              <a:path w="172720" h="352425">
                <a:moveTo>
                  <a:pt x="59029" y="166116"/>
                </a:moveTo>
                <a:lnTo>
                  <a:pt x="28956" y="166116"/>
                </a:lnTo>
                <a:lnTo>
                  <a:pt x="38719" y="152923"/>
                </a:lnTo>
                <a:lnTo>
                  <a:pt x="52197" y="141732"/>
                </a:lnTo>
                <a:lnTo>
                  <a:pt x="69675" y="133969"/>
                </a:lnTo>
                <a:lnTo>
                  <a:pt x="91440" y="131064"/>
                </a:lnTo>
                <a:lnTo>
                  <a:pt x="122705" y="137755"/>
                </a:lnTo>
                <a:lnTo>
                  <a:pt x="148399" y="156019"/>
                </a:lnTo>
                <a:lnTo>
                  <a:pt x="149988" y="158496"/>
                </a:lnTo>
                <a:lnTo>
                  <a:pt x="85344" y="158496"/>
                </a:lnTo>
                <a:lnTo>
                  <a:pt x="64960" y="162401"/>
                </a:lnTo>
                <a:lnTo>
                  <a:pt x="59029" y="166116"/>
                </a:lnTo>
                <a:close/>
              </a:path>
              <a:path w="172720" h="352425">
                <a:moveTo>
                  <a:pt x="166116" y="352044"/>
                </a:moveTo>
                <a:lnTo>
                  <a:pt x="150876" y="352044"/>
                </a:lnTo>
                <a:lnTo>
                  <a:pt x="143256" y="347472"/>
                </a:lnTo>
                <a:lnTo>
                  <a:pt x="143256" y="216408"/>
                </a:lnTo>
                <a:lnTo>
                  <a:pt x="138707" y="195143"/>
                </a:lnTo>
                <a:lnTo>
                  <a:pt x="126301" y="176593"/>
                </a:lnTo>
                <a:lnTo>
                  <a:pt x="107894" y="163472"/>
                </a:lnTo>
                <a:lnTo>
                  <a:pt x="85344" y="158496"/>
                </a:lnTo>
                <a:lnTo>
                  <a:pt x="149988" y="158496"/>
                </a:lnTo>
                <a:lnTo>
                  <a:pt x="165806" y="183141"/>
                </a:lnTo>
                <a:lnTo>
                  <a:pt x="172212" y="216408"/>
                </a:lnTo>
                <a:lnTo>
                  <a:pt x="172212" y="347472"/>
                </a:lnTo>
                <a:lnTo>
                  <a:pt x="166116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1360442" y="4682470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459603" y="4682470"/>
            <a:ext cx="230658" cy="15407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856249" y="4680315"/>
            <a:ext cx="209101" cy="158381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2106307" y="4680315"/>
            <a:ext cx="228502" cy="158381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2390858" y="4603819"/>
            <a:ext cx="267664" cy="308412"/>
          </a:xfrm>
          <a:custGeom>
            <a:avLst/>
            <a:gdLst/>
            <a:ahLst/>
            <a:cxnLst/>
            <a:rect l="l" t="t" r="r" b="b"/>
            <a:pathLst>
              <a:path w="189229" h="436245">
                <a:moveTo>
                  <a:pt x="166709" y="128016"/>
                </a:moveTo>
                <a:lnTo>
                  <a:pt x="143256" y="128016"/>
                </a:lnTo>
                <a:lnTo>
                  <a:pt x="150614" y="115776"/>
                </a:lnTo>
                <a:lnTo>
                  <a:pt x="158686" y="106680"/>
                </a:lnTo>
                <a:lnTo>
                  <a:pt x="167044" y="101012"/>
                </a:lnTo>
                <a:lnTo>
                  <a:pt x="175260" y="99060"/>
                </a:lnTo>
                <a:lnTo>
                  <a:pt x="184404" y="99060"/>
                </a:lnTo>
                <a:lnTo>
                  <a:pt x="188976" y="105156"/>
                </a:lnTo>
                <a:lnTo>
                  <a:pt x="188976" y="115824"/>
                </a:lnTo>
                <a:lnTo>
                  <a:pt x="185928" y="118872"/>
                </a:lnTo>
                <a:lnTo>
                  <a:pt x="181356" y="120396"/>
                </a:lnTo>
                <a:lnTo>
                  <a:pt x="175402" y="122205"/>
                </a:lnTo>
                <a:lnTo>
                  <a:pt x="169164" y="125730"/>
                </a:lnTo>
                <a:lnTo>
                  <a:pt x="166709" y="128016"/>
                </a:lnTo>
                <a:close/>
              </a:path>
              <a:path w="189229" h="436245">
                <a:moveTo>
                  <a:pt x="92964" y="435864"/>
                </a:moveTo>
                <a:lnTo>
                  <a:pt x="55292" y="431458"/>
                </a:lnTo>
                <a:lnTo>
                  <a:pt x="25908" y="418909"/>
                </a:lnTo>
                <a:lnTo>
                  <a:pt x="6810" y="399216"/>
                </a:lnTo>
                <a:lnTo>
                  <a:pt x="0" y="373380"/>
                </a:lnTo>
                <a:lnTo>
                  <a:pt x="3167" y="355663"/>
                </a:lnTo>
                <a:lnTo>
                  <a:pt x="11620" y="341376"/>
                </a:lnTo>
                <a:lnTo>
                  <a:pt x="23788" y="330517"/>
                </a:lnTo>
                <a:lnTo>
                  <a:pt x="38100" y="323088"/>
                </a:lnTo>
                <a:lnTo>
                  <a:pt x="28503" y="318730"/>
                </a:lnTo>
                <a:lnTo>
                  <a:pt x="20764" y="312229"/>
                </a:lnTo>
                <a:lnTo>
                  <a:pt x="15597" y="303156"/>
                </a:lnTo>
                <a:lnTo>
                  <a:pt x="13716" y="291084"/>
                </a:lnTo>
                <a:lnTo>
                  <a:pt x="15359" y="279868"/>
                </a:lnTo>
                <a:lnTo>
                  <a:pt x="20002" y="271081"/>
                </a:lnTo>
                <a:lnTo>
                  <a:pt x="27217" y="264294"/>
                </a:lnTo>
                <a:lnTo>
                  <a:pt x="36576" y="259080"/>
                </a:lnTo>
                <a:lnTo>
                  <a:pt x="25455" y="247459"/>
                </a:lnTo>
                <a:lnTo>
                  <a:pt x="17335" y="233553"/>
                </a:lnTo>
                <a:lnTo>
                  <a:pt x="12358" y="217932"/>
                </a:lnTo>
                <a:lnTo>
                  <a:pt x="10668" y="201168"/>
                </a:lnTo>
                <a:lnTo>
                  <a:pt x="10668" y="182880"/>
                </a:lnTo>
                <a:lnTo>
                  <a:pt x="16192" y="152566"/>
                </a:lnTo>
                <a:lnTo>
                  <a:pt x="32004" y="128968"/>
                </a:lnTo>
                <a:lnTo>
                  <a:pt x="56959" y="113657"/>
                </a:lnTo>
                <a:lnTo>
                  <a:pt x="89916" y="108204"/>
                </a:lnTo>
                <a:lnTo>
                  <a:pt x="106179" y="109585"/>
                </a:lnTo>
                <a:lnTo>
                  <a:pt x="120586" y="113538"/>
                </a:lnTo>
                <a:lnTo>
                  <a:pt x="132992" y="119776"/>
                </a:lnTo>
                <a:lnTo>
                  <a:pt x="143256" y="128016"/>
                </a:lnTo>
                <a:lnTo>
                  <a:pt x="166709" y="128016"/>
                </a:lnTo>
                <a:lnTo>
                  <a:pt x="163436" y="131064"/>
                </a:lnTo>
                <a:lnTo>
                  <a:pt x="89916" y="131064"/>
                </a:lnTo>
                <a:lnTo>
                  <a:pt x="68556" y="135088"/>
                </a:lnTo>
                <a:lnTo>
                  <a:pt x="52768" y="146113"/>
                </a:lnTo>
                <a:lnTo>
                  <a:pt x="42981" y="162567"/>
                </a:lnTo>
                <a:lnTo>
                  <a:pt x="39624" y="182880"/>
                </a:lnTo>
                <a:lnTo>
                  <a:pt x="39624" y="199644"/>
                </a:lnTo>
                <a:lnTo>
                  <a:pt x="42981" y="221075"/>
                </a:lnTo>
                <a:lnTo>
                  <a:pt x="52768" y="238506"/>
                </a:lnTo>
                <a:lnTo>
                  <a:pt x="68556" y="250221"/>
                </a:lnTo>
                <a:lnTo>
                  <a:pt x="89916" y="254508"/>
                </a:lnTo>
                <a:lnTo>
                  <a:pt x="147020" y="254508"/>
                </a:lnTo>
                <a:lnTo>
                  <a:pt x="146494" y="255270"/>
                </a:lnTo>
                <a:lnTo>
                  <a:pt x="126053" y="268224"/>
                </a:lnTo>
                <a:lnTo>
                  <a:pt x="53340" y="268224"/>
                </a:lnTo>
                <a:lnTo>
                  <a:pt x="47244" y="272796"/>
                </a:lnTo>
                <a:lnTo>
                  <a:pt x="39624" y="277368"/>
                </a:lnTo>
                <a:lnTo>
                  <a:pt x="39624" y="286512"/>
                </a:lnTo>
                <a:lnTo>
                  <a:pt x="54522" y="303422"/>
                </a:lnTo>
                <a:lnTo>
                  <a:pt x="90050" y="309871"/>
                </a:lnTo>
                <a:lnTo>
                  <a:pt x="132453" y="316248"/>
                </a:lnTo>
                <a:lnTo>
                  <a:pt x="159988" y="329184"/>
                </a:lnTo>
                <a:lnTo>
                  <a:pt x="68580" y="329184"/>
                </a:lnTo>
                <a:lnTo>
                  <a:pt x="53387" y="335827"/>
                </a:lnTo>
                <a:lnTo>
                  <a:pt x="40767" y="344614"/>
                </a:lnTo>
                <a:lnTo>
                  <a:pt x="32146" y="355973"/>
                </a:lnTo>
                <a:lnTo>
                  <a:pt x="28956" y="370332"/>
                </a:lnTo>
                <a:lnTo>
                  <a:pt x="33170" y="387929"/>
                </a:lnTo>
                <a:lnTo>
                  <a:pt x="45529" y="401383"/>
                </a:lnTo>
                <a:lnTo>
                  <a:pt x="65603" y="409979"/>
                </a:lnTo>
                <a:lnTo>
                  <a:pt x="92964" y="413004"/>
                </a:lnTo>
                <a:lnTo>
                  <a:pt x="163391" y="413004"/>
                </a:lnTo>
                <a:lnTo>
                  <a:pt x="157924" y="419100"/>
                </a:lnTo>
                <a:lnTo>
                  <a:pt x="129516" y="431625"/>
                </a:lnTo>
                <a:lnTo>
                  <a:pt x="92964" y="435864"/>
                </a:lnTo>
                <a:close/>
              </a:path>
              <a:path w="189229" h="436245">
                <a:moveTo>
                  <a:pt x="147020" y="254508"/>
                </a:moveTo>
                <a:lnTo>
                  <a:pt x="89916" y="254508"/>
                </a:lnTo>
                <a:lnTo>
                  <a:pt x="110632" y="250459"/>
                </a:lnTo>
                <a:lnTo>
                  <a:pt x="126492" y="239268"/>
                </a:lnTo>
                <a:lnTo>
                  <a:pt x="136636" y="222361"/>
                </a:lnTo>
                <a:lnTo>
                  <a:pt x="140208" y="201168"/>
                </a:lnTo>
                <a:lnTo>
                  <a:pt x="140208" y="182880"/>
                </a:lnTo>
                <a:lnTo>
                  <a:pt x="136850" y="162567"/>
                </a:lnTo>
                <a:lnTo>
                  <a:pt x="127063" y="146113"/>
                </a:lnTo>
                <a:lnTo>
                  <a:pt x="111275" y="135088"/>
                </a:lnTo>
                <a:lnTo>
                  <a:pt x="89916" y="131064"/>
                </a:lnTo>
                <a:lnTo>
                  <a:pt x="163436" y="131064"/>
                </a:lnTo>
                <a:lnTo>
                  <a:pt x="162925" y="131540"/>
                </a:lnTo>
                <a:lnTo>
                  <a:pt x="156972" y="140208"/>
                </a:lnTo>
                <a:lnTo>
                  <a:pt x="162091" y="149232"/>
                </a:lnTo>
                <a:lnTo>
                  <a:pt x="165925" y="159829"/>
                </a:lnTo>
                <a:lnTo>
                  <a:pt x="168330" y="171283"/>
                </a:lnTo>
                <a:lnTo>
                  <a:pt x="169164" y="182880"/>
                </a:lnTo>
                <a:lnTo>
                  <a:pt x="169164" y="201168"/>
                </a:lnTo>
                <a:lnTo>
                  <a:pt x="163187" y="231076"/>
                </a:lnTo>
                <a:lnTo>
                  <a:pt x="147020" y="254508"/>
                </a:lnTo>
                <a:close/>
              </a:path>
              <a:path w="189229" h="436245">
                <a:moveTo>
                  <a:pt x="88392" y="277368"/>
                </a:moveTo>
                <a:lnTo>
                  <a:pt x="79271" y="276796"/>
                </a:lnTo>
                <a:lnTo>
                  <a:pt x="70294" y="275082"/>
                </a:lnTo>
                <a:lnTo>
                  <a:pt x="61602" y="272224"/>
                </a:lnTo>
                <a:lnTo>
                  <a:pt x="53340" y="268224"/>
                </a:lnTo>
                <a:lnTo>
                  <a:pt x="126053" y="268224"/>
                </a:lnTo>
                <a:lnTo>
                  <a:pt x="120943" y="271462"/>
                </a:lnTo>
                <a:lnTo>
                  <a:pt x="88392" y="277368"/>
                </a:lnTo>
                <a:close/>
              </a:path>
              <a:path w="189229" h="436245">
                <a:moveTo>
                  <a:pt x="163391" y="413004"/>
                </a:moveTo>
                <a:lnTo>
                  <a:pt x="92964" y="413004"/>
                </a:lnTo>
                <a:lnTo>
                  <a:pt x="119205" y="409979"/>
                </a:lnTo>
                <a:lnTo>
                  <a:pt x="138303" y="401383"/>
                </a:lnTo>
                <a:lnTo>
                  <a:pt x="149971" y="387929"/>
                </a:lnTo>
                <a:lnTo>
                  <a:pt x="153924" y="370332"/>
                </a:lnTo>
                <a:lnTo>
                  <a:pt x="144875" y="348472"/>
                </a:lnTo>
                <a:lnTo>
                  <a:pt x="122682" y="337185"/>
                </a:lnTo>
                <a:lnTo>
                  <a:pt x="94773" y="332184"/>
                </a:lnTo>
                <a:lnTo>
                  <a:pt x="68580" y="329184"/>
                </a:lnTo>
                <a:lnTo>
                  <a:pt x="159988" y="329184"/>
                </a:lnTo>
                <a:lnTo>
                  <a:pt x="167981" y="332939"/>
                </a:lnTo>
                <a:lnTo>
                  <a:pt x="182880" y="370332"/>
                </a:lnTo>
                <a:lnTo>
                  <a:pt x="176331" y="398573"/>
                </a:lnTo>
                <a:lnTo>
                  <a:pt x="163391" y="413004"/>
                </a:lnTo>
                <a:close/>
              </a:path>
              <a:path w="189229" h="436245">
                <a:moveTo>
                  <a:pt x="94488" y="53340"/>
                </a:moveTo>
                <a:lnTo>
                  <a:pt x="73937" y="49077"/>
                </a:lnTo>
                <a:lnTo>
                  <a:pt x="56959" y="37528"/>
                </a:lnTo>
                <a:lnTo>
                  <a:pt x="45410" y="20550"/>
                </a:lnTo>
                <a:lnTo>
                  <a:pt x="41148" y="0"/>
                </a:lnTo>
                <a:lnTo>
                  <a:pt x="60960" y="0"/>
                </a:lnTo>
                <a:lnTo>
                  <a:pt x="63627" y="14073"/>
                </a:lnTo>
                <a:lnTo>
                  <a:pt x="70866" y="25717"/>
                </a:lnTo>
                <a:lnTo>
                  <a:pt x="81534" y="33647"/>
                </a:lnTo>
                <a:lnTo>
                  <a:pt x="94488" y="36576"/>
                </a:lnTo>
                <a:lnTo>
                  <a:pt x="133455" y="36576"/>
                </a:lnTo>
                <a:lnTo>
                  <a:pt x="132778" y="37528"/>
                </a:lnTo>
                <a:lnTo>
                  <a:pt x="115276" y="49077"/>
                </a:lnTo>
                <a:lnTo>
                  <a:pt x="94488" y="53340"/>
                </a:lnTo>
                <a:close/>
              </a:path>
              <a:path w="189229" h="436245">
                <a:moveTo>
                  <a:pt x="133455" y="36576"/>
                </a:moveTo>
                <a:lnTo>
                  <a:pt x="94488" y="36576"/>
                </a:lnTo>
                <a:lnTo>
                  <a:pt x="107680" y="33647"/>
                </a:lnTo>
                <a:lnTo>
                  <a:pt x="118872" y="25717"/>
                </a:lnTo>
                <a:lnTo>
                  <a:pt x="126634" y="14073"/>
                </a:lnTo>
                <a:lnTo>
                  <a:pt x="129540" y="0"/>
                </a:lnTo>
                <a:lnTo>
                  <a:pt x="149352" y="0"/>
                </a:lnTo>
                <a:lnTo>
                  <a:pt x="144851" y="20550"/>
                </a:lnTo>
                <a:lnTo>
                  <a:pt x="133455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2735768" y="4587657"/>
            <a:ext cx="0" cy="249154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2821995" y="4680315"/>
            <a:ext cx="228502" cy="158381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130256" y="4680315"/>
            <a:ext cx="245748" cy="156226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453608" y="4682470"/>
            <a:ext cx="43114" cy="154430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578639" y="4680315"/>
            <a:ext cx="232814" cy="158381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442860" y="2040634"/>
            <a:ext cx="343113" cy="182264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817"/>
                </a:lnTo>
                <a:lnTo>
                  <a:pt x="77152" y="243649"/>
                </a:lnTo>
                <a:lnTo>
                  <a:pt x="77557" y="225194"/>
                </a:lnTo>
                <a:lnTo>
                  <a:pt x="79202" y="197358"/>
                </a:lnTo>
                <a:lnTo>
                  <a:pt x="79324" y="195643"/>
                </a:lnTo>
                <a:lnTo>
                  <a:pt x="80357" y="182665"/>
                </a:lnTo>
                <a:lnTo>
                  <a:pt x="81153" y="170307"/>
                </a:lnTo>
                <a:lnTo>
                  <a:pt x="25074" y="148780"/>
                </a:lnTo>
                <a:lnTo>
                  <a:pt x="10096" y="146685"/>
                </a:lnTo>
                <a:lnTo>
                  <a:pt x="2262" y="144018"/>
                </a:lnTo>
                <a:lnTo>
                  <a:pt x="0" y="140208"/>
                </a:lnTo>
                <a:lnTo>
                  <a:pt x="3714" y="135516"/>
                </a:lnTo>
                <a:lnTo>
                  <a:pt x="16002" y="127825"/>
                </a:lnTo>
                <a:lnTo>
                  <a:pt x="38576" y="116419"/>
                </a:lnTo>
                <a:lnTo>
                  <a:pt x="73152" y="100584"/>
                </a:lnTo>
                <a:lnTo>
                  <a:pt x="82296" y="94488"/>
                </a:lnTo>
                <a:lnTo>
                  <a:pt x="83820" y="94488"/>
                </a:lnTo>
                <a:lnTo>
                  <a:pt x="85963" y="89773"/>
                </a:lnTo>
                <a:lnTo>
                  <a:pt x="86106" y="79629"/>
                </a:lnTo>
                <a:lnTo>
                  <a:pt x="85105" y="66627"/>
                </a:lnTo>
                <a:lnTo>
                  <a:pt x="83820" y="53340"/>
                </a:lnTo>
                <a:lnTo>
                  <a:pt x="82772" y="36671"/>
                </a:lnTo>
                <a:lnTo>
                  <a:pt x="82296" y="21717"/>
                </a:lnTo>
                <a:lnTo>
                  <a:pt x="82962" y="9620"/>
                </a:lnTo>
                <a:lnTo>
                  <a:pt x="85344" y="1524"/>
                </a:lnTo>
                <a:lnTo>
                  <a:pt x="86868" y="1524"/>
                </a:lnTo>
                <a:lnTo>
                  <a:pt x="88392" y="0"/>
                </a:lnTo>
                <a:lnTo>
                  <a:pt x="89916" y="0"/>
                </a:lnTo>
                <a:lnTo>
                  <a:pt x="104608" y="10429"/>
                </a:lnTo>
                <a:lnTo>
                  <a:pt x="124015" y="34290"/>
                </a:lnTo>
                <a:lnTo>
                  <a:pt x="141993" y="60436"/>
                </a:lnTo>
                <a:lnTo>
                  <a:pt x="152400" y="77724"/>
                </a:lnTo>
                <a:lnTo>
                  <a:pt x="235740" y="77724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826"/>
                </a:lnTo>
                <a:lnTo>
                  <a:pt x="190119" y="145923"/>
                </a:lnTo>
                <a:lnTo>
                  <a:pt x="198691" y="155733"/>
                </a:lnTo>
                <a:lnTo>
                  <a:pt x="207264" y="166116"/>
                </a:lnTo>
                <a:lnTo>
                  <a:pt x="222599" y="182665"/>
                </a:lnTo>
                <a:lnTo>
                  <a:pt x="224117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982"/>
                </a:lnTo>
                <a:lnTo>
                  <a:pt x="91630" y="248793"/>
                </a:lnTo>
                <a:lnTo>
                  <a:pt x="85129" y="255460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5740" y="77724"/>
                </a:moveTo>
                <a:lnTo>
                  <a:pt x="152400" y="77724"/>
                </a:lnTo>
                <a:lnTo>
                  <a:pt x="165854" y="74533"/>
                </a:lnTo>
                <a:lnTo>
                  <a:pt x="188023" y="70485"/>
                </a:lnTo>
                <a:lnTo>
                  <a:pt x="212193" y="67008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8580"/>
                </a:lnTo>
                <a:lnTo>
                  <a:pt x="240577" y="70389"/>
                </a:lnTo>
                <a:lnTo>
                  <a:pt x="237934" y="75057"/>
                </a:lnTo>
                <a:lnTo>
                  <a:pt x="235740" y="77724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5860" y="209478"/>
                </a:lnTo>
                <a:lnTo>
                  <a:pt x="184975" y="200596"/>
                </a:lnTo>
                <a:lnTo>
                  <a:pt x="156090" y="190857"/>
                </a:lnTo>
                <a:lnTo>
                  <a:pt x="140208" y="184404"/>
                </a:lnTo>
                <a:lnTo>
                  <a:pt x="224117" y="184404"/>
                </a:lnTo>
                <a:lnTo>
                  <a:pt x="233934" y="195643"/>
                </a:lnTo>
                <a:lnTo>
                  <a:pt x="240696" y="204906"/>
                </a:lnTo>
                <a:lnTo>
                  <a:pt x="242316" y="210312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4447170" y="2042790"/>
            <a:ext cx="334131" cy="17777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442860" y="2397261"/>
            <a:ext cx="343113" cy="182264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817"/>
                </a:lnTo>
                <a:lnTo>
                  <a:pt x="77152" y="243649"/>
                </a:lnTo>
                <a:lnTo>
                  <a:pt x="77557" y="225194"/>
                </a:lnTo>
                <a:lnTo>
                  <a:pt x="79248" y="196596"/>
                </a:lnTo>
                <a:lnTo>
                  <a:pt x="80343" y="183737"/>
                </a:lnTo>
                <a:lnTo>
                  <a:pt x="81153" y="171450"/>
                </a:lnTo>
                <a:lnTo>
                  <a:pt x="48768" y="152400"/>
                </a:lnTo>
                <a:lnTo>
                  <a:pt x="25074" y="149447"/>
                </a:lnTo>
                <a:lnTo>
                  <a:pt x="10096" y="147066"/>
                </a:lnTo>
                <a:lnTo>
                  <a:pt x="2262" y="144684"/>
                </a:lnTo>
                <a:lnTo>
                  <a:pt x="0" y="141732"/>
                </a:lnTo>
                <a:lnTo>
                  <a:pt x="3714" y="136374"/>
                </a:lnTo>
                <a:lnTo>
                  <a:pt x="16002" y="128587"/>
                </a:lnTo>
                <a:lnTo>
                  <a:pt x="38576" y="117086"/>
                </a:lnTo>
                <a:lnTo>
                  <a:pt x="73152" y="100584"/>
                </a:lnTo>
                <a:lnTo>
                  <a:pt x="77724" y="97536"/>
                </a:lnTo>
                <a:lnTo>
                  <a:pt x="82296" y="96012"/>
                </a:lnTo>
                <a:lnTo>
                  <a:pt x="83820" y="94488"/>
                </a:lnTo>
                <a:lnTo>
                  <a:pt x="85963" y="89773"/>
                </a:lnTo>
                <a:lnTo>
                  <a:pt x="86106" y="79629"/>
                </a:lnTo>
                <a:lnTo>
                  <a:pt x="85105" y="66627"/>
                </a:lnTo>
                <a:lnTo>
                  <a:pt x="83820" y="53340"/>
                </a:lnTo>
                <a:lnTo>
                  <a:pt x="82772" y="36695"/>
                </a:lnTo>
                <a:lnTo>
                  <a:pt x="82296" y="21907"/>
                </a:lnTo>
                <a:lnTo>
                  <a:pt x="82962" y="10263"/>
                </a:lnTo>
                <a:lnTo>
                  <a:pt x="85344" y="3048"/>
                </a:lnTo>
                <a:lnTo>
                  <a:pt x="88392" y="0"/>
                </a:lnTo>
                <a:lnTo>
                  <a:pt x="89916" y="0"/>
                </a:lnTo>
                <a:lnTo>
                  <a:pt x="104608" y="10644"/>
                </a:lnTo>
                <a:lnTo>
                  <a:pt x="124015" y="34861"/>
                </a:lnTo>
                <a:lnTo>
                  <a:pt x="141993" y="61079"/>
                </a:lnTo>
                <a:lnTo>
                  <a:pt x="152400" y="77724"/>
                </a:lnTo>
                <a:lnTo>
                  <a:pt x="236446" y="77724"/>
                </a:lnTo>
                <a:lnTo>
                  <a:pt x="202977" y="113514"/>
                </a:lnTo>
                <a:lnTo>
                  <a:pt x="179832" y="132588"/>
                </a:lnTo>
                <a:lnTo>
                  <a:pt x="183261" y="137826"/>
                </a:lnTo>
                <a:lnTo>
                  <a:pt x="190119" y="145923"/>
                </a:lnTo>
                <a:lnTo>
                  <a:pt x="198691" y="155733"/>
                </a:lnTo>
                <a:lnTo>
                  <a:pt x="207264" y="166116"/>
                </a:lnTo>
                <a:lnTo>
                  <a:pt x="222599" y="182665"/>
                </a:lnTo>
                <a:lnTo>
                  <a:pt x="225448" y="185928"/>
                </a:lnTo>
                <a:lnTo>
                  <a:pt x="140208" y="185928"/>
                </a:lnTo>
                <a:lnTo>
                  <a:pt x="136136" y="189237"/>
                </a:lnTo>
                <a:lnTo>
                  <a:pt x="129349" y="197548"/>
                </a:lnTo>
                <a:lnTo>
                  <a:pt x="112776" y="219456"/>
                </a:lnTo>
                <a:lnTo>
                  <a:pt x="100703" y="236982"/>
                </a:lnTo>
                <a:lnTo>
                  <a:pt x="91630" y="248793"/>
                </a:lnTo>
                <a:lnTo>
                  <a:pt x="85129" y="255460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6446" y="77724"/>
                </a:moveTo>
                <a:lnTo>
                  <a:pt x="152400" y="77724"/>
                </a:lnTo>
                <a:lnTo>
                  <a:pt x="188023" y="71056"/>
                </a:lnTo>
                <a:lnTo>
                  <a:pt x="212193" y="67222"/>
                </a:lnTo>
                <a:lnTo>
                  <a:pt x="231648" y="65532"/>
                </a:lnTo>
                <a:lnTo>
                  <a:pt x="237744" y="65532"/>
                </a:lnTo>
                <a:lnTo>
                  <a:pt x="240792" y="68580"/>
                </a:lnTo>
                <a:lnTo>
                  <a:pt x="240577" y="70627"/>
                </a:lnTo>
                <a:lnTo>
                  <a:pt x="237934" y="75819"/>
                </a:lnTo>
                <a:lnTo>
                  <a:pt x="236446" y="77724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5860" y="209502"/>
                </a:lnTo>
                <a:lnTo>
                  <a:pt x="184975" y="200787"/>
                </a:lnTo>
                <a:lnTo>
                  <a:pt x="156090" y="191500"/>
                </a:lnTo>
                <a:lnTo>
                  <a:pt x="140208" y="185928"/>
                </a:lnTo>
                <a:lnTo>
                  <a:pt x="225448" y="185928"/>
                </a:lnTo>
                <a:lnTo>
                  <a:pt x="233934" y="195643"/>
                </a:lnTo>
                <a:lnTo>
                  <a:pt x="240696" y="204906"/>
                </a:lnTo>
                <a:lnTo>
                  <a:pt x="242316" y="210312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4447170" y="2400493"/>
            <a:ext cx="334131" cy="176697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4442860" y="3535017"/>
            <a:ext cx="343113" cy="182264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603"/>
                </a:lnTo>
                <a:lnTo>
                  <a:pt x="77152" y="243078"/>
                </a:lnTo>
                <a:lnTo>
                  <a:pt x="77557" y="224551"/>
                </a:lnTo>
                <a:lnTo>
                  <a:pt x="79248" y="196596"/>
                </a:lnTo>
                <a:lnTo>
                  <a:pt x="80343" y="182880"/>
                </a:lnTo>
                <a:lnTo>
                  <a:pt x="81153" y="170307"/>
                </a:lnTo>
                <a:lnTo>
                  <a:pt x="25074" y="148566"/>
                </a:lnTo>
                <a:lnTo>
                  <a:pt x="10096" y="146113"/>
                </a:lnTo>
                <a:lnTo>
                  <a:pt x="2262" y="143375"/>
                </a:lnTo>
                <a:lnTo>
                  <a:pt x="0" y="140208"/>
                </a:lnTo>
                <a:lnTo>
                  <a:pt x="3714" y="135493"/>
                </a:lnTo>
                <a:lnTo>
                  <a:pt x="16002" y="127635"/>
                </a:lnTo>
                <a:lnTo>
                  <a:pt x="38576" y="115776"/>
                </a:lnTo>
                <a:lnTo>
                  <a:pt x="73152" y="99060"/>
                </a:lnTo>
                <a:lnTo>
                  <a:pt x="77724" y="97536"/>
                </a:lnTo>
                <a:lnTo>
                  <a:pt x="82296" y="94488"/>
                </a:lnTo>
                <a:lnTo>
                  <a:pt x="83820" y="94488"/>
                </a:lnTo>
                <a:lnTo>
                  <a:pt x="85963" y="89130"/>
                </a:lnTo>
                <a:lnTo>
                  <a:pt x="86106" y="79057"/>
                </a:lnTo>
                <a:lnTo>
                  <a:pt x="85105" y="66413"/>
                </a:lnTo>
                <a:lnTo>
                  <a:pt x="83820" y="53340"/>
                </a:lnTo>
                <a:lnTo>
                  <a:pt x="82772" y="36671"/>
                </a:lnTo>
                <a:lnTo>
                  <a:pt x="82296" y="21717"/>
                </a:lnTo>
                <a:lnTo>
                  <a:pt x="82962" y="9620"/>
                </a:lnTo>
                <a:lnTo>
                  <a:pt x="85344" y="1524"/>
                </a:lnTo>
                <a:lnTo>
                  <a:pt x="86868" y="0"/>
                </a:lnTo>
                <a:lnTo>
                  <a:pt x="89916" y="0"/>
                </a:lnTo>
                <a:lnTo>
                  <a:pt x="104608" y="10406"/>
                </a:lnTo>
                <a:lnTo>
                  <a:pt x="124015" y="34099"/>
                </a:lnTo>
                <a:lnTo>
                  <a:pt x="141993" y="59793"/>
                </a:lnTo>
                <a:lnTo>
                  <a:pt x="152400" y="76200"/>
                </a:lnTo>
                <a:lnTo>
                  <a:pt x="236446" y="76200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160"/>
                </a:lnTo>
                <a:lnTo>
                  <a:pt x="190119" y="145161"/>
                </a:lnTo>
                <a:lnTo>
                  <a:pt x="207264" y="164592"/>
                </a:lnTo>
                <a:lnTo>
                  <a:pt x="222599" y="181165"/>
                </a:lnTo>
                <a:lnTo>
                  <a:pt x="225391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339"/>
                </a:lnTo>
                <a:lnTo>
                  <a:pt x="91630" y="248221"/>
                </a:lnTo>
                <a:lnTo>
                  <a:pt x="85129" y="255246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6446" y="76200"/>
                </a:moveTo>
                <a:lnTo>
                  <a:pt x="152400" y="76200"/>
                </a:lnTo>
                <a:lnTo>
                  <a:pt x="188023" y="70294"/>
                </a:lnTo>
                <a:lnTo>
                  <a:pt x="212193" y="66984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7056"/>
                </a:lnTo>
                <a:lnTo>
                  <a:pt x="240577" y="69103"/>
                </a:lnTo>
                <a:lnTo>
                  <a:pt x="237934" y="74295"/>
                </a:lnTo>
                <a:lnTo>
                  <a:pt x="236446" y="76200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5860" y="209478"/>
                </a:lnTo>
                <a:lnTo>
                  <a:pt x="184975" y="200596"/>
                </a:lnTo>
                <a:lnTo>
                  <a:pt x="156090" y="190857"/>
                </a:lnTo>
                <a:lnTo>
                  <a:pt x="140208" y="184404"/>
                </a:lnTo>
                <a:lnTo>
                  <a:pt x="225391" y="184404"/>
                </a:lnTo>
                <a:lnTo>
                  <a:pt x="233934" y="194310"/>
                </a:lnTo>
                <a:lnTo>
                  <a:pt x="240696" y="204025"/>
                </a:lnTo>
                <a:lnTo>
                  <a:pt x="242316" y="210312"/>
                </a:lnTo>
                <a:lnTo>
                  <a:pt x="240792" y="211836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447170" y="3537171"/>
            <a:ext cx="334131" cy="176697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442860" y="3160074"/>
            <a:ext cx="343113" cy="182264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603"/>
                </a:lnTo>
                <a:lnTo>
                  <a:pt x="77152" y="243078"/>
                </a:lnTo>
                <a:lnTo>
                  <a:pt x="77557" y="224551"/>
                </a:lnTo>
                <a:lnTo>
                  <a:pt x="79248" y="196596"/>
                </a:lnTo>
                <a:lnTo>
                  <a:pt x="80398" y="182022"/>
                </a:lnTo>
                <a:lnTo>
                  <a:pt x="81153" y="170307"/>
                </a:lnTo>
                <a:lnTo>
                  <a:pt x="25717" y="148566"/>
                </a:lnTo>
                <a:lnTo>
                  <a:pt x="10668" y="146113"/>
                </a:lnTo>
                <a:lnTo>
                  <a:pt x="2476" y="143375"/>
                </a:lnTo>
                <a:lnTo>
                  <a:pt x="0" y="140208"/>
                </a:lnTo>
                <a:lnTo>
                  <a:pt x="3714" y="135493"/>
                </a:lnTo>
                <a:lnTo>
                  <a:pt x="16002" y="127635"/>
                </a:lnTo>
                <a:lnTo>
                  <a:pt x="38576" y="115776"/>
                </a:lnTo>
                <a:lnTo>
                  <a:pt x="73152" y="99060"/>
                </a:lnTo>
                <a:lnTo>
                  <a:pt x="77724" y="97536"/>
                </a:lnTo>
                <a:lnTo>
                  <a:pt x="82296" y="94488"/>
                </a:lnTo>
                <a:lnTo>
                  <a:pt x="85344" y="94488"/>
                </a:lnTo>
                <a:lnTo>
                  <a:pt x="86629" y="89130"/>
                </a:lnTo>
                <a:lnTo>
                  <a:pt x="86487" y="79057"/>
                </a:lnTo>
                <a:lnTo>
                  <a:pt x="85808" y="67056"/>
                </a:lnTo>
                <a:lnTo>
                  <a:pt x="85743" y="65532"/>
                </a:lnTo>
                <a:lnTo>
                  <a:pt x="85344" y="53340"/>
                </a:lnTo>
                <a:lnTo>
                  <a:pt x="83415" y="36671"/>
                </a:lnTo>
                <a:lnTo>
                  <a:pt x="82486" y="21717"/>
                </a:lnTo>
                <a:lnTo>
                  <a:pt x="82986" y="9620"/>
                </a:lnTo>
                <a:lnTo>
                  <a:pt x="85344" y="1524"/>
                </a:lnTo>
                <a:lnTo>
                  <a:pt x="86868" y="0"/>
                </a:lnTo>
                <a:lnTo>
                  <a:pt x="89916" y="0"/>
                </a:lnTo>
                <a:lnTo>
                  <a:pt x="104608" y="10406"/>
                </a:lnTo>
                <a:lnTo>
                  <a:pt x="124015" y="34099"/>
                </a:lnTo>
                <a:lnTo>
                  <a:pt x="141993" y="59793"/>
                </a:lnTo>
                <a:lnTo>
                  <a:pt x="152400" y="76200"/>
                </a:lnTo>
                <a:lnTo>
                  <a:pt x="236446" y="76200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802"/>
                </a:lnTo>
                <a:lnTo>
                  <a:pt x="190119" y="145732"/>
                </a:lnTo>
                <a:lnTo>
                  <a:pt x="198691" y="155090"/>
                </a:lnTo>
                <a:lnTo>
                  <a:pt x="207264" y="164592"/>
                </a:lnTo>
                <a:lnTo>
                  <a:pt x="222599" y="182022"/>
                </a:lnTo>
                <a:lnTo>
                  <a:pt x="224608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339"/>
                </a:lnTo>
                <a:lnTo>
                  <a:pt x="91630" y="248221"/>
                </a:lnTo>
                <a:lnTo>
                  <a:pt x="85129" y="255246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6446" y="76200"/>
                </a:moveTo>
                <a:lnTo>
                  <a:pt x="152400" y="76200"/>
                </a:lnTo>
                <a:lnTo>
                  <a:pt x="188023" y="70294"/>
                </a:lnTo>
                <a:lnTo>
                  <a:pt x="212193" y="66984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7056"/>
                </a:lnTo>
                <a:lnTo>
                  <a:pt x="240577" y="69103"/>
                </a:lnTo>
                <a:lnTo>
                  <a:pt x="237934" y="74295"/>
                </a:lnTo>
                <a:lnTo>
                  <a:pt x="236446" y="76200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6503" y="209478"/>
                </a:lnTo>
                <a:lnTo>
                  <a:pt x="185547" y="200596"/>
                </a:lnTo>
                <a:lnTo>
                  <a:pt x="156305" y="190857"/>
                </a:lnTo>
                <a:lnTo>
                  <a:pt x="140208" y="184404"/>
                </a:lnTo>
                <a:lnTo>
                  <a:pt x="224608" y="184404"/>
                </a:lnTo>
                <a:lnTo>
                  <a:pt x="233934" y="195453"/>
                </a:lnTo>
                <a:lnTo>
                  <a:pt x="240696" y="204882"/>
                </a:lnTo>
                <a:lnTo>
                  <a:pt x="242316" y="210312"/>
                </a:lnTo>
                <a:lnTo>
                  <a:pt x="240792" y="211836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449326" y="3162230"/>
            <a:ext cx="331975" cy="177774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442860" y="4280592"/>
            <a:ext cx="343113" cy="182264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817"/>
                </a:lnTo>
                <a:lnTo>
                  <a:pt x="77152" y="243649"/>
                </a:lnTo>
                <a:lnTo>
                  <a:pt x="77557" y="225194"/>
                </a:lnTo>
                <a:lnTo>
                  <a:pt x="79202" y="197358"/>
                </a:lnTo>
                <a:lnTo>
                  <a:pt x="79324" y="195643"/>
                </a:lnTo>
                <a:lnTo>
                  <a:pt x="80357" y="182665"/>
                </a:lnTo>
                <a:lnTo>
                  <a:pt x="81153" y="170307"/>
                </a:lnTo>
                <a:lnTo>
                  <a:pt x="25717" y="148780"/>
                </a:lnTo>
                <a:lnTo>
                  <a:pt x="10668" y="146685"/>
                </a:lnTo>
                <a:lnTo>
                  <a:pt x="2476" y="144018"/>
                </a:lnTo>
                <a:lnTo>
                  <a:pt x="0" y="140208"/>
                </a:lnTo>
                <a:lnTo>
                  <a:pt x="3714" y="135516"/>
                </a:lnTo>
                <a:lnTo>
                  <a:pt x="16002" y="127825"/>
                </a:lnTo>
                <a:lnTo>
                  <a:pt x="38576" y="116419"/>
                </a:lnTo>
                <a:lnTo>
                  <a:pt x="73152" y="100584"/>
                </a:lnTo>
                <a:lnTo>
                  <a:pt x="82296" y="94488"/>
                </a:lnTo>
                <a:lnTo>
                  <a:pt x="85344" y="94488"/>
                </a:lnTo>
                <a:lnTo>
                  <a:pt x="86844" y="89773"/>
                </a:lnTo>
                <a:lnTo>
                  <a:pt x="86964" y="77724"/>
                </a:lnTo>
                <a:lnTo>
                  <a:pt x="86434" y="67008"/>
                </a:lnTo>
                <a:lnTo>
                  <a:pt x="85344" y="53340"/>
                </a:lnTo>
                <a:lnTo>
                  <a:pt x="83415" y="36671"/>
                </a:lnTo>
                <a:lnTo>
                  <a:pt x="82486" y="21717"/>
                </a:lnTo>
                <a:lnTo>
                  <a:pt x="82986" y="9620"/>
                </a:lnTo>
                <a:lnTo>
                  <a:pt x="85344" y="1524"/>
                </a:lnTo>
                <a:lnTo>
                  <a:pt x="86868" y="1524"/>
                </a:lnTo>
                <a:lnTo>
                  <a:pt x="88392" y="0"/>
                </a:lnTo>
                <a:lnTo>
                  <a:pt x="89916" y="0"/>
                </a:lnTo>
                <a:lnTo>
                  <a:pt x="104608" y="10429"/>
                </a:lnTo>
                <a:lnTo>
                  <a:pt x="124015" y="34290"/>
                </a:lnTo>
                <a:lnTo>
                  <a:pt x="141993" y="60436"/>
                </a:lnTo>
                <a:lnTo>
                  <a:pt x="152400" y="77724"/>
                </a:lnTo>
                <a:lnTo>
                  <a:pt x="235740" y="77724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826"/>
                </a:lnTo>
                <a:lnTo>
                  <a:pt x="190119" y="145923"/>
                </a:lnTo>
                <a:lnTo>
                  <a:pt x="198691" y="155733"/>
                </a:lnTo>
                <a:lnTo>
                  <a:pt x="207264" y="166116"/>
                </a:lnTo>
                <a:lnTo>
                  <a:pt x="222599" y="182665"/>
                </a:lnTo>
                <a:lnTo>
                  <a:pt x="224117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339"/>
                </a:lnTo>
                <a:lnTo>
                  <a:pt x="91630" y="248221"/>
                </a:lnTo>
                <a:lnTo>
                  <a:pt x="85129" y="255246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5740" y="77724"/>
                </a:moveTo>
                <a:lnTo>
                  <a:pt x="152400" y="77724"/>
                </a:lnTo>
                <a:lnTo>
                  <a:pt x="165854" y="74533"/>
                </a:lnTo>
                <a:lnTo>
                  <a:pt x="188023" y="70485"/>
                </a:lnTo>
                <a:lnTo>
                  <a:pt x="212193" y="67008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8580"/>
                </a:lnTo>
                <a:lnTo>
                  <a:pt x="240577" y="70389"/>
                </a:lnTo>
                <a:lnTo>
                  <a:pt x="237934" y="75057"/>
                </a:lnTo>
                <a:lnTo>
                  <a:pt x="235740" y="77724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6503" y="209478"/>
                </a:lnTo>
                <a:lnTo>
                  <a:pt x="185547" y="200596"/>
                </a:lnTo>
                <a:lnTo>
                  <a:pt x="156305" y="190857"/>
                </a:lnTo>
                <a:lnTo>
                  <a:pt x="140208" y="184404"/>
                </a:lnTo>
                <a:lnTo>
                  <a:pt x="224117" y="184404"/>
                </a:lnTo>
                <a:lnTo>
                  <a:pt x="233934" y="195643"/>
                </a:lnTo>
                <a:lnTo>
                  <a:pt x="240696" y="204906"/>
                </a:lnTo>
                <a:lnTo>
                  <a:pt x="242316" y="210312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49326" y="4282747"/>
            <a:ext cx="331975" cy="17777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43056" y="221877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3056" y="2036149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3056" y="240085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3056" y="276610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43056" y="258401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056" y="2948724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2192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3056" y="331343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3056" y="313134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43056" y="349551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3056" y="3860760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3716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3056" y="367867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3056" y="4043383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3056" y="4408089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3056" y="422600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3056" y="4590713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3056" y="4955420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3056" y="477333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3056" y="5138043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3056" y="5502750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3056" y="532066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3056" y="568591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3056" y="6050079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3056" y="586799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3056" y="623324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3056" y="6597408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3056" y="641532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3056" y="6780570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3056" y="714527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3056" y="696265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3056" y="7327900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8441" y="5895468"/>
            <a:ext cx="13283311" cy="14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194924" y="2352136"/>
            <a:ext cx="2718854" cy="342530"/>
          </a:xfrm>
          <a:custGeom>
            <a:avLst/>
            <a:gdLst/>
            <a:ahLst/>
            <a:cxnLst/>
            <a:rect l="l" t="t" r="r" b="b"/>
            <a:pathLst>
              <a:path w="1922145" h="484505">
                <a:moveTo>
                  <a:pt x="1530819" y="147398"/>
                </a:moveTo>
                <a:lnTo>
                  <a:pt x="990480" y="147398"/>
                </a:lnTo>
                <a:lnTo>
                  <a:pt x="996219" y="138516"/>
                </a:lnTo>
                <a:lnTo>
                  <a:pt x="1048491" y="79835"/>
                </a:lnTo>
                <a:lnTo>
                  <a:pt x="1085731" y="51749"/>
                </a:lnTo>
                <a:lnTo>
                  <a:pt x="1125891" y="29668"/>
                </a:lnTo>
                <a:lnTo>
                  <a:pt x="1168277" y="13646"/>
                </a:lnTo>
                <a:lnTo>
                  <a:pt x="1212194" y="3738"/>
                </a:lnTo>
                <a:lnTo>
                  <a:pt x="1256950" y="0"/>
                </a:lnTo>
                <a:lnTo>
                  <a:pt x="1301851" y="2485"/>
                </a:lnTo>
                <a:lnTo>
                  <a:pt x="1346201" y="11250"/>
                </a:lnTo>
                <a:lnTo>
                  <a:pt x="1389308" y="26349"/>
                </a:lnTo>
                <a:lnTo>
                  <a:pt x="1430478" y="47838"/>
                </a:lnTo>
                <a:lnTo>
                  <a:pt x="1469016" y="75770"/>
                </a:lnTo>
                <a:lnTo>
                  <a:pt x="1501830" y="108512"/>
                </a:lnTo>
                <a:lnTo>
                  <a:pt x="1529214" y="144541"/>
                </a:lnTo>
                <a:lnTo>
                  <a:pt x="1530819" y="147398"/>
                </a:lnTo>
                <a:close/>
              </a:path>
              <a:path w="1922145" h="484505">
                <a:moveTo>
                  <a:pt x="1560650" y="208358"/>
                </a:moveTo>
                <a:lnTo>
                  <a:pt x="647580" y="208358"/>
                </a:lnTo>
                <a:lnTo>
                  <a:pt x="655867" y="197214"/>
                </a:lnTo>
                <a:lnTo>
                  <a:pt x="684156" y="167210"/>
                </a:lnTo>
                <a:lnTo>
                  <a:pt x="723598" y="137721"/>
                </a:lnTo>
                <a:lnTo>
                  <a:pt x="766612" y="117163"/>
                </a:lnTo>
                <a:lnTo>
                  <a:pt x="811919" y="105508"/>
                </a:lnTo>
                <a:lnTo>
                  <a:pt x="858239" y="102731"/>
                </a:lnTo>
                <a:lnTo>
                  <a:pt x="904292" y="108805"/>
                </a:lnTo>
                <a:lnTo>
                  <a:pt x="948799" y="123703"/>
                </a:lnTo>
                <a:lnTo>
                  <a:pt x="990480" y="147398"/>
                </a:lnTo>
                <a:lnTo>
                  <a:pt x="1530819" y="147398"/>
                </a:lnTo>
                <a:lnTo>
                  <a:pt x="1550884" y="183141"/>
                </a:lnTo>
                <a:lnTo>
                  <a:pt x="1560650" y="208358"/>
                </a:lnTo>
                <a:close/>
              </a:path>
              <a:path w="1922145" h="484505">
                <a:moveTo>
                  <a:pt x="1881662" y="331802"/>
                </a:moveTo>
                <a:lnTo>
                  <a:pt x="159900" y="331802"/>
                </a:lnTo>
                <a:lnTo>
                  <a:pt x="164734" y="324968"/>
                </a:lnTo>
                <a:lnTo>
                  <a:pt x="205668" y="285630"/>
                </a:lnTo>
                <a:lnTo>
                  <a:pt x="261389" y="261103"/>
                </a:lnTo>
                <a:lnTo>
                  <a:pt x="290964" y="257126"/>
                </a:lnTo>
                <a:lnTo>
                  <a:pt x="297846" y="246863"/>
                </a:lnTo>
                <a:lnTo>
                  <a:pt x="353879" y="186641"/>
                </a:lnTo>
                <a:lnTo>
                  <a:pt x="391977" y="163876"/>
                </a:lnTo>
                <a:lnTo>
                  <a:pt x="433024" y="149244"/>
                </a:lnTo>
                <a:lnTo>
                  <a:pt x="475749" y="142826"/>
                </a:lnTo>
                <a:lnTo>
                  <a:pt x="518904" y="144695"/>
                </a:lnTo>
                <a:lnTo>
                  <a:pt x="561236" y="154923"/>
                </a:lnTo>
                <a:lnTo>
                  <a:pt x="601497" y="173580"/>
                </a:lnTo>
                <a:lnTo>
                  <a:pt x="638436" y="200738"/>
                </a:lnTo>
                <a:lnTo>
                  <a:pt x="641484" y="202262"/>
                </a:lnTo>
                <a:lnTo>
                  <a:pt x="647580" y="208358"/>
                </a:lnTo>
                <a:lnTo>
                  <a:pt x="1560650" y="208358"/>
                </a:lnTo>
                <a:lnTo>
                  <a:pt x="1566552" y="223598"/>
                </a:lnTo>
                <a:lnTo>
                  <a:pt x="1746246" y="223598"/>
                </a:lnTo>
                <a:lnTo>
                  <a:pt x="1762076" y="228678"/>
                </a:lnTo>
                <a:lnTo>
                  <a:pt x="1806829" y="253443"/>
                </a:lnTo>
                <a:lnTo>
                  <a:pt x="1846968" y="287606"/>
                </a:lnTo>
                <a:lnTo>
                  <a:pt x="1881568" y="331612"/>
                </a:lnTo>
                <a:lnTo>
                  <a:pt x="1881662" y="331802"/>
                </a:lnTo>
                <a:close/>
              </a:path>
              <a:path w="1922145" h="484505">
                <a:moveTo>
                  <a:pt x="1746246" y="223598"/>
                </a:moveTo>
                <a:lnTo>
                  <a:pt x="1566552" y="223598"/>
                </a:lnTo>
                <a:lnTo>
                  <a:pt x="1614947" y="210771"/>
                </a:lnTo>
                <a:lnTo>
                  <a:pt x="1664653" y="207342"/>
                </a:lnTo>
                <a:lnTo>
                  <a:pt x="1714190" y="213311"/>
                </a:lnTo>
                <a:lnTo>
                  <a:pt x="1746246" y="223598"/>
                </a:lnTo>
                <a:close/>
              </a:path>
              <a:path w="1922145" h="484505">
                <a:moveTo>
                  <a:pt x="1921644" y="484202"/>
                </a:moveTo>
                <a:lnTo>
                  <a:pt x="1404" y="484202"/>
                </a:lnTo>
                <a:lnTo>
                  <a:pt x="0" y="454603"/>
                </a:lnTo>
                <a:lnTo>
                  <a:pt x="16621" y="398263"/>
                </a:lnTo>
                <a:lnTo>
                  <a:pt x="61745" y="349804"/>
                </a:lnTo>
                <a:lnTo>
                  <a:pt x="126230" y="329230"/>
                </a:lnTo>
                <a:lnTo>
                  <a:pt x="159900" y="331802"/>
                </a:lnTo>
                <a:lnTo>
                  <a:pt x="1881662" y="331802"/>
                </a:lnTo>
                <a:lnTo>
                  <a:pt x="1905452" y="380189"/>
                </a:lnTo>
                <a:lnTo>
                  <a:pt x="1918763" y="431624"/>
                </a:lnTo>
                <a:lnTo>
                  <a:pt x="1921644" y="484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09125" y="2233795"/>
            <a:ext cx="2717955" cy="342530"/>
          </a:xfrm>
          <a:custGeom>
            <a:avLst/>
            <a:gdLst/>
            <a:ahLst/>
            <a:cxnLst/>
            <a:rect l="l" t="t" r="r" b="b"/>
            <a:pathLst>
              <a:path w="1921509" h="484505">
                <a:moveTo>
                  <a:pt x="1530504" y="147151"/>
                </a:moveTo>
                <a:lnTo>
                  <a:pt x="990266" y="147151"/>
                </a:lnTo>
                <a:lnTo>
                  <a:pt x="996005" y="138269"/>
                </a:lnTo>
                <a:lnTo>
                  <a:pt x="1048277" y="79589"/>
                </a:lnTo>
                <a:lnTo>
                  <a:pt x="1085517" y="51511"/>
                </a:lnTo>
                <a:lnTo>
                  <a:pt x="1125677" y="29451"/>
                </a:lnTo>
                <a:lnTo>
                  <a:pt x="1168062" y="13472"/>
                </a:lnTo>
                <a:lnTo>
                  <a:pt x="1211980" y="3634"/>
                </a:lnTo>
                <a:lnTo>
                  <a:pt x="1256736" y="0"/>
                </a:lnTo>
                <a:lnTo>
                  <a:pt x="1301636" y="2631"/>
                </a:lnTo>
                <a:lnTo>
                  <a:pt x="1345987" y="11589"/>
                </a:lnTo>
                <a:lnTo>
                  <a:pt x="1389094" y="26937"/>
                </a:lnTo>
                <a:lnTo>
                  <a:pt x="1430264" y="48735"/>
                </a:lnTo>
                <a:lnTo>
                  <a:pt x="1468802" y="77047"/>
                </a:lnTo>
                <a:lnTo>
                  <a:pt x="1501616" y="108908"/>
                </a:lnTo>
                <a:lnTo>
                  <a:pt x="1529000" y="144484"/>
                </a:lnTo>
                <a:lnTo>
                  <a:pt x="1530504" y="147151"/>
                </a:lnTo>
                <a:close/>
              </a:path>
              <a:path w="1921509" h="484505">
                <a:moveTo>
                  <a:pt x="1560432" y="208111"/>
                </a:moveTo>
                <a:lnTo>
                  <a:pt x="647366" y="208111"/>
                </a:lnTo>
                <a:lnTo>
                  <a:pt x="655653" y="197609"/>
                </a:lnTo>
                <a:lnTo>
                  <a:pt x="683942" y="166963"/>
                </a:lnTo>
                <a:lnTo>
                  <a:pt x="723384" y="137554"/>
                </a:lnTo>
                <a:lnTo>
                  <a:pt x="766398" y="117182"/>
                </a:lnTo>
                <a:lnTo>
                  <a:pt x="811705" y="105741"/>
                </a:lnTo>
                <a:lnTo>
                  <a:pt x="858025" y="103124"/>
                </a:lnTo>
                <a:lnTo>
                  <a:pt x="904078" y="109224"/>
                </a:lnTo>
                <a:lnTo>
                  <a:pt x="948585" y="123935"/>
                </a:lnTo>
                <a:lnTo>
                  <a:pt x="990266" y="147151"/>
                </a:lnTo>
                <a:lnTo>
                  <a:pt x="1530504" y="147151"/>
                </a:lnTo>
                <a:lnTo>
                  <a:pt x="1550670" y="182917"/>
                </a:lnTo>
                <a:lnTo>
                  <a:pt x="1560432" y="208111"/>
                </a:lnTo>
                <a:close/>
              </a:path>
              <a:path w="1921509" h="484505">
                <a:moveTo>
                  <a:pt x="1882089" y="331555"/>
                </a:moveTo>
                <a:lnTo>
                  <a:pt x="161210" y="331555"/>
                </a:lnTo>
                <a:lnTo>
                  <a:pt x="165163" y="324959"/>
                </a:lnTo>
                <a:lnTo>
                  <a:pt x="205478" y="286263"/>
                </a:lnTo>
                <a:lnTo>
                  <a:pt x="261818" y="262165"/>
                </a:lnTo>
                <a:lnTo>
                  <a:pt x="292274" y="258403"/>
                </a:lnTo>
                <a:lnTo>
                  <a:pt x="298299" y="247473"/>
                </a:lnTo>
                <a:lnTo>
                  <a:pt x="354728" y="186406"/>
                </a:lnTo>
                <a:lnTo>
                  <a:pt x="392620" y="163629"/>
                </a:lnTo>
                <a:lnTo>
                  <a:pt x="433583" y="148996"/>
                </a:lnTo>
                <a:lnTo>
                  <a:pt x="476297" y="142579"/>
                </a:lnTo>
                <a:lnTo>
                  <a:pt x="519439" y="144448"/>
                </a:lnTo>
                <a:lnTo>
                  <a:pt x="561689" y="154676"/>
                </a:lnTo>
                <a:lnTo>
                  <a:pt x="601724" y="173333"/>
                </a:lnTo>
                <a:lnTo>
                  <a:pt x="638222" y="200491"/>
                </a:lnTo>
                <a:lnTo>
                  <a:pt x="641270" y="203539"/>
                </a:lnTo>
                <a:lnTo>
                  <a:pt x="644318" y="205063"/>
                </a:lnTo>
                <a:lnTo>
                  <a:pt x="647366" y="208111"/>
                </a:lnTo>
                <a:lnTo>
                  <a:pt x="1560432" y="208111"/>
                </a:lnTo>
                <a:lnTo>
                  <a:pt x="1566338" y="223351"/>
                </a:lnTo>
                <a:lnTo>
                  <a:pt x="1746813" y="223351"/>
                </a:lnTo>
                <a:lnTo>
                  <a:pt x="1762652" y="228431"/>
                </a:lnTo>
                <a:lnTo>
                  <a:pt x="1807603" y="253196"/>
                </a:lnTo>
                <a:lnTo>
                  <a:pt x="1848278" y="287359"/>
                </a:lnTo>
                <a:lnTo>
                  <a:pt x="1881997" y="331364"/>
                </a:lnTo>
                <a:lnTo>
                  <a:pt x="1882089" y="331555"/>
                </a:lnTo>
                <a:close/>
              </a:path>
              <a:path w="1921509" h="484505">
                <a:moveTo>
                  <a:pt x="1746813" y="223351"/>
                </a:moveTo>
                <a:lnTo>
                  <a:pt x="1566338" y="223351"/>
                </a:lnTo>
                <a:lnTo>
                  <a:pt x="1615268" y="210524"/>
                </a:lnTo>
                <a:lnTo>
                  <a:pt x="1665172" y="207095"/>
                </a:lnTo>
                <a:lnTo>
                  <a:pt x="1714738" y="213064"/>
                </a:lnTo>
                <a:lnTo>
                  <a:pt x="1746813" y="223351"/>
                </a:lnTo>
                <a:close/>
              </a:path>
              <a:path w="1921509" h="484505">
                <a:moveTo>
                  <a:pt x="1921430" y="483955"/>
                </a:moveTo>
                <a:lnTo>
                  <a:pt x="1190" y="483955"/>
                </a:lnTo>
                <a:lnTo>
                  <a:pt x="0" y="455023"/>
                </a:lnTo>
                <a:lnTo>
                  <a:pt x="17049" y="398873"/>
                </a:lnTo>
                <a:lnTo>
                  <a:pt x="62198" y="350843"/>
                </a:lnTo>
                <a:lnTo>
                  <a:pt x="126873" y="329221"/>
                </a:lnTo>
                <a:lnTo>
                  <a:pt x="161210" y="331555"/>
                </a:lnTo>
                <a:lnTo>
                  <a:pt x="1882089" y="331555"/>
                </a:lnTo>
                <a:lnTo>
                  <a:pt x="1905428" y="379942"/>
                </a:lnTo>
                <a:lnTo>
                  <a:pt x="1918573" y="431377"/>
                </a:lnTo>
                <a:lnTo>
                  <a:pt x="1921430" y="483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283877" y="1287849"/>
            <a:ext cx="4742500" cy="3811408"/>
          </a:xfrm>
          <a:custGeom>
            <a:avLst/>
            <a:gdLst/>
            <a:ahLst/>
            <a:cxnLst/>
            <a:rect l="l" t="t" r="r" b="b"/>
            <a:pathLst>
              <a:path w="3352800" h="3962400">
                <a:moveTo>
                  <a:pt x="68580" y="3962400"/>
                </a:moveTo>
                <a:lnTo>
                  <a:pt x="0" y="56388"/>
                </a:lnTo>
                <a:lnTo>
                  <a:pt x="3284220" y="0"/>
                </a:lnTo>
                <a:lnTo>
                  <a:pt x="3352800" y="3906012"/>
                </a:lnTo>
                <a:lnTo>
                  <a:pt x="68580" y="3962400"/>
                </a:lnTo>
                <a:close/>
              </a:path>
            </a:pathLst>
          </a:custGeom>
          <a:solidFill>
            <a:srgbClr val="E6E6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279565" y="1282186"/>
            <a:ext cx="4753278" cy="3820571"/>
          </a:xfrm>
          <a:custGeom>
            <a:avLst/>
            <a:gdLst/>
            <a:ahLst/>
            <a:cxnLst/>
            <a:rect l="l" t="t" r="r" b="b"/>
            <a:pathLst>
              <a:path w="3360420" h="3971925">
                <a:moveTo>
                  <a:pt x="68580" y="3971544"/>
                </a:moveTo>
                <a:lnTo>
                  <a:pt x="68526" y="3963924"/>
                </a:lnTo>
                <a:lnTo>
                  <a:pt x="0" y="57912"/>
                </a:lnTo>
                <a:lnTo>
                  <a:pt x="3048" y="57912"/>
                </a:lnTo>
                <a:lnTo>
                  <a:pt x="3291840" y="0"/>
                </a:lnTo>
                <a:lnTo>
                  <a:pt x="3291920" y="7620"/>
                </a:lnTo>
                <a:lnTo>
                  <a:pt x="3284220" y="7620"/>
                </a:lnTo>
                <a:lnTo>
                  <a:pt x="6096" y="64008"/>
                </a:lnTo>
                <a:lnTo>
                  <a:pt x="74676" y="3963924"/>
                </a:lnTo>
                <a:lnTo>
                  <a:pt x="501115" y="3963924"/>
                </a:lnTo>
                <a:lnTo>
                  <a:pt x="68580" y="3971544"/>
                </a:lnTo>
                <a:close/>
              </a:path>
              <a:path w="3360420" h="3971925">
                <a:moveTo>
                  <a:pt x="501115" y="3963924"/>
                </a:moveTo>
                <a:lnTo>
                  <a:pt x="74676" y="3963924"/>
                </a:lnTo>
                <a:lnTo>
                  <a:pt x="3352800" y="3907536"/>
                </a:lnTo>
                <a:lnTo>
                  <a:pt x="3284220" y="7620"/>
                </a:lnTo>
                <a:lnTo>
                  <a:pt x="3291920" y="7620"/>
                </a:lnTo>
                <a:lnTo>
                  <a:pt x="3360420" y="3913632"/>
                </a:lnTo>
                <a:lnTo>
                  <a:pt x="3355848" y="3913632"/>
                </a:lnTo>
                <a:lnTo>
                  <a:pt x="501115" y="3963924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464719" y="931199"/>
            <a:ext cx="5514952" cy="4238358"/>
          </a:xfrm>
          <a:custGeom>
            <a:avLst/>
            <a:gdLst/>
            <a:ahLst/>
            <a:cxnLst/>
            <a:rect l="l" t="t" r="r" b="b"/>
            <a:pathLst>
              <a:path w="3898900" h="4406265">
                <a:moveTo>
                  <a:pt x="659892" y="4405884"/>
                </a:moveTo>
                <a:lnTo>
                  <a:pt x="0" y="556260"/>
                </a:lnTo>
                <a:lnTo>
                  <a:pt x="3238500" y="0"/>
                </a:lnTo>
                <a:lnTo>
                  <a:pt x="3898392" y="3851148"/>
                </a:lnTo>
                <a:lnTo>
                  <a:pt x="659892" y="4405884"/>
                </a:lnTo>
                <a:close/>
              </a:path>
            </a:pathLst>
          </a:custGeom>
          <a:solidFill>
            <a:srgbClr val="F0F0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460406" y="927100"/>
            <a:ext cx="5525731" cy="4245689"/>
          </a:xfrm>
          <a:custGeom>
            <a:avLst/>
            <a:gdLst/>
            <a:ahLst/>
            <a:cxnLst/>
            <a:rect l="l" t="t" r="r" b="b"/>
            <a:pathLst>
              <a:path w="3906520" h="4413885">
                <a:moveTo>
                  <a:pt x="659892" y="4413504"/>
                </a:moveTo>
                <a:lnTo>
                  <a:pt x="659892" y="4410456"/>
                </a:lnTo>
                <a:lnTo>
                  <a:pt x="0" y="556260"/>
                </a:lnTo>
                <a:lnTo>
                  <a:pt x="3048" y="554736"/>
                </a:lnTo>
                <a:lnTo>
                  <a:pt x="3244596" y="0"/>
                </a:lnTo>
                <a:lnTo>
                  <a:pt x="3244596" y="3048"/>
                </a:lnTo>
                <a:lnTo>
                  <a:pt x="3245380" y="7620"/>
                </a:lnTo>
                <a:lnTo>
                  <a:pt x="3238500" y="7620"/>
                </a:lnTo>
                <a:lnTo>
                  <a:pt x="7620" y="560832"/>
                </a:lnTo>
                <a:lnTo>
                  <a:pt x="665988" y="4405884"/>
                </a:lnTo>
                <a:lnTo>
                  <a:pt x="704296" y="4405884"/>
                </a:lnTo>
                <a:lnTo>
                  <a:pt x="659892" y="4413504"/>
                </a:lnTo>
                <a:close/>
              </a:path>
              <a:path w="3906520" h="4413885">
                <a:moveTo>
                  <a:pt x="704296" y="4405884"/>
                </a:moveTo>
                <a:lnTo>
                  <a:pt x="665988" y="4405884"/>
                </a:lnTo>
                <a:lnTo>
                  <a:pt x="3896868" y="3851148"/>
                </a:lnTo>
                <a:lnTo>
                  <a:pt x="3238500" y="7620"/>
                </a:lnTo>
                <a:lnTo>
                  <a:pt x="3245380" y="7620"/>
                </a:lnTo>
                <a:lnTo>
                  <a:pt x="3906012" y="3857244"/>
                </a:lnTo>
                <a:lnTo>
                  <a:pt x="3901440" y="3857244"/>
                </a:lnTo>
                <a:lnTo>
                  <a:pt x="704296" y="4405884"/>
                </a:lnTo>
                <a:close/>
              </a:path>
            </a:pathLst>
          </a:custGeom>
          <a:solidFill>
            <a:srgbClr val="C6C8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02322" y="1174396"/>
            <a:ext cx="5184415" cy="4060615"/>
          </a:xfrm>
          <a:custGeom>
            <a:avLst/>
            <a:gdLst/>
            <a:ahLst/>
            <a:cxnLst/>
            <a:rect l="l" t="t" r="r" b="b"/>
            <a:pathLst>
              <a:path w="3665220" h="4221480">
                <a:moveTo>
                  <a:pt x="397764" y="4221480"/>
                </a:moveTo>
                <a:lnTo>
                  <a:pt x="0" y="333756"/>
                </a:lnTo>
                <a:lnTo>
                  <a:pt x="3268980" y="0"/>
                </a:lnTo>
                <a:lnTo>
                  <a:pt x="3665220" y="3887724"/>
                </a:lnTo>
                <a:lnTo>
                  <a:pt x="397764" y="422148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898009" y="1170621"/>
            <a:ext cx="5195193" cy="4066723"/>
          </a:xfrm>
          <a:custGeom>
            <a:avLst/>
            <a:gdLst/>
            <a:ahLst/>
            <a:cxnLst/>
            <a:rect l="l" t="t" r="r" b="b"/>
            <a:pathLst>
              <a:path w="3672840" h="4227830">
                <a:moveTo>
                  <a:pt x="397764" y="4227576"/>
                </a:moveTo>
                <a:lnTo>
                  <a:pt x="0" y="333756"/>
                </a:lnTo>
                <a:lnTo>
                  <a:pt x="3275076" y="0"/>
                </a:lnTo>
                <a:lnTo>
                  <a:pt x="3275854" y="7620"/>
                </a:lnTo>
                <a:lnTo>
                  <a:pt x="3268980" y="7620"/>
                </a:lnTo>
                <a:lnTo>
                  <a:pt x="7620" y="341376"/>
                </a:lnTo>
                <a:lnTo>
                  <a:pt x="403860" y="4219956"/>
                </a:lnTo>
                <a:lnTo>
                  <a:pt x="472537" y="4219956"/>
                </a:lnTo>
                <a:lnTo>
                  <a:pt x="397764" y="4227576"/>
                </a:lnTo>
                <a:close/>
              </a:path>
              <a:path w="3672840" h="4227830">
                <a:moveTo>
                  <a:pt x="472537" y="4219956"/>
                </a:moveTo>
                <a:lnTo>
                  <a:pt x="403860" y="4219956"/>
                </a:lnTo>
                <a:lnTo>
                  <a:pt x="3665220" y="3887724"/>
                </a:lnTo>
                <a:lnTo>
                  <a:pt x="3268980" y="7620"/>
                </a:lnTo>
                <a:lnTo>
                  <a:pt x="3275854" y="7620"/>
                </a:lnTo>
                <a:lnTo>
                  <a:pt x="3672840" y="3893820"/>
                </a:lnTo>
                <a:lnTo>
                  <a:pt x="472537" y="4219956"/>
                </a:lnTo>
                <a:close/>
              </a:path>
            </a:pathLst>
          </a:custGeom>
          <a:solidFill>
            <a:srgbClr val="898A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89042" y="1536700"/>
            <a:ext cx="4591946" cy="428821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7"/>
            <a:ext cx="15125700" cy="10692323"/>
          </a:xfrm>
          <a:custGeom>
            <a:avLst/>
            <a:gdLst/>
            <a:ahLst/>
            <a:cxnLst/>
            <a:rect l="l" t="t" r="r" b="b"/>
            <a:pathLst>
              <a:path w="10058400" h="7759700">
                <a:moveTo>
                  <a:pt x="10058400" y="7759700"/>
                </a:moveTo>
                <a:lnTo>
                  <a:pt x="0" y="7759700"/>
                </a:lnTo>
                <a:lnTo>
                  <a:pt x="0" y="0"/>
                </a:lnTo>
                <a:lnTo>
                  <a:pt x="10058400" y="0"/>
                </a:lnTo>
                <a:lnTo>
                  <a:pt x="10058400" y="3124200"/>
                </a:lnTo>
                <a:lnTo>
                  <a:pt x="1636186" y="3124200"/>
                </a:lnTo>
                <a:lnTo>
                  <a:pt x="1588575" y="3136900"/>
                </a:lnTo>
                <a:lnTo>
                  <a:pt x="1545576" y="3149600"/>
                </a:lnTo>
                <a:lnTo>
                  <a:pt x="1507005" y="3162300"/>
                </a:lnTo>
                <a:lnTo>
                  <a:pt x="1442415" y="3200400"/>
                </a:lnTo>
                <a:lnTo>
                  <a:pt x="1416031" y="3238500"/>
                </a:lnTo>
                <a:lnTo>
                  <a:pt x="1393342" y="3276600"/>
                </a:lnTo>
                <a:lnTo>
                  <a:pt x="1374166" y="3314700"/>
                </a:lnTo>
                <a:lnTo>
                  <a:pt x="1358320" y="3352800"/>
                </a:lnTo>
                <a:lnTo>
                  <a:pt x="1345620" y="3403600"/>
                </a:lnTo>
                <a:lnTo>
                  <a:pt x="1335884" y="3454400"/>
                </a:lnTo>
                <a:lnTo>
                  <a:pt x="1328928" y="3505200"/>
                </a:lnTo>
                <a:lnTo>
                  <a:pt x="1325499" y="3556000"/>
                </a:lnTo>
                <a:lnTo>
                  <a:pt x="1324356" y="3594100"/>
                </a:lnTo>
                <a:lnTo>
                  <a:pt x="1324356" y="3606800"/>
                </a:lnTo>
                <a:lnTo>
                  <a:pt x="1326831" y="3670300"/>
                </a:lnTo>
                <a:lnTo>
                  <a:pt x="1332085" y="3721100"/>
                </a:lnTo>
                <a:lnTo>
                  <a:pt x="1339608" y="3784600"/>
                </a:lnTo>
                <a:lnTo>
                  <a:pt x="1348886" y="3835400"/>
                </a:lnTo>
                <a:lnTo>
                  <a:pt x="632460" y="3835400"/>
                </a:lnTo>
                <a:lnTo>
                  <a:pt x="414528" y="3898900"/>
                </a:lnTo>
                <a:lnTo>
                  <a:pt x="562356" y="4191000"/>
                </a:lnTo>
                <a:lnTo>
                  <a:pt x="1352708" y="4191000"/>
                </a:lnTo>
                <a:lnTo>
                  <a:pt x="1368266" y="4216400"/>
                </a:lnTo>
                <a:lnTo>
                  <a:pt x="1394460" y="4241800"/>
                </a:lnTo>
                <a:lnTo>
                  <a:pt x="1406961" y="4254500"/>
                </a:lnTo>
                <a:lnTo>
                  <a:pt x="1421320" y="4267200"/>
                </a:lnTo>
                <a:lnTo>
                  <a:pt x="1437108" y="4267200"/>
                </a:lnTo>
                <a:lnTo>
                  <a:pt x="1453896" y="4279900"/>
                </a:lnTo>
                <a:lnTo>
                  <a:pt x="1668279" y="4279900"/>
                </a:lnTo>
                <a:lnTo>
                  <a:pt x="1668018" y="4292600"/>
                </a:lnTo>
                <a:lnTo>
                  <a:pt x="1667494" y="4292600"/>
                </a:lnTo>
                <a:lnTo>
                  <a:pt x="1667256" y="4305300"/>
                </a:lnTo>
                <a:lnTo>
                  <a:pt x="1674352" y="4305300"/>
                </a:lnTo>
                <a:lnTo>
                  <a:pt x="1681734" y="4318000"/>
                </a:lnTo>
                <a:lnTo>
                  <a:pt x="10058400" y="4318000"/>
                </a:lnTo>
                <a:lnTo>
                  <a:pt x="10058400" y="5930900"/>
                </a:lnTo>
                <a:lnTo>
                  <a:pt x="1359408" y="5930900"/>
                </a:lnTo>
                <a:lnTo>
                  <a:pt x="1361404" y="5943600"/>
                </a:lnTo>
                <a:lnTo>
                  <a:pt x="1364205" y="5981700"/>
                </a:lnTo>
                <a:lnTo>
                  <a:pt x="1367599" y="6032500"/>
                </a:lnTo>
                <a:lnTo>
                  <a:pt x="1371374" y="6096000"/>
                </a:lnTo>
                <a:lnTo>
                  <a:pt x="1375318" y="6159500"/>
                </a:lnTo>
                <a:lnTo>
                  <a:pt x="1379220" y="6223000"/>
                </a:lnTo>
                <a:lnTo>
                  <a:pt x="1383482" y="6286500"/>
                </a:lnTo>
                <a:lnTo>
                  <a:pt x="1389721" y="6388100"/>
                </a:lnTo>
                <a:lnTo>
                  <a:pt x="1391412" y="6413500"/>
                </a:lnTo>
                <a:lnTo>
                  <a:pt x="1392939" y="6426200"/>
                </a:lnTo>
                <a:lnTo>
                  <a:pt x="1395013" y="6451600"/>
                </a:lnTo>
                <a:lnTo>
                  <a:pt x="1397532" y="6489700"/>
                </a:lnTo>
                <a:lnTo>
                  <a:pt x="1400392" y="6540500"/>
                </a:lnTo>
                <a:lnTo>
                  <a:pt x="1403491" y="6604000"/>
                </a:lnTo>
                <a:lnTo>
                  <a:pt x="1406725" y="6667500"/>
                </a:lnTo>
                <a:lnTo>
                  <a:pt x="1409991" y="6743700"/>
                </a:lnTo>
                <a:lnTo>
                  <a:pt x="1413187" y="6807200"/>
                </a:lnTo>
                <a:lnTo>
                  <a:pt x="1416210" y="6870700"/>
                </a:lnTo>
                <a:lnTo>
                  <a:pt x="1418956" y="6946900"/>
                </a:lnTo>
                <a:lnTo>
                  <a:pt x="1421323" y="6997700"/>
                </a:lnTo>
                <a:lnTo>
                  <a:pt x="1423208" y="7061200"/>
                </a:lnTo>
                <a:lnTo>
                  <a:pt x="1424508" y="7099300"/>
                </a:lnTo>
                <a:lnTo>
                  <a:pt x="1425119" y="7137400"/>
                </a:lnTo>
                <a:lnTo>
                  <a:pt x="1424940" y="7150100"/>
                </a:lnTo>
                <a:lnTo>
                  <a:pt x="1409914" y="7162800"/>
                </a:lnTo>
                <a:lnTo>
                  <a:pt x="1390459" y="7175500"/>
                </a:lnTo>
                <a:lnTo>
                  <a:pt x="1367289" y="7188200"/>
                </a:lnTo>
                <a:lnTo>
                  <a:pt x="1341120" y="7200900"/>
                </a:lnTo>
                <a:lnTo>
                  <a:pt x="1321406" y="7200900"/>
                </a:lnTo>
                <a:lnTo>
                  <a:pt x="1286030" y="7226300"/>
                </a:lnTo>
                <a:lnTo>
                  <a:pt x="1245489" y="7251700"/>
                </a:lnTo>
                <a:lnTo>
                  <a:pt x="1210281" y="7277100"/>
                </a:lnTo>
                <a:lnTo>
                  <a:pt x="1190907" y="7315200"/>
                </a:lnTo>
                <a:lnTo>
                  <a:pt x="1197864" y="7340600"/>
                </a:lnTo>
                <a:lnTo>
                  <a:pt x="1207484" y="7353300"/>
                </a:lnTo>
                <a:lnTo>
                  <a:pt x="1219962" y="7353300"/>
                </a:lnTo>
                <a:lnTo>
                  <a:pt x="1234725" y="7366000"/>
                </a:lnTo>
                <a:lnTo>
                  <a:pt x="10058400" y="7366000"/>
                </a:lnTo>
                <a:lnTo>
                  <a:pt x="10058400" y="7759700"/>
                </a:lnTo>
                <a:close/>
              </a:path>
              <a:path w="10058400" h="7759700">
                <a:moveTo>
                  <a:pt x="10058400" y="3860800"/>
                </a:moveTo>
                <a:lnTo>
                  <a:pt x="2177224" y="3860800"/>
                </a:lnTo>
                <a:lnTo>
                  <a:pt x="2181010" y="3848100"/>
                </a:lnTo>
                <a:lnTo>
                  <a:pt x="2182368" y="3835400"/>
                </a:lnTo>
                <a:lnTo>
                  <a:pt x="2177677" y="3822700"/>
                </a:lnTo>
                <a:lnTo>
                  <a:pt x="2166556" y="3810000"/>
                </a:lnTo>
                <a:lnTo>
                  <a:pt x="2153435" y="3784600"/>
                </a:lnTo>
                <a:lnTo>
                  <a:pt x="2142744" y="3771900"/>
                </a:lnTo>
                <a:lnTo>
                  <a:pt x="2130361" y="3746500"/>
                </a:lnTo>
                <a:lnTo>
                  <a:pt x="2117979" y="3708400"/>
                </a:lnTo>
                <a:lnTo>
                  <a:pt x="2108454" y="3683000"/>
                </a:lnTo>
                <a:lnTo>
                  <a:pt x="2104644" y="3657600"/>
                </a:lnTo>
                <a:lnTo>
                  <a:pt x="2086356" y="3492500"/>
                </a:lnTo>
                <a:lnTo>
                  <a:pt x="2014728" y="3327400"/>
                </a:lnTo>
                <a:lnTo>
                  <a:pt x="1999488" y="3327400"/>
                </a:lnTo>
                <a:lnTo>
                  <a:pt x="1969150" y="3200400"/>
                </a:lnTo>
                <a:lnTo>
                  <a:pt x="1928241" y="3149600"/>
                </a:lnTo>
                <a:lnTo>
                  <a:pt x="1849040" y="3124200"/>
                </a:lnTo>
                <a:lnTo>
                  <a:pt x="10058400" y="3124200"/>
                </a:lnTo>
                <a:lnTo>
                  <a:pt x="10058400" y="3860800"/>
                </a:lnTo>
                <a:close/>
              </a:path>
              <a:path w="10058400" h="7759700">
                <a:moveTo>
                  <a:pt x="2002536" y="3340100"/>
                </a:moveTo>
                <a:lnTo>
                  <a:pt x="2001012" y="3340100"/>
                </a:lnTo>
                <a:lnTo>
                  <a:pt x="2001012" y="3327400"/>
                </a:lnTo>
                <a:lnTo>
                  <a:pt x="2014728" y="3327400"/>
                </a:lnTo>
                <a:lnTo>
                  <a:pt x="2002536" y="3340100"/>
                </a:lnTo>
                <a:close/>
              </a:path>
              <a:path w="10058400" h="7759700">
                <a:moveTo>
                  <a:pt x="1352708" y="4191000"/>
                </a:moveTo>
                <a:lnTo>
                  <a:pt x="562356" y="4191000"/>
                </a:lnTo>
                <a:lnTo>
                  <a:pt x="729996" y="4102100"/>
                </a:lnTo>
                <a:lnTo>
                  <a:pt x="632460" y="3835400"/>
                </a:lnTo>
                <a:lnTo>
                  <a:pt x="1348886" y="3835400"/>
                </a:lnTo>
                <a:lnTo>
                  <a:pt x="1359408" y="3873500"/>
                </a:lnTo>
                <a:lnTo>
                  <a:pt x="1361836" y="3911600"/>
                </a:lnTo>
                <a:lnTo>
                  <a:pt x="1367409" y="3937000"/>
                </a:lnTo>
                <a:lnTo>
                  <a:pt x="1376981" y="3987800"/>
                </a:lnTo>
                <a:lnTo>
                  <a:pt x="1391412" y="4025900"/>
                </a:lnTo>
                <a:lnTo>
                  <a:pt x="1295400" y="4127500"/>
                </a:lnTo>
                <a:lnTo>
                  <a:pt x="1321593" y="4152900"/>
                </a:lnTo>
                <a:lnTo>
                  <a:pt x="1344930" y="4178300"/>
                </a:lnTo>
                <a:lnTo>
                  <a:pt x="1352708" y="4191000"/>
                </a:lnTo>
                <a:close/>
              </a:path>
              <a:path w="10058400" h="7759700">
                <a:moveTo>
                  <a:pt x="10058400" y="4051300"/>
                </a:moveTo>
                <a:lnTo>
                  <a:pt x="2197608" y="4051300"/>
                </a:lnTo>
                <a:lnTo>
                  <a:pt x="2209704" y="4038600"/>
                </a:lnTo>
                <a:lnTo>
                  <a:pt x="2213229" y="4025900"/>
                </a:lnTo>
                <a:lnTo>
                  <a:pt x="2210466" y="4000500"/>
                </a:lnTo>
                <a:lnTo>
                  <a:pt x="2203704" y="3975100"/>
                </a:lnTo>
                <a:lnTo>
                  <a:pt x="2189940" y="3937000"/>
                </a:lnTo>
                <a:lnTo>
                  <a:pt x="2172462" y="3911600"/>
                </a:lnTo>
                <a:lnTo>
                  <a:pt x="2152697" y="3873500"/>
                </a:lnTo>
                <a:lnTo>
                  <a:pt x="2132076" y="3848100"/>
                </a:lnTo>
                <a:lnTo>
                  <a:pt x="2139434" y="3848100"/>
                </a:lnTo>
                <a:lnTo>
                  <a:pt x="2147506" y="3860800"/>
                </a:lnTo>
                <a:lnTo>
                  <a:pt x="10058400" y="3860800"/>
                </a:lnTo>
                <a:lnTo>
                  <a:pt x="10058400" y="4051300"/>
                </a:lnTo>
                <a:close/>
              </a:path>
              <a:path w="10058400" h="7759700">
                <a:moveTo>
                  <a:pt x="10058400" y="4191000"/>
                </a:moveTo>
                <a:lnTo>
                  <a:pt x="2124456" y="4191000"/>
                </a:lnTo>
                <a:lnTo>
                  <a:pt x="2137648" y="4178300"/>
                </a:lnTo>
                <a:lnTo>
                  <a:pt x="2151126" y="4178300"/>
                </a:lnTo>
                <a:lnTo>
                  <a:pt x="2163460" y="4165600"/>
                </a:lnTo>
                <a:lnTo>
                  <a:pt x="2173224" y="4152900"/>
                </a:lnTo>
                <a:lnTo>
                  <a:pt x="2180653" y="4127500"/>
                </a:lnTo>
                <a:lnTo>
                  <a:pt x="2181225" y="4089400"/>
                </a:lnTo>
                <a:lnTo>
                  <a:pt x="2176653" y="4064000"/>
                </a:lnTo>
                <a:lnTo>
                  <a:pt x="2168652" y="4038600"/>
                </a:lnTo>
                <a:lnTo>
                  <a:pt x="2177462" y="4038600"/>
                </a:lnTo>
                <a:lnTo>
                  <a:pt x="2185416" y="4051300"/>
                </a:lnTo>
                <a:lnTo>
                  <a:pt x="10058400" y="4051300"/>
                </a:lnTo>
                <a:lnTo>
                  <a:pt x="10058400" y="4191000"/>
                </a:lnTo>
                <a:close/>
              </a:path>
              <a:path w="10058400" h="7759700">
                <a:moveTo>
                  <a:pt x="10058400" y="4241800"/>
                </a:moveTo>
                <a:lnTo>
                  <a:pt x="2024062" y="4241800"/>
                </a:lnTo>
                <a:lnTo>
                  <a:pt x="2030753" y="4229100"/>
                </a:lnTo>
                <a:lnTo>
                  <a:pt x="2037588" y="4229100"/>
                </a:lnTo>
                <a:lnTo>
                  <a:pt x="2056471" y="4216400"/>
                </a:lnTo>
                <a:lnTo>
                  <a:pt x="2073211" y="4191000"/>
                </a:lnTo>
                <a:lnTo>
                  <a:pt x="2086236" y="4165600"/>
                </a:lnTo>
                <a:lnTo>
                  <a:pt x="2093976" y="4152900"/>
                </a:lnTo>
                <a:lnTo>
                  <a:pt x="2095523" y="4165600"/>
                </a:lnTo>
                <a:lnTo>
                  <a:pt x="2101786" y="4178300"/>
                </a:lnTo>
                <a:lnTo>
                  <a:pt x="2111764" y="4178300"/>
                </a:lnTo>
                <a:lnTo>
                  <a:pt x="2124456" y="4191000"/>
                </a:lnTo>
                <a:lnTo>
                  <a:pt x="10058400" y="4191000"/>
                </a:lnTo>
                <a:lnTo>
                  <a:pt x="10058400" y="4241800"/>
                </a:lnTo>
                <a:close/>
              </a:path>
              <a:path w="10058400" h="7759700">
                <a:moveTo>
                  <a:pt x="10058400" y="4267200"/>
                </a:moveTo>
                <a:lnTo>
                  <a:pt x="1921764" y="4267200"/>
                </a:lnTo>
                <a:lnTo>
                  <a:pt x="1942647" y="4254500"/>
                </a:lnTo>
                <a:lnTo>
                  <a:pt x="1963102" y="4229100"/>
                </a:lnTo>
                <a:lnTo>
                  <a:pt x="1981557" y="4216400"/>
                </a:lnTo>
                <a:lnTo>
                  <a:pt x="1996440" y="4191000"/>
                </a:lnTo>
                <a:lnTo>
                  <a:pt x="1989605" y="4216400"/>
                </a:lnTo>
                <a:lnTo>
                  <a:pt x="1990915" y="4229100"/>
                </a:lnTo>
                <a:lnTo>
                  <a:pt x="1998797" y="4229100"/>
                </a:lnTo>
                <a:lnTo>
                  <a:pt x="2011680" y="4241800"/>
                </a:lnTo>
                <a:lnTo>
                  <a:pt x="10058400" y="4241800"/>
                </a:lnTo>
                <a:lnTo>
                  <a:pt x="10058400" y="4267200"/>
                </a:lnTo>
                <a:close/>
              </a:path>
              <a:path w="10058400" h="7759700">
                <a:moveTo>
                  <a:pt x="1668279" y="4279900"/>
                </a:moveTo>
                <a:lnTo>
                  <a:pt x="1466088" y="4279900"/>
                </a:lnTo>
                <a:lnTo>
                  <a:pt x="1481780" y="4267200"/>
                </a:lnTo>
                <a:lnTo>
                  <a:pt x="1485328" y="4254500"/>
                </a:lnTo>
                <a:lnTo>
                  <a:pt x="1483447" y="4241800"/>
                </a:lnTo>
                <a:lnTo>
                  <a:pt x="1482852" y="4216400"/>
                </a:lnTo>
                <a:lnTo>
                  <a:pt x="1497091" y="4241800"/>
                </a:lnTo>
                <a:lnTo>
                  <a:pt x="1515618" y="4254500"/>
                </a:lnTo>
                <a:lnTo>
                  <a:pt x="1536430" y="4254500"/>
                </a:lnTo>
                <a:lnTo>
                  <a:pt x="1557528" y="4267200"/>
                </a:lnTo>
                <a:lnTo>
                  <a:pt x="1668541" y="4267200"/>
                </a:lnTo>
                <a:lnTo>
                  <a:pt x="1668279" y="4279900"/>
                </a:lnTo>
                <a:close/>
              </a:path>
              <a:path w="10058400" h="7759700">
                <a:moveTo>
                  <a:pt x="1624655" y="4267200"/>
                </a:moveTo>
                <a:lnTo>
                  <a:pt x="1579649" y="4267200"/>
                </a:lnTo>
                <a:lnTo>
                  <a:pt x="1585912" y="4254500"/>
                </a:lnTo>
                <a:lnTo>
                  <a:pt x="1587888" y="4241800"/>
                </a:lnTo>
                <a:lnTo>
                  <a:pt x="1588008" y="4229100"/>
                </a:lnTo>
                <a:lnTo>
                  <a:pt x="1599080" y="4241800"/>
                </a:lnTo>
                <a:lnTo>
                  <a:pt x="1611439" y="4254500"/>
                </a:lnTo>
                <a:lnTo>
                  <a:pt x="1624655" y="4267200"/>
                </a:lnTo>
                <a:close/>
              </a:path>
              <a:path w="10058400" h="7759700">
                <a:moveTo>
                  <a:pt x="10058400" y="4318000"/>
                </a:moveTo>
                <a:lnTo>
                  <a:pt x="1717738" y="4318000"/>
                </a:lnTo>
                <a:lnTo>
                  <a:pt x="1724286" y="4305300"/>
                </a:lnTo>
                <a:lnTo>
                  <a:pt x="1726692" y="4305300"/>
                </a:lnTo>
                <a:lnTo>
                  <a:pt x="1723453" y="4292600"/>
                </a:lnTo>
                <a:lnTo>
                  <a:pt x="1723644" y="4267200"/>
                </a:lnTo>
                <a:lnTo>
                  <a:pt x="1728406" y="4254500"/>
                </a:lnTo>
                <a:lnTo>
                  <a:pt x="1738884" y="4229100"/>
                </a:lnTo>
                <a:lnTo>
                  <a:pt x="1741265" y="4241800"/>
                </a:lnTo>
                <a:lnTo>
                  <a:pt x="1746504" y="4254500"/>
                </a:lnTo>
                <a:lnTo>
                  <a:pt x="1755171" y="4267200"/>
                </a:lnTo>
                <a:lnTo>
                  <a:pt x="10058400" y="4267200"/>
                </a:lnTo>
                <a:lnTo>
                  <a:pt x="10058400" y="4318000"/>
                </a:lnTo>
                <a:close/>
              </a:path>
              <a:path w="10058400" h="7759700">
                <a:moveTo>
                  <a:pt x="1889307" y="4267200"/>
                </a:moveTo>
                <a:lnTo>
                  <a:pt x="1809369" y="4267200"/>
                </a:lnTo>
                <a:lnTo>
                  <a:pt x="1831467" y="4254500"/>
                </a:lnTo>
                <a:lnTo>
                  <a:pt x="1849564" y="4241800"/>
                </a:lnTo>
                <a:lnTo>
                  <a:pt x="1860804" y="4229100"/>
                </a:lnTo>
                <a:lnTo>
                  <a:pt x="1863447" y="4241800"/>
                </a:lnTo>
                <a:lnTo>
                  <a:pt x="1873948" y="4254500"/>
                </a:lnTo>
                <a:lnTo>
                  <a:pt x="1889307" y="4267200"/>
                </a:lnTo>
                <a:close/>
              </a:path>
              <a:path w="10058400" h="7759700">
                <a:moveTo>
                  <a:pt x="1668541" y="4267200"/>
                </a:moveTo>
                <a:lnTo>
                  <a:pt x="1654111" y="4267200"/>
                </a:lnTo>
                <a:lnTo>
                  <a:pt x="1661660" y="4254500"/>
                </a:lnTo>
                <a:lnTo>
                  <a:pt x="1668780" y="4254500"/>
                </a:lnTo>
                <a:lnTo>
                  <a:pt x="1668541" y="4267200"/>
                </a:lnTo>
                <a:close/>
              </a:path>
              <a:path w="10058400" h="7759700">
                <a:moveTo>
                  <a:pt x="2102739" y="7366000"/>
                </a:moveTo>
                <a:lnTo>
                  <a:pt x="1282065" y="7366000"/>
                </a:lnTo>
                <a:lnTo>
                  <a:pt x="1323213" y="7353300"/>
                </a:lnTo>
                <a:lnTo>
                  <a:pt x="1376362" y="7327900"/>
                </a:lnTo>
                <a:lnTo>
                  <a:pt x="1443228" y="7289800"/>
                </a:lnTo>
                <a:lnTo>
                  <a:pt x="1483733" y="7264400"/>
                </a:lnTo>
                <a:lnTo>
                  <a:pt x="1508950" y="7251700"/>
                </a:lnTo>
                <a:lnTo>
                  <a:pt x="1521880" y="7226300"/>
                </a:lnTo>
                <a:lnTo>
                  <a:pt x="1525524" y="7213600"/>
                </a:lnTo>
                <a:lnTo>
                  <a:pt x="1523904" y="7200900"/>
                </a:lnTo>
                <a:lnTo>
                  <a:pt x="1519428" y="7175500"/>
                </a:lnTo>
                <a:lnTo>
                  <a:pt x="1512665" y="7162800"/>
                </a:lnTo>
                <a:lnTo>
                  <a:pt x="1504188" y="7150100"/>
                </a:lnTo>
                <a:lnTo>
                  <a:pt x="1507095" y="7124700"/>
                </a:lnTo>
                <a:lnTo>
                  <a:pt x="1510631" y="7086600"/>
                </a:lnTo>
                <a:lnTo>
                  <a:pt x="1514630" y="7035800"/>
                </a:lnTo>
                <a:lnTo>
                  <a:pt x="1518930" y="6985000"/>
                </a:lnTo>
                <a:lnTo>
                  <a:pt x="1527781" y="6858000"/>
                </a:lnTo>
                <a:lnTo>
                  <a:pt x="1532006" y="6807200"/>
                </a:lnTo>
                <a:lnTo>
                  <a:pt x="1539240" y="6692900"/>
                </a:lnTo>
                <a:lnTo>
                  <a:pt x="1541264" y="6680200"/>
                </a:lnTo>
                <a:lnTo>
                  <a:pt x="1542859" y="6654800"/>
                </a:lnTo>
                <a:lnTo>
                  <a:pt x="1544169" y="6642100"/>
                </a:lnTo>
                <a:lnTo>
                  <a:pt x="1545336" y="6629400"/>
                </a:lnTo>
                <a:lnTo>
                  <a:pt x="1547870" y="6604000"/>
                </a:lnTo>
                <a:lnTo>
                  <a:pt x="1551427" y="6578600"/>
                </a:lnTo>
                <a:lnTo>
                  <a:pt x="1555817" y="6527800"/>
                </a:lnTo>
                <a:lnTo>
                  <a:pt x="1560851" y="6477000"/>
                </a:lnTo>
                <a:lnTo>
                  <a:pt x="1566338" y="6413500"/>
                </a:lnTo>
                <a:lnTo>
                  <a:pt x="1572088" y="6350000"/>
                </a:lnTo>
                <a:lnTo>
                  <a:pt x="1577911" y="6286500"/>
                </a:lnTo>
                <a:lnTo>
                  <a:pt x="1583618" y="6223000"/>
                </a:lnTo>
                <a:lnTo>
                  <a:pt x="1589018" y="6159500"/>
                </a:lnTo>
                <a:lnTo>
                  <a:pt x="1593921" y="6108700"/>
                </a:lnTo>
                <a:lnTo>
                  <a:pt x="1598138" y="6045200"/>
                </a:lnTo>
                <a:lnTo>
                  <a:pt x="1601479" y="6007100"/>
                </a:lnTo>
                <a:lnTo>
                  <a:pt x="1603754" y="5969000"/>
                </a:lnTo>
                <a:lnTo>
                  <a:pt x="1604772" y="5943600"/>
                </a:lnTo>
                <a:lnTo>
                  <a:pt x="1359408" y="5930900"/>
                </a:lnTo>
                <a:lnTo>
                  <a:pt x="2025396" y="5930900"/>
                </a:lnTo>
                <a:lnTo>
                  <a:pt x="1780032" y="5943600"/>
                </a:lnTo>
                <a:lnTo>
                  <a:pt x="1781071" y="5969000"/>
                </a:lnTo>
                <a:lnTo>
                  <a:pt x="1783404" y="6007100"/>
                </a:lnTo>
                <a:lnTo>
                  <a:pt x="1786830" y="6057900"/>
                </a:lnTo>
                <a:lnTo>
                  <a:pt x="1791148" y="6108700"/>
                </a:lnTo>
                <a:lnTo>
                  <a:pt x="1796160" y="6172200"/>
                </a:lnTo>
                <a:lnTo>
                  <a:pt x="1801665" y="6235700"/>
                </a:lnTo>
                <a:lnTo>
                  <a:pt x="1807464" y="6299200"/>
                </a:lnTo>
                <a:lnTo>
                  <a:pt x="1813355" y="6362700"/>
                </a:lnTo>
                <a:lnTo>
                  <a:pt x="1819140" y="6426200"/>
                </a:lnTo>
                <a:lnTo>
                  <a:pt x="1824619" y="6489700"/>
                </a:lnTo>
                <a:lnTo>
                  <a:pt x="1829590" y="6540500"/>
                </a:lnTo>
                <a:lnTo>
                  <a:pt x="1833856" y="6578600"/>
                </a:lnTo>
                <a:lnTo>
                  <a:pt x="1837215" y="6616700"/>
                </a:lnTo>
                <a:lnTo>
                  <a:pt x="1839468" y="6629400"/>
                </a:lnTo>
                <a:lnTo>
                  <a:pt x="1844161" y="6692900"/>
                </a:lnTo>
                <a:lnTo>
                  <a:pt x="1847697" y="6743700"/>
                </a:lnTo>
                <a:lnTo>
                  <a:pt x="1856232" y="6858000"/>
                </a:lnTo>
                <a:lnTo>
                  <a:pt x="1865497" y="6985000"/>
                </a:lnTo>
                <a:lnTo>
                  <a:pt x="1869948" y="7048500"/>
                </a:lnTo>
                <a:lnTo>
                  <a:pt x="1874032" y="7086600"/>
                </a:lnTo>
                <a:lnTo>
                  <a:pt x="1877568" y="7124700"/>
                </a:lnTo>
                <a:lnTo>
                  <a:pt x="1880616" y="7150100"/>
                </a:lnTo>
                <a:lnTo>
                  <a:pt x="1872138" y="7162800"/>
                </a:lnTo>
                <a:lnTo>
                  <a:pt x="1865376" y="7175500"/>
                </a:lnTo>
                <a:lnTo>
                  <a:pt x="1860899" y="7200900"/>
                </a:lnTo>
                <a:lnTo>
                  <a:pt x="1859280" y="7213600"/>
                </a:lnTo>
                <a:lnTo>
                  <a:pt x="1862923" y="7226300"/>
                </a:lnTo>
                <a:lnTo>
                  <a:pt x="1875853" y="7251700"/>
                </a:lnTo>
                <a:lnTo>
                  <a:pt x="1901070" y="7264400"/>
                </a:lnTo>
                <a:lnTo>
                  <a:pt x="1941576" y="7289800"/>
                </a:lnTo>
                <a:lnTo>
                  <a:pt x="2008441" y="7327900"/>
                </a:lnTo>
                <a:lnTo>
                  <a:pt x="2061591" y="7353300"/>
                </a:lnTo>
                <a:lnTo>
                  <a:pt x="2102739" y="7366000"/>
                </a:lnTo>
                <a:close/>
              </a:path>
              <a:path w="10058400" h="7759700">
                <a:moveTo>
                  <a:pt x="10058400" y="7366000"/>
                </a:moveTo>
                <a:lnTo>
                  <a:pt x="2150078" y="7366000"/>
                </a:lnTo>
                <a:lnTo>
                  <a:pt x="2164842" y="7353300"/>
                </a:lnTo>
                <a:lnTo>
                  <a:pt x="2177319" y="7353300"/>
                </a:lnTo>
                <a:lnTo>
                  <a:pt x="2186940" y="7340600"/>
                </a:lnTo>
                <a:lnTo>
                  <a:pt x="2193896" y="7315200"/>
                </a:lnTo>
                <a:lnTo>
                  <a:pt x="2174522" y="7277100"/>
                </a:lnTo>
                <a:lnTo>
                  <a:pt x="2139315" y="7251700"/>
                </a:lnTo>
                <a:lnTo>
                  <a:pt x="2098773" y="7226300"/>
                </a:lnTo>
                <a:lnTo>
                  <a:pt x="2063397" y="7200900"/>
                </a:lnTo>
                <a:lnTo>
                  <a:pt x="2043684" y="7200900"/>
                </a:lnTo>
                <a:lnTo>
                  <a:pt x="2017514" y="7188200"/>
                </a:lnTo>
                <a:lnTo>
                  <a:pt x="1994344" y="7175500"/>
                </a:lnTo>
                <a:lnTo>
                  <a:pt x="1974889" y="7162800"/>
                </a:lnTo>
                <a:lnTo>
                  <a:pt x="1959864" y="7150100"/>
                </a:lnTo>
                <a:lnTo>
                  <a:pt x="1959684" y="7137400"/>
                </a:lnTo>
                <a:lnTo>
                  <a:pt x="1960295" y="7099300"/>
                </a:lnTo>
                <a:lnTo>
                  <a:pt x="1961595" y="7061200"/>
                </a:lnTo>
                <a:lnTo>
                  <a:pt x="1963480" y="6997700"/>
                </a:lnTo>
                <a:lnTo>
                  <a:pt x="1965847" y="6946900"/>
                </a:lnTo>
                <a:lnTo>
                  <a:pt x="1968593" y="6870700"/>
                </a:lnTo>
                <a:lnTo>
                  <a:pt x="1971616" y="6807200"/>
                </a:lnTo>
                <a:lnTo>
                  <a:pt x="1974812" y="6743700"/>
                </a:lnTo>
                <a:lnTo>
                  <a:pt x="1978078" y="6667500"/>
                </a:lnTo>
                <a:lnTo>
                  <a:pt x="1981312" y="6604000"/>
                </a:lnTo>
                <a:lnTo>
                  <a:pt x="1984411" y="6540500"/>
                </a:lnTo>
                <a:lnTo>
                  <a:pt x="1987271" y="6489700"/>
                </a:lnTo>
                <a:lnTo>
                  <a:pt x="1989790" y="6451600"/>
                </a:lnTo>
                <a:lnTo>
                  <a:pt x="1993392" y="6413500"/>
                </a:lnTo>
                <a:lnTo>
                  <a:pt x="1995297" y="6388100"/>
                </a:lnTo>
                <a:lnTo>
                  <a:pt x="1998345" y="6337300"/>
                </a:lnTo>
                <a:lnTo>
                  <a:pt x="2001964" y="6286500"/>
                </a:lnTo>
                <a:lnTo>
                  <a:pt x="2005584" y="6210300"/>
                </a:lnTo>
                <a:lnTo>
                  <a:pt x="2009485" y="6146800"/>
                </a:lnTo>
                <a:lnTo>
                  <a:pt x="2013429" y="6083300"/>
                </a:lnTo>
                <a:lnTo>
                  <a:pt x="2017204" y="6032500"/>
                </a:lnTo>
                <a:lnTo>
                  <a:pt x="2020598" y="5981700"/>
                </a:lnTo>
                <a:lnTo>
                  <a:pt x="2023399" y="5943600"/>
                </a:lnTo>
                <a:lnTo>
                  <a:pt x="2025396" y="5930900"/>
                </a:lnTo>
                <a:lnTo>
                  <a:pt x="10058400" y="5930900"/>
                </a:lnTo>
                <a:lnTo>
                  <a:pt x="10058400" y="736600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" y="544097"/>
            <a:ext cx="8639983" cy="1245276"/>
          </a:xfrm>
          <a:custGeom>
            <a:avLst/>
            <a:gdLst/>
            <a:ahLst/>
            <a:cxnLst/>
            <a:rect l="l" t="t" r="r" b="b"/>
            <a:pathLst>
              <a:path w="5745480" h="1422400">
                <a:moveTo>
                  <a:pt x="4792980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792980" y="0"/>
                </a:lnTo>
                <a:lnTo>
                  <a:pt x="5745480" y="710184"/>
                </a:lnTo>
                <a:lnTo>
                  <a:pt x="4792980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8199" y="754194"/>
            <a:ext cx="467903" cy="735491"/>
          </a:xfrm>
          <a:custGeom>
            <a:avLst/>
            <a:gdLst/>
            <a:ahLst/>
            <a:cxnLst/>
            <a:rect l="l" t="t" r="r" b="b"/>
            <a:pathLst>
              <a:path w="311150" h="840105">
                <a:moveTo>
                  <a:pt x="298704" y="707136"/>
                </a:moveTo>
                <a:lnTo>
                  <a:pt x="243840" y="707136"/>
                </a:lnTo>
                <a:lnTo>
                  <a:pt x="248293" y="349337"/>
                </a:lnTo>
                <a:lnTo>
                  <a:pt x="248412" y="27432"/>
                </a:lnTo>
                <a:lnTo>
                  <a:pt x="253031" y="15430"/>
                </a:lnTo>
                <a:lnTo>
                  <a:pt x="260223" y="6858"/>
                </a:lnTo>
                <a:lnTo>
                  <a:pt x="270271" y="1714"/>
                </a:lnTo>
                <a:lnTo>
                  <a:pt x="283464" y="0"/>
                </a:lnTo>
                <a:lnTo>
                  <a:pt x="295465" y="2809"/>
                </a:lnTo>
                <a:lnTo>
                  <a:pt x="304038" y="11049"/>
                </a:lnTo>
                <a:lnTo>
                  <a:pt x="309181" y="24431"/>
                </a:lnTo>
                <a:lnTo>
                  <a:pt x="310806" y="41719"/>
                </a:lnTo>
                <a:lnTo>
                  <a:pt x="310896" y="48768"/>
                </a:lnTo>
                <a:lnTo>
                  <a:pt x="308014" y="55030"/>
                </a:lnTo>
                <a:lnTo>
                  <a:pt x="306133" y="62293"/>
                </a:lnTo>
                <a:lnTo>
                  <a:pt x="305148" y="70104"/>
                </a:lnTo>
                <a:lnTo>
                  <a:pt x="305029" y="72699"/>
                </a:lnTo>
                <a:lnTo>
                  <a:pt x="304800" y="79248"/>
                </a:lnTo>
                <a:lnTo>
                  <a:pt x="298704" y="469392"/>
                </a:lnTo>
                <a:lnTo>
                  <a:pt x="298704" y="707136"/>
                </a:lnTo>
                <a:close/>
              </a:path>
              <a:path w="311150" h="840105">
                <a:moveTo>
                  <a:pt x="27432" y="824484"/>
                </a:moveTo>
                <a:lnTo>
                  <a:pt x="15240" y="824484"/>
                </a:lnTo>
                <a:lnTo>
                  <a:pt x="9144" y="819912"/>
                </a:lnTo>
                <a:lnTo>
                  <a:pt x="9144" y="807720"/>
                </a:lnTo>
                <a:lnTo>
                  <a:pt x="13716" y="733044"/>
                </a:lnTo>
                <a:lnTo>
                  <a:pt x="13212" y="702564"/>
                </a:lnTo>
                <a:lnTo>
                  <a:pt x="13096" y="698539"/>
                </a:lnTo>
                <a:lnTo>
                  <a:pt x="11811" y="661035"/>
                </a:lnTo>
                <a:lnTo>
                  <a:pt x="9858" y="612171"/>
                </a:lnTo>
                <a:lnTo>
                  <a:pt x="7620" y="554736"/>
                </a:lnTo>
                <a:lnTo>
                  <a:pt x="4500" y="499895"/>
                </a:lnTo>
                <a:lnTo>
                  <a:pt x="2029" y="455280"/>
                </a:lnTo>
                <a:lnTo>
                  <a:pt x="547" y="425076"/>
                </a:lnTo>
                <a:lnTo>
                  <a:pt x="0" y="405384"/>
                </a:lnTo>
                <a:lnTo>
                  <a:pt x="0" y="269748"/>
                </a:lnTo>
                <a:lnTo>
                  <a:pt x="7500" y="79248"/>
                </a:lnTo>
                <a:lnTo>
                  <a:pt x="7620" y="70104"/>
                </a:lnTo>
                <a:lnTo>
                  <a:pt x="9048" y="46982"/>
                </a:lnTo>
                <a:lnTo>
                  <a:pt x="13335" y="30289"/>
                </a:lnTo>
                <a:lnTo>
                  <a:pt x="20478" y="20169"/>
                </a:lnTo>
                <a:lnTo>
                  <a:pt x="30480" y="16764"/>
                </a:lnTo>
                <a:lnTo>
                  <a:pt x="41862" y="23026"/>
                </a:lnTo>
                <a:lnTo>
                  <a:pt x="70342" y="72699"/>
                </a:lnTo>
                <a:lnTo>
                  <a:pt x="86868" y="115824"/>
                </a:lnTo>
                <a:lnTo>
                  <a:pt x="100469" y="153924"/>
                </a:lnTo>
                <a:lnTo>
                  <a:pt x="53340" y="153924"/>
                </a:lnTo>
                <a:lnTo>
                  <a:pt x="53340" y="501396"/>
                </a:lnTo>
                <a:lnTo>
                  <a:pt x="55435" y="564261"/>
                </a:lnTo>
                <a:lnTo>
                  <a:pt x="57840" y="605123"/>
                </a:lnTo>
                <a:lnTo>
                  <a:pt x="60960" y="652272"/>
                </a:lnTo>
                <a:lnTo>
                  <a:pt x="64722" y="698539"/>
                </a:lnTo>
                <a:lnTo>
                  <a:pt x="67056" y="738949"/>
                </a:lnTo>
                <a:lnTo>
                  <a:pt x="68246" y="773358"/>
                </a:lnTo>
                <a:lnTo>
                  <a:pt x="68472" y="792480"/>
                </a:lnTo>
                <a:lnTo>
                  <a:pt x="68580" y="809244"/>
                </a:lnTo>
                <a:lnTo>
                  <a:pt x="65532" y="813816"/>
                </a:lnTo>
                <a:lnTo>
                  <a:pt x="56388" y="818388"/>
                </a:lnTo>
                <a:lnTo>
                  <a:pt x="50363" y="821269"/>
                </a:lnTo>
                <a:lnTo>
                  <a:pt x="43624" y="823150"/>
                </a:lnTo>
                <a:lnTo>
                  <a:pt x="36028" y="824174"/>
                </a:lnTo>
                <a:lnTo>
                  <a:pt x="27432" y="824484"/>
                </a:lnTo>
                <a:close/>
              </a:path>
              <a:path w="311150" h="840105">
                <a:moveTo>
                  <a:pt x="268224" y="839724"/>
                </a:moveTo>
                <a:lnTo>
                  <a:pt x="243352" y="804708"/>
                </a:lnTo>
                <a:lnTo>
                  <a:pt x="225978" y="761049"/>
                </a:lnTo>
                <a:lnTo>
                  <a:pt x="205313" y="700052"/>
                </a:lnTo>
                <a:lnTo>
                  <a:pt x="181356" y="621792"/>
                </a:lnTo>
                <a:lnTo>
                  <a:pt x="168554" y="578036"/>
                </a:lnTo>
                <a:lnTo>
                  <a:pt x="155752" y="533631"/>
                </a:lnTo>
                <a:lnTo>
                  <a:pt x="142951" y="488568"/>
                </a:lnTo>
                <a:lnTo>
                  <a:pt x="130149" y="442837"/>
                </a:lnTo>
                <a:lnTo>
                  <a:pt x="117348" y="396430"/>
                </a:lnTo>
                <a:lnTo>
                  <a:pt x="104546" y="349337"/>
                </a:lnTo>
                <a:lnTo>
                  <a:pt x="91744" y="301549"/>
                </a:lnTo>
                <a:lnTo>
                  <a:pt x="78943" y="253057"/>
                </a:lnTo>
                <a:lnTo>
                  <a:pt x="66141" y="203851"/>
                </a:lnTo>
                <a:lnTo>
                  <a:pt x="53340" y="153924"/>
                </a:lnTo>
                <a:lnTo>
                  <a:pt x="100469" y="153924"/>
                </a:lnTo>
                <a:lnTo>
                  <a:pt x="121467" y="218646"/>
                </a:lnTo>
                <a:lnTo>
                  <a:pt x="133660" y="259475"/>
                </a:lnTo>
                <a:lnTo>
                  <a:pt x="146191" y="303563"/>
                </a:lnTo>
                <a:lnTo>
                  <a:pt x="159067" y="350901"/>
                </a:lnTo>
                <a:lnTo>
                  <a:pt x="172292" y="401476"/>
                </a:lnTo>
                <a:lnTo>
                  <a:pt x="185871" y="455280"/>
                </a:lnTo>
                <a:lnTo>
                  <a:pt x="199810" y="512302"/>
                </a:lnTo>
                <a:lnTo>
                  <a:pt x="214114" y="572530"/>
                </a:lnTo>
                <a:lnTo>
                  <a:pt x="228789" y="635954"/>
                </a:lnTo>
                <a:lnTo>
                  <a:pt x="243840" y="702564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2480"/>
                </a:lnTo>
                <a:lnTo>
                  <a:pt x="298132" y="800481"/>
                </a:lnTo>
                <a:lnTo>
                  <a:pt x="279463" y="835533"/>
                </a:lnTo>
                <a:lnTo>
                  <a:pt x="273915" y="838628"/>
                </a:lnTo>
                <a:lnTo>
                  <a:pt x="268224" y="83972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36161" y="773588"/>
            <a:ext cx="435437" cy="696576"/>
          </a:xfrm>
          <a:custGeom>
            <a:avLst/>
            <a:gdLst/>
            <a:ahLst/>
            <a:cxnLst/>
            <a:rect l="l" t="t" r="r" b="b"/>
            <a:pathLst>
              <a:path w="289559" h="795655">
                <a:moveTo>
                  <a:pt x="47244" y="784860"/>
                </a:moveTo>
                <a:lnTo>
                  <a:pt x="28932" y="783455"/>
                </a:lnTo>
                <a:lnTo>
                  <a:pt x="15049" y="779335"/>
                </a:lnTo>
                <a:lnTo>
                  <a:pt x="5453" y="772644"/>
                </a:lnTo>
                <a:lnTo>
                  <a:pt x="0" y="763524"/>
                </a:lnTo>
                <a:lnTo>
                  <a:pt x="8882" y="742640"/>
                </a:lnTo>
                <a:lnTo>
                  <a:pt x="19621" y="700468"/>
                </a:lnTo>
                <a:lnTo>
                  <a:pt x="32361" y="636865"/>
                </a:lnTo>
                <a:lnTo>
                  <a:pt x="47244" y="551688"/>
                </a:lnTo>
                <a:lnTo>
                  <a:pt x="57650" y="490728"/>
                </a:lnTo>
                <a:lnTo>
                  <a:pt x="67507" y="434340"/>
                </a:lnTo>
                <a:lnTo>
                  <a:pt x="76771" y="382524"/>
                </a:lnTo>
                <a:lnTo>
                  <a:pt x="85400" y="335280"/>
                </a:lnTo>
                <a:lnTo>
                  <a:pt x="93352" y="292608"/>
                </a:lnTo>
                <a:lnTo>
                  <a:pt x="100584" y="254508"/>
                </a:lnTo>
                <a:lnTo>
                  <a:pt x="111156" y="203025"/>
                </a:lnTo>
                <a:lnTo>
                  <a:pt x="122301" y="155829"/>
                </a:lnTo>
                <a:lnTo>
                  <a:pt x="134016" y="112633"/>
                </a:lnTo>
                <a:lnTo>
                  <a:pt x="146304" y="73152"/>
                </a:lnTo>
                <a:lnTo>
                  <a:pt x="169735" y="18288"/>
                </a:lnTo>
                <a:lnTo>
                  <a:pt x="192024" y="0"/>
                </a:lnTo>
                <a:lnTo>
                  <a:pt x="202644" y="595"/>
                </a:lnTo>
                <a:lnTo>
                  <a:pt x="211836" y="2476"/>
                </a:lnTo>
                <a:lnTo>
                  <a:pt x="219884" y="5786"/>
                </a:lnTo>
                <a:lnTo>
                  <a:pt x="227076" y="10668"/>
                </a:lnTo>
                <a:lnTo>
                  <a:pt x="228242" y="37195"/>
                </a:lnTo>
                <a:lnTo>
                  <a:pt x="231838" y="80010"/>
                </a:lnTo>
                <a:lnTo>
                  <a:pt x="238005" y="138826"/>
                </a:lnTo>
                <a:lnTo>
                  <a:pt x="239260" y="149352"/>
                </a:lnTo>
                <a:lnTo>
                  <a:pt x="187452" y="149352"/>
                </a:lnTo>
                <a:lnTo>
                  <a:pt x="185928" y="150876"/>
                </a:lnTo>
                <a:lnTo>
                  <a:pt x="185928" y="152255"/>
                </a:lnTo>
                <a:lnTo>
                  <a:pt x="177688" y="167949"/>
                </a:lnTo>
                <a:lnTo>
                  <a:pt x="166497" y="205549"/>
                </a:lnTo>
                <a:lnTo>
                  <a:pt x="153590" y="262294"/>
                </a:lnTo>
                <a:lnTo>
                  <a:pt x="138684" y="338328"/>
                </a:lnTo>
                <a:lnTo>
                  <a:pt x="125301" y="416980"/>
                </a:lnTo>
                <a:lnTo>
                  <a:pt x="115062" y="479488"/>
                </a:lnTo>
                <a:lnTo>
                  <a:pt x="108225" y="526542"/>
                </a:lnTo>
                <a:lnTo>
                  <a:pt x="105156" y="557784"/>
                </a:lnTo>
                <a:lnTo>
                  <a:pt x="126896" y="562665"/>
                </a:lnTo>
                <a:lnTo>
                  <a:pt x="146494" y="565975"/>
                </a:lnTo>
                <a:lnTo>
                  <a:pt x="164091" y="567856"/>
                </a:lnTo>
                <a:lnTo>
                  <a:pt x="179832" y="568452"/>
                </a:lnTo>
                <a:lnTo>
                  <a:pt x="276898" y="568452"/>
                </a:lnTo>
                <a:lnTo>
                  <a:pt x="278892" y="589788"/>
                </a:lnTo>
                <a:lnTo>
                  <a:pt x="280144" y="603504"/>
                </a:lnTo>
                <a:lnTo>
                  <a:pt x="99060" y="603504"/>
                </a:lnTo>
                <a:lnTo>
                  <a:pt x="93630" y="613791"/>
                </a:lnTo>
                <a:lnTo>
                  <a:pt x="80772" y="658368"/>
                </a:lnTo>
                <a:lnTo>
                  <a:pt x="70485" y="710445"/>
                </a:lnTo>
                <a:lnTo>
                  <a:pt x="67056" y="728472"/>
                </a:lnTo>
                <a:lnTo>
                  <a:pt x="63103" y="744997"/>
                </a:lnTo>
                <a:lnTo>
                  <a:pt x="58293" y="760095"/>
                </a:lnTo>
                <a:lnTo>
                  <a:pt x="52911" y="773477"/>
                </a:lnTo>
                <a:lnTo>
                  <a:pt x="47244" y="784860"/>
                </a:lnTo>
                <a:close/>
              </a:path>
              <a:path w="289559" h="795655">
                <a:moveTo>
                  <a:pt x="185928" y="152255"/>
                </a:moveTo>
                <a:lnTo>
                  <a:pt x="185928" y="150876"/>
                </a:lnTo>
                <a:lnTo>
                  <a:pt x="187452" y="149352"/>
                </a:lnTo>
                <a:lnTo>
                  <a:pt x="185928" y="152255"/>
                </a:lnTo>
                <a:close/>
              </a:path>
              <a:path w="289559" h="795655">
                <a:moveTo>
                  <a:pt x="276898" y="568452"/>
                </a:moveTo>
                <a:lnTo>
                  <a:pt x="179832" y="568452"/>
                </a:lnTo>
                <a:lnTo>
                  <a:pt x="193548" y="568404"/>
                </a:lnTo>
                <a:lnTo>
                  <a:pt x="204978" y="568071"/>
                </a:lnTo>
                <a:lnTo>
                  <a:pt x="214122" y="567166"/>
                </a:lnTo>
                <a:lnTo>
                  <a:pt x="220980" y="565404"/>
                </a:lnTo>
                <a:lnTo>
                  <a:pt x="220170" y="550545"/>
                </a:lnTo>
                <a:lnTo>
                  <a:pt x="217905" y="526280"/>
                </a:lnTo>
                <a:lnTo>
                  <a:pt x="214512" y="493014"/>
                </a:lnTo>
                <a:lnTo>
                  <a:pt x="210312" y="451104"/>
                </a:lnTo>
                <a:lnTo>
                  <a:pt x="205763" y="404812"/>
                </a:lnTo>
                <a:lnTo>
                  <a:pt x="201358" y="359664"/>
                </a:lnTo>
                <a:lnTo>
                  <a:pt x="197238" y="315658"/>
                </a:lnTo>
                <a:lnTo>
                  <a:pt x="193548" y="272796"/>
                </a:lnTo>
                <a:lnTo>
                  <a:pt x="190428" y="234553"/>
                </a:lnTo>
                <a:lnTo>
                  <a:pt x="186475" y="183213"/>
                </a:lnTo>
                <a:lnTo>
                  <a:pt x="185928" y="170688"/>
                </a:lnTo>
                <a:lnTo>
                  <a:pt x="185928" y="152255"/>
                </a:lnTo>
                <a:lnTo>
                  <a:pt x="187452" y="149352"/>
                </a:lnTo>
                <a:lnTo>
                  <a:pt x="239260" y="149352"/>
                </a:lnTo>
                <a:lnTo>
                  <a:pt x="246888" y="213360"/>
                </a:lnTo>
                <a:lnTo>
                  <a:pt x="256008" y="289369"/>
                </a:lnTo>
                <a:lnTo>
                  <a:pt x="262699" y="350520"/>
                </a:lnTo>
                <a:lnTo>
                  <a:pt x="266819" y="396811"/>
                </a:lnTo>
                <a:lnTo>
                  <a:pt x="268224" y="428244"/>
                </a:lnTo>
                <a:lnTo>
                  <a:pt x="268819" y="456485"/>
                </a:lnTo>
                <a:lnTo>
                  <a:pt x="270728" y="493395"/>
                </a:lnTo>
                <a:lnTo>
                  <a:pt x="274010" y="537543"/>
                </a:lnTo>
                <a:lnTo>
                  <a:pt x="276898" y="568452"/>
                </a:lnTo>
                <a:close/>
              </a:path>
              <a:path w="289559" h="795655">
                <a:moveTo>
                  <a:pt x="254508" y="795528"/>
                </a:moveTo>
                <a:lnTo>
                  <a:pt x="240506" y="793813"/>
                </a:lnTo>
                <a:lnTo>
                  <a:pt x="230505" y="788670"/>
                </a:lnTo>
                <a:lnTo>
                  <a:pt x="224504" y="780097"/>
                </a:lnTo>
                <a:lnTo>
                  <a:pt x="222504" y="768096"/>
                </a:lnTo>
                <a:lnTo>
                  <a:pt x="222504" y="630936"/>
                </a:lnTo>
                <a:lnTo>
                  <a:pt x="213312" y="625721"/>
                </a:lnTo>
                <a:lnTo>
                  <a:pt x="169164" y="612648"/>
                </a:lnTo>
                <a:lnTo>
                  <a:pt x="114728" y="604932"/>
                </a:lnTo>
                <a:lnTo>
                  <a:pt x="99060" y="603504"/>
                </a:lnTo>
                <a:lnTo>
                  <a:pt x="280144" y="603504"/>
                </a:lnTo>
                <a:lnTo>
                  <a:pt x="283773" y="643247"/>
                </a:lnTo>
                <a:lnTo>
                  <a:pt x="287083" y="689419"/>
                </a:lnTo>
                <a:lnTo>
                  <a:pt x="288965" y="728472"/>
                </a:lnTo>
                <a:lnTo>
                  <a:pt x="289560" y="760476"/>
                </a:lnTo>
                <a:lnTo>
                  <a:pt x="287512" y="775596"/>
                </a:lnTo>
                <a:lnTo>
                  <a:pt x="281178" y="786574"/>
                </a:lnTo>
                <a:lnTo>
                  <a:pt x="270271" y="793265"/>
                </a:lnTo>
                <a:lnTo>
                  <a:pt x="254508" y="7955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116879" y="762813"/>
            <a:ext cx="341854" cy="731600"/>
          </a:xfrm>
          <a:custGeom>
            <a:avLst/>
            <a:gdLst/>
            <a:ahLst/>
            <a:cxnLst/>
            <a:rect l="l" t="t" r="r" b="b"/>
            <a:pathLst>
              <a:path w="227330" h="835660">
                <a:moveTo>
                  <a:pt x="178740" y="786384"/>
                </a:moveTo>
                <a:lnTo>
                  <a:pt x="88392" y="786384"/>
                </a:lnTo>
                <a:lnTo>
                  <a:pt x="96178" y="785241"/>
                </a:lnTo>
                <a:lnTo>
                  <a:pt x="103822" y="781812"/>
                </a:lnTo>
                <a:lnTo>
                  <a:pt x="134302" y="748855"/>
                </a:lnTo>
                <a:lnTo>
                  <a:pt x="153662" y="697277"/>
                </a:lnTo>
                <a:lnTo>
                  <a:pt x="163425" y="648033"/>
                </a:lnTo>
                <a:lnTo>
                  <a:pt x="164592" y="624840"/>
                </a:lnTo>
                <a:lnTo>
                  <a:pt x="163710" y="602575"/>
                </a:lnTo>
                <a:lnTo>
                  <a:pt x="156233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100060" y="413265"/>
                </a:lnTo>
                <a:lnTo>
                  <a:pt x="89154" y="391096"/>
                </a:lnTo>
                <a:lnTo>
                  <a:pt x="78247" y="369212"/>
                </a:lnTo>
                <a:lnTo>
                  <a:pt x="67056" y="347472"/>
                </a:lnTo>
                <a:lnTo>
                  <a:pt x="43291" y="295155"/>
                </a:lnTo>
                <a:lnTo>
                  <a:pt x="26670" y="245554"/>
                </a:lnTo>
                <a:lnTo>
                  <a:pt x="16906" y="198524"/>
                </a:lnTo>
                <a:lnTo>
                  <a:pt x="13716" y="153924"/>
                </a:lnTo>
                <a:lnTo>
                  <a:pt x="16883" y="115038"/>
                </a:lnTo>
                <a:lnTo>
                  <a:pt x="42648" y="50411"/>
                </a:lnTo>
                <a:lnTo>
                  <a:pt x="80057" y="13501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025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72" y="52292"/>
                </a:lnTo>
                <a:lnTo>
                  <a:pt x="88582" y="85201"/>
                </a:lnTo>
                <a:lnTo>
                  <a:pt x="74866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1368" y="251888"/>
                </a:lnTo>
                <a:lnTo>
                  <a:pt x="105703" y="289512"/>
                </a:lnTo>
                <a:lnTo>
                  <a:pt x="114300" y="306324"/>
                </a:lnTo>
                <a:lnTo>
                  <a:pt x="122586" y="323754"/>
                </a:lnTo>
                <a:lnTo>
                  <a:pt x="131445" y="341757"/>
                </a:lnTo>
                <a:lnTo>
                  <a:pt x="140874" y="360330"/>
                </a:lnTo>
                <a:lnTo>
                  <a:pt x="150876" y="379476"/>
                </a:lnTo>
                <a:lnTo>
                  <a:pt x="160020" y="398859"/>
                </a:lnTo>
                <a:lnTo>
                  <a:pt x="169164" y="417957"/>
                </a:lnTo>
                <a:lnTo>
                  <a:pt x="178308" y="436483"/>
                </a:lnTo>
                <a:lnTo>
                  <a:pt x="187452" y="454152"/>
                </a:lnTo>
                <a:lnTo>
                  <a:pt x="204573" y="497062"/>
                </a:lnTo>
                <a:lnTo>
                  <a:pt x="216979" y="541401"/>
                </a:lnTo>
                <a:lnTo>
                  <a:pt x="224528" y="587454"/>
                </a:lnTo>
                <a:lnTo>
                  <a:pt x="227076" y="635508"/>
                </a:lnTo>
                <a:lnTo>
                  <a:pt x="225028" y="669274"/>
                </a:lnTo>
                <a:lnTo>
                  <a:pt x="218694" y="702183"/>
                </a:lnTo>
                <a:lnTo>
                  <a:pt x="207787" y="734520"/>
                </a:lnTo>
                <a:lnTo>
                  <a:pt x="192024" y="766572"/>
                </a:lnTo>
                <a:lnTo>
                  <a:pt x="183189" y="780835"/>
                </a:lnTo>
                <a:lnTo>
                  <a:pt x="178740" y="786384"/>
                </a:lnTo>
                <a:close/>
              </a:path>
              <a:path w="227330" h="835660">
                <a:moveTo>
                  <a:pt x="175260" y="60960"/>
                </a:moveTo>
                <a:lnTo>
                  <a:pt x="163258" y="60364"/>
                </a:lnTo>
                <a:lnTo>
                  <a:pt x="152400" y="58483"/>
                </a:lnTo>
                <a:lnTo>
                  <a:pt x="142684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30" h="835660">
                <a:moveTo>
                  <a:pt x="82296" y="835152"/>
                </a:moveTo>
                <a:lnTo>
                  <a:pt x="34504" y="828079"/>
                </a:lnTo>
                <a:lnTo>
                  <a:pt x="1428" y="805172"/>
                </a:lnTo>
                <a:lnTo>
                  <a:pt x="0" y="798576"/>
                </a:lnTo>
                <a:lnTo>
                  <a:pt x="1666" y="786574"/>
                </a:lnTo>
                <a:lnTo>
                  <a:pt x="6477" y="778002"/>
                </a:lnTo>
                <a:lnTo>
                  <a:pt x="14144" y="772858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740" y="786384"/>
                </a:lnTo>
                <a:lnTo>
                  <a:pt x="172783" y="793813"/>
                </a:lnTo>
                <a:lnTo>
                  <a:pt x="132659" y="824222"/>
                </a:lnTo>
                <a:lnTo>
                  <a:pt x="100036" y="833985"/>
                </a:lnTo>
                <a:lnTo>
                  <a:pt x="82296" y="83515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96279" y="769278"/>
            <a:ext cx="286471" cy="700468"/>
          </a:xfrm>
          <a:custGeom>
            <a:avLst/>
            <a:gdLst/>
            <a:ahLst/>
            <a:cxnLst/>
            <a:rect l="l" t="t" r="r" b="b"/>
            <a:pathLst>
              <a:path w="190500" h="800100">
                <a:moveTo>
                  <a:pt x="32004" y="68580"/>
                </a:moveTo>
                <a:lnTo>
                  <a:pt x="25908" y="68580"/>
                </a:lnTo>
                <a:lnTo>
                  <a:pt x="14787" y="67127"/>
                </a:lnTo>
                <a:lnTo>
                  <a:pt x="6667" y="62674"/>
                </a:lnTo>
                <a:lnTo>
                  <a:pt x="1690" y="55078"/>
                </a:lnTo>
                <a:lnTo>
                  <a:pt x="0" y="44196"/>
                </a:lnTo>
                <a:lnTo>
                  <a:pt x="1119" y="37623"/>
                </a:lnTo>
                <a:lnTo>
                  <a:pt x="34861" y="13335"/>
                </a:lnTo>
                <a:lnTo>
                  <a:pt x="76914" y="4500"/>
                </a:lnTo>
                <a:lnTo>
                  <a:pt x="121920" y="0"/>
                </a:lnTo>
                <a:lnTo>
                  <a:pt x="131611" y="571"/>
                </a:lnTo>
                <a:lnTo>
                  <a:pt x="140017" y="2286"/>
                </a:lnTo>
                <a:lnTo>
                  <a:pt x="146994" y="5143"/>
                </a:lnTo>
                <a:lnTo>
                  <a:pt x="158496" y="13716"/>
                </a:lnTo>
                <a:lnTo>
                  <a:pt x="161544" y="21336"/>
                </a:lnTo>
                <a:lnTo>
                  <a:pt x="161544" y="36576"/>
                </a:lnTo>
                <a:lnTo>
                  <a:pt x="160020" y="42672"/>
                </a:lnTo>
                <a:lnTo>
                  <a:pt x="150876" y="54864"/>
                </a:lnTo>
                <a:lnTo>
                  <a:pt x="147828" y="56388"/>
                </a:lnTo>
                <a:lnTo>
                  <a:pt x="111252" y="56388"/>
                </a:lnTo>
                <a:lnTo>
                  <a:pt x="106680" y="57912"/>
                </a:lnTo>
                <a:lnTo>
                  <a:pt x="100584" y="64008"/>
                </a:lnTo>
                <a:lnTo>
                  <a:pt x="50292" y="64008"/>
                </a:lnTo>
                <a:lnTo>
                  <a:pt x="41148" y="67056"/>
                </a:lnTo>
                <a:lnTo>
                  <a:pt x="32004" y="68580"/>
                </a:lnTo>
                <a:close/>
              </a:path>
              <a:path w="190500" h="800100">
                <a:moveTo>
                  <a:pt x="144780" y="57912"/>
                </a:moveTo>
                <a:lnTo>
                  <a:pt x="137160" y="57912"/>
                </a:lnTo>
                <a:lnTo>
                  <a:pt x="118872" y="56388"/>
                </a:lnTo>
                <a:lnTo>
                  <a:pt x="147828" y="56388"/>
                </a:lnTo>
                <a:lnTo>
                  <a:pt x="144780" y="57912"/>
                </a:lnTo>
                <a:close/>
              </a:path>
              <a:path w="190500" h="800100">
                <a:moveTo>
                  <a:pt x="176186" y="743712"/>
                </a:moveTo>
                <a:lnTo>
                  <a:pt x="54864" y="743712"/>
                </a:lnTo>
                <a:lnTo>
                  <a:pt x="61745" y="742259"/>
                </a:lnTo>
                <a:lnTo>
                  <a:pt x="66484" y="737806"/>
                </a:lnTo>
                <a:lnTo>
                  <a:pt x="69222" y="730210"/>
                </a:lnTo>
                <a:lnTo>
                  <a:pt x="70104" y="719328"/>
                </a:lnTo>
                <a:lnTo>
                  <a:pt x="69738" y="683288"/>
                </a:lnTo>
                <a:lnTo>
                  <a:pt x="68640" y="640957"/>
                </a:lnTo>
                <a:lnTo>
                  <a:pt x="66812" y="592262"/>
                </a:lnTo>
                <a:lnTo>
                  <a:pt x="64251" y="537130"/>
                </a:lnTo>
                <a:lnTo>
                  <a:pt x="60960" y="475488"/>
                </a:lnTo>
                <a:lnTo>
                  <a:pt x="56924" y="413698"/>
                </a:lnTo>
                <a:lnTo>
                  <a:pt x="53913" y="358274"/>
                </a:lnTo>
                <a:lnTo>
                  <a:pt x="51852" y="309359"/>
                </a:lnTo>
                <a:lnTo>
                  <a:pt x="50669" y="267102"/>
                </a:lnTo>
                <a:lnTo>
                  <a:pt x="50292" y="231648"/>
                </a:lnTo>
                <a:lnTo>
                  <a:pt x="53340" y="123444"/>
                </a:lnTo>
                <a:lnTo>
                  <a:pt x="53078" y="106870"/>
                </a:lnTo>
                <a:lnTo>
                  <a:pt x="52387" y="91440"/>
                </a:lnTo>
                <a:lnTo>
                  <a:pt x="51411" y="77152"/>
                </a:lnTo>
                <a:lnTo>
                  <a:pt x="50292" y="64008"/>
                </a:lnTo>
                <a:lnTo>
                  <a:pt x="100584" y="64008"/>
                </a:lnTo>
                <a:lnTo>
                  <a:pt x="99060" y="70104"/>
                </a:lnTo>
                <a:lnTo>
                  <a:pt x="99157" y="91440"/>
                </a:lnTo>
                <a:lnTo>
                  <a:pt x="99328" y="115457"/>
                </a:lnTo>
                <a:lnTo>
                  <a:pt x="100188" y="158608"/>
                </a:lnTo>
                <a:lnTo>
                  <a:pt x="101727" y="207264"/>
                </a:lnTo>
                <a:lnTo>
                  <a:pt x="104027" y="261507"/>
                </a:lnTo>
                <a:lnTo>
                  <a:pt x="107173" y="321422"/>
                </a:lnTo>
                <a:lnTo>
                  <a:pt x="111252" y="387096"/>
                </a:lnTo>
                <a:lnTo>
                  <a:pt x="115443" y="452874"/>
                </a:lnTo>
                <a:lnTo>
                  <a:pt x="118872" y="513023"/>
                </a:lnTo>
                <a:lnTo>
                  <a:pt x="121539" y="567499"/>
                </a:lnTo>
                <a:lnTo>
                  <a:pt x="123444" y="616260"/>
                </a:lnTo>
                <a:lnTo>
                  <a:pt x="124587" y="659264"/>
                </a:lnTo>
                <a:lnTo>
                  <a:pt x="124968" y="696468"/>
                </a:lnTo>
                <a:lnTo>
                  <a:pt x="124968" y="737616"/>
                </a:lnTo>
                <a:lnTo>
                  <a:pt x="159051" y="737616"/>
                </a:lnTo>
                <a:lnTo>
                  <a:pt x="165425" y="738378"/>
                </a:lnTo>
                <a:lnTo>
                  <a:pt x="176186" y="743712"/>
                </a:lnTo>
                <a:close/>
              </a:path>
              <a:path w="190500" h="800100">
                <a:moveTo>
                  <a:pt x="159051" y="737616"/>
                </a:moveTo>
                <a:lnTo>
                  <a:pt x="124968" y="737616"/>
                </a:lnTo>
                <a:lnTo>
                  <a:pt x="131064" y="736092"/>
                </a:lnTo>
                <a:lnTo>
                  <a:pt x="146304" y="736092"/>
                </a:lnTo>
                <a:lnTo>
                  <a:pt x="159051" y="737616"/>
                </a:lnTo>
                <a:close/>
              </a:path>
              <a:path w="190500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4864" y="743712"/>
                </a:lnTo>
                <a:lnTo>
                  <a:pt x="176186" y="743712"/>
                </a:lnTo>
                <a:lnTo>
                  <a:pt x="179260" y="745236"/>
                </a:lnTo>
                <a:lnTo>
                  <a:pt x="187666" y="756666"/>
                </a:lnTo>
                <a:lnTo>
                  <a:pt x="190500" y="772668"/>
                </a:lnTo>
                <a:lnTo>
                  <a:pt x="190500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28254" y="763891"/>
            <a:ext cx="266419" cy="719369"/>
          </a:xfrm>
          <a:custGeom>
            <a:avLst/>
            <a:gdLst/>
            <a:ahLst/>
            <a:cxnLst/>
            <a:rect l="l" t="t" r="r" b="b"/>
            <a:pathLst>
              <a:path w="177164" h="821689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064" y="705229"/>
                </a:lnTo>
                <a:lnTo>
                  <a:pt x="20287" y="663553"/>
                </a:lnTo>
                <a:lnTo>
                  <a:pt x="19056" y="617104"/>
                </a:lnTo>
                <a:lnTo>
                  <a:pt x="17426" y="565830"/>
                </a:lnTo>
                <a:lnTo>
                  <a:pt x="15448" y="509678"/>
                </a:lnTo>
                <a:lnTo>
                  <a:pt x="13157" y="448056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9144"/>
                </a:lnTo>
                <a:lnTo>
                  <a:pt x="7620" y="6096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8768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16" y="448593"/>
                </a:lnTo>
                <a:lnTo>
                  <a:pt x="71006" y="488448"/>
                </a:lnTo>
                <a:lnTo>
                  <a:pt x="71835" y="536374"/>
                </a:lnTo>
                <a:lnTo>
                  <a:pt x="72518" y="591689"/>
                </a:lnTo>
                <a:lnTo>
                  <a:pt x="72981" y="654247"/>
                </a:lnTo>
                <a:lnTo>
                  <a:pt x="73106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8428"/>
                </a:lnTo>
                <a:lnTo>
                  <a:pt x="171069" y="765810"/>
                </a:lnTo>
                <a:lnTo>
                  <a:pt x="175355" y="773191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4128" y="814363"/>
                </a:lnTo>
                <a:lnTo>
                  <a:pt x="68008" y="818197"/>
                </a:lnTo>
                <a:lnTo>
                  <a:pt x="61031" y="820602"/>
                </a:lnTo>
                <a:lnTo>
                  <a:pt x="53340" y="821436"/>
                </a:lnTo>
                <a:close/>
              </a:path>
              <a:path w="177164" h="821689">
                <a:moveTo>
                  <a:pt x="121920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28016" y="809244"/>
                </a:lnTo>
                <a:lnTo>
                  <a:pt x="121920" y="810768"/>
                </a:lnTo>
                <a:close/>
              </a:path>
              <a:path w="177164" h="821689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93880" y="773588"/>
            <a:ext cx="435437" cy="696576"/>
          </a:xfrm>
          <a:custGeom>
            <a:avLst/>
            <a:gdLst/>
            <a:ahLst/>
            <a:cxnLst/>
            <a:rect l="l" t="t" r="r" b="b"/>
            <a:pathLst>
              <a:path w="289560" h="795655">
                <a:moveTo>
                  <a:pt x="47244" y="784860"/>
                </a:moveTo>
                <a:lnTo>
                  <a:pt x="28717" y="783455"/>
                </a:lnTo>
                <a:lnTo>
                  <a:pt x="14478" y="779335"/>
                </a:lnTo>
                <a:lnTo>
                  <a:pt x="4810" y="772644"/>
                </a:lnTo>
                <a:lnTo>
                  <a:pt x="0" y="763524"/>
                </a:lnTo>
                <a:lnTo>
                  <a:pt x="8239" y="742640"/>
                </a:lnTo>
                <a:lnTo>
                  <a:pt x="19050" y="700468"/>
                </a:lnTo>
                <a:lnTo>
                  <a:pt x="32146" y="636865"/>
                </a:lnTo>
                <a:lnTo>
                  <a:pt x="47244" y="551688"/>
                </a:lnTo>
                <a:lnTo>
                  <a:pt x="57650" y="490728"/>
                </a:lnTo>
                <a:lnTo>
                  <a:pt x="67507" y="434340"/>
                </a:lnTo>
                <a:lnTo>
                  <a:pt x="76771" y="382524"/>
                </a:lnTo>
                <a:lnTo>
                  <a:pt x="85400" y="335280"/>
                </a:lnTo>
                <a:lnTo>
                  <a:pt x="93352" y="292608"/>
                </a:lnTo>
                <a:lnTo>
                  <a:pt x="100584" y="254508"/>
                </a:lnTo>
                <a:lnTo>
                  <a:pt x="111156" y="203025"/>
                </a:lnTo>
                <a:lnTo>
                  <a:pt x="122301" y="155829"/>
                </a:lnTo>
                <a:lnTo>
                  <a:pt x="134016" y="112633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95"/>
                </a:lnTo>
                <a:lnTo>
                  <a:pt x="211645" y="2476"/>
                </a:lnTo>
                <a:lnTo>
                  <a:pt x="219241" y="5786"/>
                </a:lnTo>
                <a:lnTo>
                  <a:pt x="225552" y="10668"/>
                </a:lnTo>
                <a:lnTo>
                  <a:pt x="226956" y="37195"/>
                </a:lnTo>
                <a:lnTo>
                  <a:pt x="231076" y="80010"/>
                </a:lnTo>
                <a:lnTo>
                  <a:pt x="237767" y="138826"/>
                </a:lnTo>
                <a:lnTo>
                  <a:pt x="239055" y="149352"/>
                </a:lnTo>
                <a:lnTo>
                  <a:pt x="185928" y="149352"/>
                </a:lnTo>
                <a:lnTo>
                  <a:pt x="166306" y="205549"/>
                </a:lnTo>
                <a:lnTo>
                  <a:pt x="153566" y="262294"/>
                </a:lnTo>
                <a:lnTo>
                  <a:pt x="138684" y="338328"/>
                </a:lnTo>
                <a:lnTo>
                  <a:pt x="124658" y="416980"/>
                </a:lnTo>
                <a:lnTo>
                  <a:pt x="114490" y="479488"/>
                </a:lnTo>
                <a:lnTo>
                  <a:pt x="108013" y="526542"/>
                </a:lnTo>
                <a:lnTo>
                  <a:pt x="105156" y="557784"/>
                </a:lnTo>
                <a:lnTo>
                  <a:pt x="126015" y="562665"/>
                </a:lnTo>
                <a:lnTo>
                  <a:pt x="145161" y="565975"/>
                </a:lnTo>
                <a:lnTo>
                  <a:pt x="162591" y="567856"/>
                </a:lnTo>
                <a:lnTo>
                  <a:pt x="178308" y="568452"/>
                </a:lnTo>
                <a:lnTo>
                  <a:pt x="276801" y="568452"/>
                </a:lnTo>
                <a:lnTo>
                  <a:pt x="278892" y="589788"/>
                </a:lnTo>
                <a:lnTo>
                  <a:pt x="280144" y="603504"/>
                </a:lnTo>
                <a:lnTo>
                  <a:pt x="99060" y="603504"/>
                </a:lnTo>
                <a:lnTo>
                  <a:pt x="93630" y="613791"/>
                </a:lnTo>
                <a:lnTo>
                  <a:pt x="80772" y="658368"/>
                </a:lnTo>
                <a:lnTo>
                  <a:pt x="70485" y="710445"/>
                </a:lnTo>
                <a:lnTo>
                  <a:pt x="67056" y="728472"/>
                </a:lnTo>
                <a:lnTo>
                  <a:pt x="62460" y="744997"/>
                </a:lnTo>
                <a:lnTo>
                  <a:pt x="57721" y="760095"/>
                </a:lnTo>
                <a:lnTo>
                  <a:pt x="52697" y="773477"/>
                </a:lnTo>
                <a:lnTo>
                  <a:pt x="47244" y="784860"/>
                </a:lnTo>
                <a:close/>
              </a:path>
              <a:path w="289560" h="795655">
                <a:moveTo>
                  <a:pt x="276801" y="568452"/>
                </a:moveTo>
                <a:lnTo>
                  <a:pt x="178308" y="568452"/>
                </a:lnTo>
                <a:lnTo>
                  <a:pt x="192262" y="568404"/>
                </a:lnTo>
                <a:lnTo>
                  <a:pt x="204216" y="568071"/>
                </a:lnTo>
                <a:lnTo>
                  <a:pt x="213883" y="567166"/>
                </a:lnTo>
                <a:lnTo>
                  <a:pt x="220980" y="565404"/>
                </a:lnTo>
                <a:lnTo>
                  <a:pt x="219527" y="550545"/>
                </a:lnTo>
                <a:lnTo>
                  <a:pt x="217336" y="526280"/>
                </a:lnTo>
                <a:lnTo>
                  <a:pt x="214300" y="493014"/>
                </a:lnTo>
                <a:lnTo>
                  <a:pt x="210312" y="451104"/>
                </a:lnTo>
                <a:lnTo>
                  <a:pt x="205763" y="404812"/>
                </a:lnTo>
                <a:lnTo>
                  <a:pt x="201358" y="359664"/>
                </a:lnTo>
                <a:lnTo>
                  <a:pt x="197238" y="315658"/>
                </a:lnTo>
                <a:lnTo>
                  <a:pt x="193548" y="272796"/>
                </a:lnTo>
                <a:lnTo>
                  <a:pt x="190428" y="234553"/>
                </a:lnTo>
                <a:lnTo>
                  <a:pt x="186475" y="183213"/>
                </a:lnTo>
                <a:lnTo>
                  <a:pt x="185928" y="170688"/>
                </a:lnTo>
                <a:lnTo>
                  <a:pt x="185928" y="149352"/>
                </a:lnTo>
                <a:lnTo>
                  <a:pt x="239055" y="149352"/>
                </a:lnTo>
                <a:lnTo>
                  <a:pt x="246888" y="213360"/>
                </a:lnTo>
                <a:lnTo>
                  <a:pt x="255770" y="289369"/>
                </a:lnTo>
                <a:lnTo>
                  <a:pt x="261937" y="350520"/>
                </a:lnTo>
                <a:lnTo>
                  <a:pt x="265533" y="396811"/>
                </a:lnTo>
                <a:lnTo>
                  <a:pt x="267533" y="456485"/>
                </a:lnTo>
                <a:lnTo>
                  <a:pt x="269971" y="493395"/>
                </a:lnTo>
                <a:lnTo>
                  <a:pt x="273772" y="537543"/>
                </a:lnTo>
                <a:lnTo>
                  <a:pt x="276801" y="568452"/>
                </a:lnTo>
                <a:close/>
              </a:path>
              <a:path w="289560" h="795655">
                <a:moveTo>
                  <a:pt x="254508" y="795528"/>
                </a:moveTo>
                <a:lnTo>
                  <a:pt x="240506" y="793813"/>
                </a:lnTo>
                <a:lnTo>
                  <a:pt x="230505" y="788670"/>
                </a:lnTo>
                <a:lnTo>
                  <a:pt x="224504" y="780097"/>
                </a:lnTo>
                <a:lnTo>
                  <a:pt x="222504" y="768096"/>
                </a:lnTo>
                <a:lnTo>
                  <a:pt x="222504" y="630936"/>
                </a:lnTo>
                <a:lnTo>
                  <a:pt x="213074" y="625721"/>
                </a:lnTo>
                <a:lnTo>
                  <a:pt x="167640" y="612648"/>
                </a:lnTo>
                <a:lnTo>
                  <a:pt x="114490" y="604932"/>
                </a:lnTo>
                <a:lnTo>
                  <a:pt x="99060" y="603504"/>
                </a:lnTo>
                <a:lnTo>
                  <a:pt x="280144" y="603504"/>
                </a:lnTo>
                <a:lnTo>
                  <a:pt x="283773" y="643247"/>
                </a:lnTo>
                <a:lnTo>
                  <a:pt x="287083" y="689419"/>
                </a:lnTo>
                <a:lnTo>
                  <a:pt x="288965" y="728472"/>
                </a:lnTo>
                <a:lnTo>
                  <a:pt x="289560" y="760476"/>
                </a:lnTo>
                <a:lnTo>
                  <a:pt x="287297" y="775596"/>
                </a:lnTo>
                <a:lnTo>
                  <a:pt x="280606" y="786574"/>
                </a:lnTo>
                <a:lnTo>
                  <a:pt x="269628" y="793265"/>
                </a:lnTo>
                <a:lnTo>
                  <a:pt x="254508" y="7955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89688" y="763891"/>
            <a:ext cx="266419" cy="719369"/>
          </a:xfrm>
          <a:custGeom>
            <a:avLst/>
            <a:gdLst/>
            <a:ahLst/>
            <a:cxnLst/>
            <a:rect l="l" t="t" r="r" b="b"/>
            <a:pathLst>
              <a:path w="177164" h="821689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064" y="705229"/>
                </a:lnTo>
                <a:lnTo>
                  <a:pt x="20287" y="663553"/>
                </a:lnTo>
                <a:lnTo>
                  <a:pt x="19056" y="617104"/>
                </a:lnTo>
                <a:lnTo>
                  <a:pt x="17426" y="565830"/>
                </a:lnTo>
                <a:lnTo>
                  <a:pt x="15448" y="509678"/>
                </a:lnTo>
                <a:lnTo>
                  <a:pt x="13157" y="448056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9144"/>
                </a:lnTo>
                <a:lnTo>
                  <a:pt x="7620" y="6096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8768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16" y="448593"/>
                </a:lnTo>
                <a:lnTo>
                  <a:pt x="71006" y="488448"/>
                </a:lnTo>
                <a:lnTo>
                  <a:pt x="71835" y="536374"/>
                </a:lnTo>
                <a:lnTo>
                  <a:pt x="72518" y="591689"/>
                </a:lnTo>
                <a:lnTo>
                  <a:pt x="72981" y="654247"/>
                </a:lnTo>
                <a:lnTo>
                  <a:pt x="73106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8428"/>
                </a:lnTo>
                <a:lnTo>
                  <a:pt x="171069" y="765810"/>
                </a:lnTo>
                <a:lnTo>
                  <a:pt x="175355" y="773191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4128" y="814363"/>
                </a:lnTo>
                <a:lnTo>
                  <a:pt x="68008" y="818197"/>
                </a:lnTo>
                <a:lnTo>
                  <a:pt x="61031" y="820602"/>
                </a:lnTo>
                <a:lnTo>
                  <a:pt x="53340" y="821436"/>
                </a:lnTo>
                <a:close/>
              </a:path>
              <a:path w="177164" h="821689">
                <a:moveTo>
                  <a:pt x="121920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28016" y="809244"/>
                </a:lnTo>
                <a:lnTo>
                  <a:pt x="121920" y="810768"/>
                </a:lnTo>
                <a:close/>
              </a:path>
              <a:path w="177164" h="821689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87172" y="769278"/>
            <a:ext cx="284562" cy="700468"/>
          </a:xfrm>
          <a:custGeom>
            <a:avLst/>
            <a:gdLst/>
            <a:ahLst/>
            <a:cxnLst/>
            <a:rect l="l" t="t" r="r" b="b"/>
            <a:pathLst>
              <a:path w="189230" h="800100">
                <a:moveTo>
                  <a:pt x="32004" y="68580"/>
                </a:moveTo>
                <a:lnTo>
                  <a:pt x="24384" y="68580"/>
                </a:lnTo>
                <a:lnTo>
                  <a:pt x="13501" y="67127"/>
                </a:lnTo>
                <a:lnTo>
                  <a:pt x="5905" y="62674"/>
                </a:lnTo>
                <a:lnTo>
                  <a:pt x="1452" y="55078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57" y="4500"/>
                </a:lnTo>
                <a:lnTo>
                  <a:pt x="121920" y="0"/>
                </a:lnTo>
                <a:lnTo>
                  <a:pt x="131611" y="571"/>
                </a:lnTo>
                <a:lnTo>
                  <a:pt x="140017" y="2286"/>
                </a:lnTo>
                <a:lnTo>
                  <a:pt x="146994" y="5143"/>
                </a:lnTo>
                <a:lnTo>
                  <a:pt x="158496" y="13716"/>
                </a:lnTo>
                <a:lnTo>
                  <a:pt x="161544" y="21336"/>
                </a:lnTo>
                <a:lnTo>
                  <a:pt x="161544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6680" y="57912"/>
                </a:lnTo>
                <a:lnTo>
                  <a:pt x="102108" y="60960"/>
                </a:lnTo>
                <a:lnTo>
                  <a:pt x="99060" y="64008"/>
                </a:lnTo>
                <a:lnTo>
                  <a:pt x="48768" y="64008"/>
                </a:lnTo>
                <a:lnTo>
                  <a:pt x="39624" y="67056"/>
                </a:lnTo>
                <a:lnTo>
                  <a:pt x="32004" y="68580"/>
                </a:lnTo>
                <a:close/>
              </a:path>
              <a:path w="189230" h="800100">
                <a:moveTo>
                  <a:pt x="143256" y="57912"/>
                </a:moveTo>
                <a:lnTo>
                  <a:pt x="137160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30" h="800100">
                <a:moveTo>
                  <a:pt x="174662" y="743712"/>
                </a:moveTo>
                <a:lnTo>
                  <a:pt x="53340" y="743712"/>
                </a:lnTo>
                <a:lnTo>
                  <a:pt x="60459" y="742259"/>
                </a:lnTo>
                <a:lnTo>
                  <a:pt x="65722" y="737806"/>
                </a:lnTo>
                <a:lnTo>
                  <a:pt x="68984" y="730210"/>
                </a:lnTo>
                <a:lnTo>
                  <a:pt x="70104" y="719328"/>
                </a:lnTo>
                <a:lnTo>
                  <a:pt x="69579" y="683288"/>
                </a:lnTo>
                <a:lnTo>
                  <a:pt x="68104" y="640957"/>
                </a:lnTo>
                <a:lnTo>
                  <a:pt x="65824" y="592262"/>
                </a:lnTo>
                <a:lnTo>
                  <a:pt x="62886" y="537130"/>
                </a:lnTo>
                <a:lnTo>
                  <a:pt x="59436" y="475488"/>
                </a:lnTo>
                <a:lnTo>
                  <a:pt x="56144" y="413698"/>
                </a:lnTo>
                <a:lnTo>
                  <a:pt x="53583" y="358274"/>
                </a:lnTo>
                <a:lnTo>
                  <a:pt x="51755" y="309359"/>
                </a:lnTo>
                <a:lnTo>
                  <a:pt x="50657" y="267102"/>
                </a:lnTo>
                <a:lnTo>
                  <a:pt x="50292" y="231648"/>
                </a:lnTo>
                <a:lnTo>
                  <a:pt x="51816" y="123444"/>
                </a:lnTo>
                <a:lnTo>
                  <a:pt x="51768" y="106870"/>
                </a:lnTo>
                <a:lnTo>
                  <a:pt x="51435" y="91440"/>
                </a:lnTo>
                <a:lnTo>
                  <a:pt x="50530" y="77152"/>
                </a:lnTo>
                <a:lnTo>
                  <a:pt x="48768" y="64008"/>
                </a:lnTo>
                <a:lnTo>
                  <a:pt x="99060" y="64008"/>
                </a:lnTo>
                <a:lnTo>
                  <a:pt x="97536" y="70104"/>
                </a:lnTo>
                <a:lnTo>
                  <a:pt x="97536" y="77724"/>
                </a:lnTo>
                <a:lnTo>
                  <a:pt x="99060" y="158608"/>
                </a:lnTo>
                <a:lnTo>
                  <a:pt x="100965" y="207264"/>
                </a:lnTo>
                <a:lnTo>
                  <a:pt x="103632" y="261507"/>
                </a:lnTo>
                <a:lnTo>
                  <a:pt x="107061" y="321422"/>
                </a:lnTo>
                <a:lnTo>
                  <a:pt x="111252" y="387096"/>
                </a:lnTo>
                <a:lnTo>
                  <a:pt x="114800" y="452874"/>
                </a:lnTo>
                <a:lnTo>
                  <a:pt x="117799" y="513023"/>
                </a:lnTo>
                <a:lnTo>
                  <a:pt x="120205" y="567499"/>
                </a:lnTo>
                <a:lnTo>
                  <a:pt x="121976" y="616260"/>
                </a:lnTo>
                <a:lnTo>
                  <a:pt x="123070" y="659264"/>
                </a:lnTo>
                <a:lnTo>
                  <a:pt x="123444" y="696468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4662" y="743712"/>
                </a:lnTo>
                <a:close/>
              </a:path>
              <a:path w="189230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30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3712"/>
                </a:lnTo>
                <a:lnTo>
                  <a:pt x="174662" y="743712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32082" y="769279"/>
            <a:ext cx="339946" cy="712696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0100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48" y="169164"/>
                </a:lnTo>
                <a:lnTo>
                  <a:pt x="4572" y="13716"/>
                </a:lnTo>
                <a:lnTo>
                  <a:pt x="36576" y="0"/>
                </a:lnTo>
                <a:lnTo>
                  <a:pt x="47767" y="595"/>
                </a:lnTo>
                <a:lnTo>
                  <a:pt x="91654" y="15811"/>
                </a:lnTo>
                <a:lnTo>
                  <a:pt x="126122" y="47244"/>
                </a:lnTo>
                <a:lnTo>
                  <a:pt x="57912" y="47244"/>
                </a:lnTo>
                <a:lnTo>
                  <a:pt x="53409" y="260342"/>
                </a:lnTo>
                <a:lnTo>
                  <a:pt x="53340" y="312420"/>
                </a:lnTo>
                <a:lnTo>
                  <a:pt x="131470" y="312420"/>
                </a:lnTo>
                <a:lnTo>
                  <a:pt x="126492" y="323088"/>
                </a:lnTo>
                <a:lnTo>
                  <a:pt x="122467" y="333375"/>
                </a:lnTo>
                <a:lnTo>
                  <a:pt x="117276" y="347091"/>
                </a:lnTo>
                <a:lnTo>
                  <a:pt x="115824" y="350520"/>
                </a:lnTo>
                <a:lnTo>
                  <a:pt x="116519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4004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1470" y="312420"/>
                </a:moveTo>
                <a:lnTo>
                  <a:pt x="53340" y="312420"/>
                </a:lnTo>
                <a:lnTo>
                  <a:pt x="62484" y="302990"/>
                </a:lnTo>
                <a:lnTo>
                  <a:pt x="71628" y="292989"/>
                </a:lnTo>
                <a:lnTo>
                  <a:pt x="80772" y="282416"/>
                </a:lnTo>
                <a:lnTo>
                  <a:pt x="89916" y="271272"/>
                </a:lnTo>
                <a:lnTo>
                  <a:pt x="106680" y="179832"/>
                </a:lnTo>
                <a:lnTo>
                  <a:pt x="106680" y="175260"/>
                </a:lnTo>
                <a:lnTo>
                  <a:pt x="108204" y="169164"/>
                </a:lnTo>
                <a:lnTo>
                  <a:pt x="108204" y="163068"/>
                </a:lnTo>
                <a:lnTo>
                  <a:pt x="107394" y="149899"/>
                </a:lnTo>
                <a:lnTo>
                  <a:pt x="97536" y="102108"/>
                </a:lnTo>
                <a:lnTo>
                  <a:pt x="80581" y="63817"/>
                </a:lnTo>
                <a:lnTo>
                  <a:pt x="57912" y="47244"/>
                </a:lnTo>
                <a:lnTo>
                  <a:pt x="126122" y="47244"/>
                </a:lnTo>
                <a:lnTo>
                  <a:pt x="153662" y="101536"/>
                </a:lnTo>
                <a:lnTo>
                  <a:pt x="163425" y="149542"/>
                </a:lnTo>
                <a:lnTo>
                  <a:pt x="164592" y="175260"/>
                </a:lnTo>
                <a:lnTo>
                  <a:pt x="163139" y="201525"/>
                </a:lnTo>
                <a:lnTo>
                  <a:pt x="158686" y="229933"/>
                </a:lnTo>
                <a:lnTo>
                  <a:pt x="151090" y="260342"/>
                </a:lnTo>
                <a:lnTo>
                  <a:pt x="140208" y="292608"/>
                </a:lnTo>
                <a:lnTo>
                  <a:pt x="137850" y="297156"/>
                </a:lnTo>
                <a:lnTo>
                  <a:pt x="131470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1863"/>
                </a:lnTo>
                <a:lnTo>
                  <a:pt x="180022" y="806196"/>
                </a:lnTo>
                <a:lnTo>
                  <a:pt x="170711" y="797099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8376" y="747021"/>
                </a:lnTo>
                <a:lnTo>
                  <a:pt x="151948" y="706684"/>
                </a:lnTo>
                <a:lnTo>
                  <a:pt x="142303" y="660844"/>
                </a:lnTo>
                <a:lnTo>
                  <a:pt x="129483" y="609543"/>
                </a:lnTo>
                <a:lnTo>
                  <a:pt x="113530" y="552823"/>
                </a:lnTo>
                <a:lnTo>
                  <a:pt x="94488" y="490728"/>
                </a:lnTo>
                <a:lnTo>
                  <a:pt x="81891" y="449246"/>
                </a:lnTo>
                <a:lnTo>
                  <a:pt x="71437" y="413766"/>
                </a:lnTo>
                <a:lnTo>
                  <a:pt x="62984" y="384000"/>
                </a:lnTo>
                <a:lnTo>
                  <a:pt x="56388" y="359664"/>
                </a:lnTo>
                <a:lnTo>
                  <a:pt x="116519" y="359664"/>
                </a:lnTo>
                <a:lnTo>
                  <a:pt x="119014" y="392501"/>
                </a:lnTo>
                <a:lnTo>
                  <a:pt x="126492" y="440626"/>
                </a:lnTo>
                <a:lnTo>
                  <a:pt x="138541" y="494752"/>
                </a:lnTo>
                <a:lnTo>
                  <a:pt x="155448" y="554736"/>
                </a:lnTo>
                <a:lnTo>
                  <a:pt x="172212" y="604647"/>
                </a:lnTo>
                <a:lnTo>
                  <a:pt x="182451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1836" y="810768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2857" y="769278"/>
            <a:ext cx="284562" cy="700468"/>
          </a:xfrm>
          <a:custGeom>
            <a:avLst/>
            <a:gdLst/>
            <a:ahLst/>
            <a:cxnLst/>
            <a:rect l="l" t="t" r="r" b="b"/>
            <a:pathLst>
              <a:path w="189229" h="800100">
                <a:moveTo>
                  <a:pt x="32004" y="68580"/>
                </a:moveTo>
                <a:lnTo>
                  <a:pt x="24384" y="68580"/>
                </a:lnTo>
                <a:lnTo>
                  <a:pt x="13501" y="67127"/>
                </a:lnTo>
                <a:lnTo>
                  <a:pt x="5905" y="62674"/>
                </a:lnTo>
                <a:lnTo>
                  <a:pt x="1452" y="55078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33" y="4500"/>
                </a:lnTo>
                <a:lnTo>
                  <a:pt x="120396" y="0"/>
                </a:lnTo>
                <a:lnTo>
                  <a:pt x="130730" y="571"/>
                </a:lnTo>
                <a:lnTo>
                  <a:pt x="139065" y="2286"/>
                </a:lnTo>
                <a:lnTo>
                  <a:pt x="145684" y="5143"/>
                </a:lnTo>
                <a:lnTo>
                  <a:pt x="150876" y="9144"/>
                </a:lnTo>
                <a:lnTo>
                  <a:pt x="156972" y="13716"/>
                </a:lnTo>
                <a:lnTo>
                  <a:pt x="161544" y="21336"/>
                </a:lnTo>
                <a:lnTo>
                  <a:pt x="161544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5156" y="57912"/>
                </a:lnTo>
                <a:lnTo>
                  <a:pt x="99060" y="64008"/>
                </a:lnTo>
                <a:lnTo>
                  <a:pt x="48768" y="64008"/>
                </a:lnTo>
                <a:lnTo>
                  <a:pt x="39624" y="67056"/>
                </a:lnTo>
                <a:lnTo>
                  <a:pt x="32004" y="68580"/>
                </a:lnTo>
                <a:close/>
              </a:path>
              <a:path w="189229" h="800100">
                <a:moveTo>
                  <a:pt x="143256" y="57912"/>
                </a:moveTo>
                <a:lnTo>
                  <a:pt x="135636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29" h="800100">
                <a:moveTo>
                  <a:pt x="174662" y="743712"/>
                </a:moveTo>
                <a:lnTo>
                  <a:pt x="53340" y="743712"/>
                </a:lnTo>
                <a:lnTo>
                  <a:pt x="60221" y="742259"/>
                </a:lnTo>
                <a:lnTo>
                  <a:pt x="64960" y="737806"/>
                </a:lnTo>
                <a:lnTo>
                  <a:pt x="67698" y="730210"/>
                </a:lnTo>
                <a:lnTo>
                  <a:pt x="68580" y="719328"/>
                </a:lnTo>
                <a:lnTo>
                  <a:pt x="68214" y="683288"/>
                </a:lnTo>
                <a:lnTo>
                  <a:pt x="67116" y="640957"/>
                </a:lnTo>
                <a:lnTo>
                  <a:pt x="65288" y="592262"/>
                </a:lnTo>
                <a:lnTo>
                  <a:pt x="62727" y="537130"/>
                </a:lnTo>
                <a:lnTo>
                  <a:pt x="59436" y="475488"/>
                </a:lnTo>
                <a:lnTo>
                  <a:pt x="55985" y="413698"/>
                </a:lnTo>
                <a:lnTo>
                  <a:pt x="53047" y="358274"/>
                </a:lnTo>
                <a:lnTo>
                  <a:pt x="50767" y="309359"/>
                </a:lnTo>
                <a:lnTo>
                  <a:pt x="49292" y="267102"/>
                </a:lnTo>
                <a:lnTo>
                  <a:pt x="48768" y="231648"/>
                </a:lnTo>
                <a:lnTo>
                  <a:pt x="51816" y="123444"/>
                </a:lnTo>
                <a:lnTo>
                  <a:pt x="51554" y="106870"/>
                </a:lnTo>
                <a:lnTo>
                  <a:pt x="50863" y="91440"/>
                </a:lnTo>
                <a:lnTo>
                  <a:pt x="49887" y="77152"/>
                </a:lnTo>
                <a:lnTo>
                  <a:pt x="48768" y="64008"/>
                </a:lnTo>
                <a:lnTo>
                  <a:pt x="99060" y="64008"/>
                </a:lnTo>
                <a:lnTo>
                  <a:pt x="97536" y="70104"/>
                </a:lnTo>
                <a:lnTo>
                  <a:pt x="97536" y="77724"/>
                </a:lnTo>
                <a:lnTo>
                  <a:pt x="99003" y="158608"/>
                </a:lnTo>
                <a:lnTo>
                  <a:pt x="100774" y="207264"/>
                </a:lnTo>
                <a:lnTo>
                  <a:pt x="103180" y="261507"/>
                </a:lnTo>
                <a:lnTo>
                  <a:pt x="106179" y="321422"/>
                </a:lnTo>
                <a:lnTo>
                  <a:pt x="109728" y="387096"/>
                </a:lnTo>
                <a:lnTo>
                  <a:pt x="113919" y="452874"/>
                </a:lnTo>
                <a:lnTo>
                  <a:pt x="117348" y="513023"/>
                </a:lnTo>
                <a:lnTo>
                  <a:pt x="120015" y="567499"/>
                </a:lnTo>
                <a:lnTo>
                  <a:pt x="121920" y="616260"/>
                </a:lnTo>
                <a:lnTo>
                  <a:pt x="123063" y="659264"/>
                </a:lnTo>
                <a:lnTo>
                  <a:pt x="123444" y="696468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4662" y="743712"/>
                </a:lnTo>
                <a:close/>
              </a:path>
              <a:path w="189229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29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3712"/>
                </a:lnTo>
                <a:lnTo>
                  <a:pt x="174662" y="743712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43457" y="758504"/>
            <a:ext cx="529972" cy="740494"/>
          </a:xfrm>
          <a:custGeom>
            <a:avLst/>
            <a:gdLst/>
            <a:ahLst/>
            <a:cxnLst/>
            <a:rect l="l" t="t" r="r" b="b"/>
            <a:pathLst>
              <a:path w="352425" h="845819">
                <a:moveTo>
                  <a:pt x="229213" y="545592"/>
                </a:moveTo>
                <a:lnTo>
                  <a:pt x="179832" y="545592"/>
                </a:lnTo>
                <a:lnTo>
                  <a:pt x="184094" y="525041"/>
                </a:lnTo>
                <a:lnTo>
                  <a:pt x="197191" y="463938"/>
                </a:lnTo>
                <a:lnTo>
                  <a:pt x="205740" y="423672"/>
                </a:lnTo>
                <a:lnTo>
                  <a:pt x="215217" y="382547"/>
                </a:lnTo>
                <a:lnTo>
                  <a:pt x="223266" y="346138"/>
                </a:lnTo>
                <a:lnTo>
                  <a:pt x="230171" y="314586"/>
                </a:lnTo>
                <a:lnTo>
                  <a:pt x="236220" y="288036"/>
                </a:lnTo>
                <a:lnTo>
                  <a:pt x="246535" y="231933"/>
                </a:lnTo>
                <a:lnTo>
                  <a:pt x="255141" y="179234"/>
                </a:lnTo>
                <a:lnTo>
                  <a:pt x="262225" y="128491"/>
                </a:lnTo>
                <a:lnTo>
                  <a:pt x="267626" y="80381"/>
                </a:lnTo>
                <a:lnTo>
                  <a:pt x="271272" y="35052"/>
                </a:lnTo>
                <a:lnTo>
                  <a:pt x="271272" y="28956"/>
                </a:lnTo>
                <a:lnTo>
                  <a:pt x="272796" y="19812"/>
                </a:lnTo>
                <a:lnTo>
                  <a:pt x="277368" y="13716"/>
                </a:lnTo>
                <a:lnTo>
                  <a:pt x="283464" y="7620"/>
                </a:lnTo>
                <a:lnTo>
                  <a:pt x="291084" y="1524"/>
                </a:lnTo>
                <a:lnTo>
                  <a:pt x="298704" y="0"/>
                </a:lnTo>
                <a:lnTo>
                  <a:pt x="313944" y="0"/>
                </a:lnTo>
                <a:lnTo>
                  <a:pt x="321564" y="1524"/>
                </a:lnTo>
                <a:lnTo>
                  <a:pt x="330708" y="13716"/>
                </a:lnTo>
                <a:lnTo>
                  <a:pt x="333756" y="19812"/>
                </a:lnTo>
                <a:lnTo>
                  <a:pt x="333800" y="35052"/>
                </a:lnTo>
                <a:lnTo>
                  <a:pt x="333918" y="59436"/>
                </a:lnTo>
                <a:lnTo>
                  <a:pt x="334502" y="108168"/>
                </a:lnTo>
                <a:lnTo>
                  <a:pt x="335435" y="157069"/>
                </a:lnTo>
                <a:lnTo>
                  <a:pt x="336805" y="213360"/>
                </a:lnTo>
                <a:lnTo>
                  <a:pt x="338421" y="270281"/>
                </a:lnTo>
                <a:lnTo>
                  <a:pt x="339572" y="306324"/>
                </a:lnTo>
                <a:lnTo>
                  <a:pt x="283464" y="306324"/>
                </a:lnTo>
                <a:lnTo>
                  <a:pt x="278892" y="329969"/>
                </a:lnTo>
                <a:lnTo>
                  <a:pt x="272034" y="361759"/>
                </a:lnTo>
                <a:lnTo>
                  <a:pt x="262890" y="401264"/>
                </a:lnTo>
                <a:lnTo>
                  <a:pt x="251460" y="448056"/>
                </a:lnTo>
                <a:lnTo>
                  <a:pt x="240006" y="496347"/>
                </a:lnTo>
                <a:lnTo>
                  <a:pt x="230684" y="538407"/>
                </a:lnTo>
                <a:lnTo>
                  <a:pt x="229213" y="545592"/>
                </a:lnTo>
                <a:close/>
              </a:path>
              <a:path w="352425" h="845819">
                <a:moveTo>
                  <a:pt x="47244" y="815340"/>
                </a:moveTo>
                <a:lnTo>
                  <a:pt x="10668" y="797052"/>
                </a:lnTo>
                <a:lnTo>
                  <a:pt x="0" y="749808"/>
                </a:lnTo>
                <a:lnTo>
                  <a:pt x="6096" y="579120"/>
                </a:lnTo>
                <a:lnTo>
                  <a:pt x="1693" y="184404"/>
                </a:lnTo>
                <a:lnTo>
                  <a:pt x="1608" y="157069"/>
                </a:lnTo>
                <a:lnTo>
                  <a:pt x="1762" y="134897"/>
                </a:lnTo>
                <a:lnTo>
                  <a:pt x="2809" y="66936"/>
                </a:lnTo>
                <a:lnTo>
                  <a:pt x="3048" y="33528"/>
                </a:lnTo>
                <a:lnTo>
                  <a:pt x="33528" y="16764"/>
                </a:lnTo>
                <a:lnTo>
                  <a:pt x="49220" y="27955"/>
                </a:lnTo>
                <a:lnTo>
                  <a:pt x="66484" y="59436"/>
                </a:lnTo>
                <a:lnTo>
                  <a:pt x="85177" y="111490"/>
                </a:lnTo>
                <a:lnTo>
                  <a:pt x="105156" y="184404"/>
                </a:lnTo>
                <a:lnTo>
                  <a:pt x="111855" y="213360"/>
                </a:lnTo>
                <a:lnTo>
                  <a:pt x="56388" y="213360"/>
                </a:lnTo>
                <a:lnTo>
                  <a:pt x="54292" y="287655"/>
                </a:lnTo>
                <a:lnTo>
                  <a:pt x="53601" y="317087"/>
                </a:lnTo>
                <a:lnTo>
                  <a:pt x="53463" y="329969"/>
                </a:lnTo>
                <a:lnTo>
                  <a:pt x="53440" y="346138"/>
                </a:lnTo>
                <a:lnTo>
                  <a:pt x="62484" y="774192"/>
                </a:lnTo>
                <a:lnTo>
                  <a:pt x="61602" y="785336"/>
                </a:lnTo>
                <a:lnTo>
                  <a:pt x="58864" y="795909"/>
                </a:lnTo>
                <a:lnTo>
                  <a:pt x="54125" y="805910"/>
                </a:lnTo>
                <a:lnTo>
                  <a:pt x="47244" y="815340"/>
                </a:lnTo>
                <a:close/>
              </a:path>
              <a:path w="352425" h="845819">
                <a:moveTo>
                  <a:pt x="172212" y="702564"/>
                </a:moveTo>
                <a:lnTo>
                  <a:pt x="136421" y="647914"/>
                </a:lnTo>
                <a:lnTo>
                  <a:pt x="134112" y="605028"/>
                </a:lnTo>
                <a:lnTo>
                  <a:pt x="132271" y="562612"/>
                </a:lnTo>
                <a:lnTo>
                  <a:pt x="126699" y="514051"/>
                </a:lnTo>
                <a:lnTo>
                  <a:pt x="117323" y="459418"/>
                </a:lnTo>
                <a:lnTo>
                  <a:pt x="104070" y="398788"/>
                </a:lnTo>
                <a:lnTo>
                  <a:pt x="86868" y="332232"/>
                </a:lnTo>
                <a:lnTo>
                  <a:pt x="75676" y="291369"/>
                </a:lnTo>
                <a:lnTo>
                  <a:pt x="67056" y="257937"/>
                </a:lnTo>
                <a:lnTo>
                  <a:pt x="60721" y="231933"/>
                </a:lnTo>
                <a:lnTo>
                  <a:pt x="56388" y="213360"/>
                </a:lnTo>
                <a:lnTo>
                  <a:pt x="111855" y="213360"/>
                </a:lnTo>
                <a:lnTo>
                  <a:pt x="128662" y="288450"/>
                </a:lnTo>
                <a:lnTo>
                  <a:pt x="138952" y="337364"/>
                </a:lnTo>
                <a:lnTo>
                  <a:pt x="148364" y="384011"/>
                </a:lnTo>
                <a:lnTo>
                  <a:pt x="156972" y="428244"/>
                </a:lnTo>
                <a:lnTo>
                  <a:pt x="166116" y="475940"/>
                </a:lnTo>
                <a:lnTo>
                  <a:pt x="172974" y="511492"/>
                </a:lnTo>
                <a:lnTo>
                  <a:pt x="177546" y="534757"/>
                </a:lnTo>
                <a:lnTo>
                  <a:pt x="179832" y="545592"/>
                </a:lnTo>
                <a:lnTo>
                  <a:pt x="229213" y="545592"/>
                </a:lnTo>
                <a:lnTo>
                  <a:pt x="223385" y="574071"/>
                </a:lnTo>
                <a:lnTo>
                  <a:pt x="217932" y="603504"/>
                </a:lnTo>
                <a:lnTo>
                  <a:pt x="217932" y="614172"/>
                </a:lnTo>
                <a:lnTo>
                  <a:pt x="216408" y="620268"/>
                </a:lnTo>
                <a:lnTo>
                  <a:pt x="214884" y="630936"/>
                </a:lnTo>
                <a:lnTo>
                  <a:pt x="211836" y="649224"/>
                </a:lnTo>
                <a:lnTo>
                  <a:pt x="210312" y="655320"/>
                </a:lnTo>
                <a:lnTo>
                  <a:pt x="207264" y="670560"/>
                </a:lnTo>
                <a:lnTo>
                  <a:pt x="204216" y="678180"/>
                </a:lnTo>
                <a:lnTo>
                  <a:pt x="198786" y="689062"/>
                </a:lnTo>
                <a:lnTo>
                  <a:pt x="191643" y="696658"/>
                </a:lnTo>
                <a:lnTo>
                  <a:pt x="182784" y="701111"/>
                </a:lnTo>
                <a:lnTo>
                  <a:pt x="172212" y="702564"/>
                </a:lnTo>
                <a:close/>
              </a:path>
              <a:path w="352425" h="845819">
                <a:moveTo>
                  <a:pt x="313944" y="845820"/>
                </a:moveTo>
                <a:lnTo>
                  <a:pt x="288036" y="803148"/>
                </a:lnTo>
                <a:lnTo>
                  <a:pt x="283485" y="361759"/>
                </a:lnTo>
                <a:lnTo>
                  <a:pt x="283464" y="306324"/>
                </a:lnTo>
                <a:lnTo>
                  <a:pt x="339572" y="306324"/>
                </a:lnTo>
                <a:lnTo>
                  <a:pt x="340572" y="337364"/>
                </a:lnTo>
                <a:lnTo>
                  <a:pt x="345395" y="475940"/>
                </a:lnTo>
                <a:lnTo>
                  <a:pt x="347378" y="538407"/>
                </a:lnTo>
                <a:lnTo>
                  <a:pt x="349058" y="597843"/>
                </a:lnTo>
                <a:lnTo>
                  <a:pt x="350364" y="652054"/>
                </a:lnTo>
                <a:lnTo>
                  <a:pt x="351317" y="702564"/>
                </a:lnTo>
                <a:lnTo>
                  <a:pt x="351857" y="744800"/>
                </a:lnTo>
                <a:lnTo>
                  <a:pt x="352044" y="783336"/>
                </a:lnTo>
                <a:lnTo>
                  <a:pt x="351210" y="795599"/>
                </a:lnTo>
                <a:lnTo>
                  <a:pt x="333017" y="835533"/>
                </a:lnTo>
                <a:lnTo>
                  <a:pt x="319920" y="844677"/>
                </a:lnTo>
                <a:lnTo>
                  <a:pt x="313944" y="84582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6269" y="772511"/>
            <a:ext cx="245411" cy="702136"/>
          </a:xfrm>
          <a:custGeom>
            <a:avLst/>
            <a:gdLst/>
            <a:ahLst/>
            <a:cxnLst/>
            <a:rect l="l" t="t" r="r" b="b"/>
            <a:pathLst>
              <a:path w="163195" h="802005">
                <a:moveTo>
                  <a:pt x="73152" y="801624"/>
                </a:moveTo>
                <a:lnTo>
                  <a:pt x="38290" y="777049"/>
                </a:lnTo>
                <a:lnTo>
                  <a:pt x="35052" y="763524"/>
                </a:lnTo>
                <a:lnTo>
                  <a:pt x="35909" y="755784"/>
                </a:lnTo>
                <a:lnTo>
                  <a:pt x="61341" y="724281"/>
                </a:lnTo>
                <a:lnTo>
                  <a:pt x="76200" y="720852"/>
                </a:lnTo>
                <a:lnTo>
                  <a:pt x="83058" y="721709"/>
                </a:lnTo>
                <a:lnTo>
                  <a:pt x="112585" y="748284"/>
                </a:lnTo>
                <a:lnTo>
                  <a:pt x="115824" y="762000"/>
                </a:lnTo>
                <a:lnTo>
                  <a:pt x="113014" y="779121"/>
                </a:lnTo>
                <a:lnTo>
                  <a:pt x="104775" y="791527"/>
                </a:lnTo>
                <a:lnTo>
                  <a:pt x="91392" y="799076"/>
                </a:lnTo>
                <a:lnTo>
                  <a:pt x="73152" y="801624"/>
                </a:lnTo>
                <a:close/>
              </a:path>
              <a:path w="163195" h="802005">
                <a:moveTo>
                  <a:pt x="33528" y="176784"/>
                </a:moveTo>
                <a:lnTo>
                  <a:pt x="30480" y="176784"/>
                </a:lnTo>
                <a:lnTo>
                  <a:pt x="17359" y="172497"/>
                </a:lnTo>
                <a:lnTo>
                  <a:pt x="7810" y="159639"/>
                </a:lnTo>
                <a:lnTo>
                  <a:pt x="1976" y="138207"/>
                </a:lnTo>
                <a:lnTo>
                  <a:pt x="0" y="108204"/>
                </a:lnTo>
                <a:lnTo>
                  <a:pt x="309" y="91035"/>
                </a:lnTo>
                <a:lnTo>
                  <a:pt x="6096" y="51816"/>
                </a:lnTo>
                <a:lnTo>
                  <a:pt x="28956" y="15240"/>
                </a:lnTo>
                <a:lnTo>
                  <a:pt x="71628" y="0"/>
                </a:lnTo>
                <a:lnTo>
                  <a:pt x="83653" y="571"/>
                </a:lnTo>
                <a:lnTo>
                  <a:pt x="121991" y="14859"/>
                </a:lnTo>
                <a:lnTo>
                  <a:pt x="148209" y="47815"/>
                </a:lnTo>
                <a:lnTo>
                  <a:pt x="149566" y="51816"/>
                </a:lnTo>
                <a:lnTo>
                  <a:pt x="74676" y="51816"/>
                </a:lnTo>
                <a:lnTo>
                  <a:pt x="65793" y="54697"/>
                </a:lnTo>
                <a:lnTo>
                  <a:pt x="59626" y="63436"/>
                </a:lnTo>
                <a:lnTo>
                  <a:pt x="56030" y="78176"/>
                </a:lnTo>
                <a:lnTo>
                  <a:pt x="54864" y="99060"/>
                </a:lnTo>
                <a:lnTo>
                  <a:pt x="55197" y="105298"/>
                </a:lnTo>
                <a:lnTo>
                  <a:pt x="56388" y="116967"/>
                </a:lnTo>
                <a:lnTo>
                  <a:pt x="58721" y="133778"/>
                </a:lnTo>
                <a:lnTo>
                  <a:pt x="62484" y="155448"/>
                </a:lnTo>
                <a:lnTo>
                  <a:pt x="62484" y="158496"/>
                </a:lnTo>
                <a:lnTo>
                  <a:pt x="57912" y="163068"/>
                </a:lnTo>
                <a:lnTo>
                  <a:pt x="39624" y="175260"/>
                </a:lnTo>
                <a:lnTo>
                  <a:pt x="33528" y="176784"/>
                </a:lnTo>
                <a:close/>
              </a:path>
              <a:path w="163195" h="802005">
                <a:moveTo>
                  <a:pt x="76200" y="682752"/>
                </a:moveTo>
                <a:lnTo>
                  <a:pt x="73152" y="682752"/>
                </a:lnTo>
                <a:lnTo>
                  <a:pt x="63746" y="681323"/>
                </a:lnTo>
                <a:lnTo>
                  <a:pt x="56197" y="677037"/>
                </a:lnTo>
                <a:lnTo>
                  <a:pt x="50649" y="669893"/>
                </a:lnTo>
                <a:lnTo>
                  <a:pt x="47244" y="659892"/>
                </a:lnTo>
                <a:lnTo>
                  <a:pt x="48353" y="611818"/>
                </a:lnTo>
                <a:lnTo>
                  <a:pt x="51730" y="560966"/>
                </a:lnTo>
                <a:lnTo>
                  <a:pt x="57448" y="507479"/>
                </a:lnTo>
                <a:lnTo>
                  <a:pt x="65580" y="451506"/>
                </a:lnTo>
                <a:lnTo>
                  <a:pt x="76200" y="393192"/>
                </a:lnTo>
                <a:lnTo>
                  <a:pt x="86977" y="335779"/>
                </a:lnTo>
                <a:lnTo>
                  <a:pt x="95499" y="282368"/>
                </a:lnTo>
                <a:lnTo>
                  <a:pt x="101656" y="233318"/>
                </a:lnTo>
                <a:lnTo>
                  <a:pt x="105412" y="188415"/>
                </a:lnTo>
                <a:lnTo>
                  <a:pt x="106680" y="147828"/>
                </a:lnTo>
                <a:lnTo>
                  <a:pt x="104679" y="105822"/>
                </a:lnTo>
                <a:lnTo>
                  <a:pt x="98679" y="75819"/>
                </a:lnTo>
                <a:lnTo>
                  <a:pt x="88677" y="57816"/>
                </a:lnTo>
                <a:lnTo>
                  <a:pt x="74676" y="51816"/>
                </a:lnTo>
                <a:lnTo>
                  <a:pt x="149566" y="51816"/>
                </a:lnTo>
                <a:lnTo>
                  <a:pt x="160782" y="103822"/>
                </a:lnTo>
                <a:lnTo>
                  <a:pt x="162998" y="147828"/>
                </a:lnTo>
                <a:lnTo>
                  <a:pt x="162889" y="158496"/>
                </a:lnTo>
                <a:lnTo>
                  <a:pt x="160591" y="202311"/>
                </a:lnTo>
                <a:lnTo>
                  <a:pt x="152400" y="256032"/>
                </a:lnTo>
                <a:lnTo>
                  <a:pt x="142303" y="306705"/>
                </a:lnTo>
                <a:lnTo>
                  <a:pt x="131064" y="350520"/>
                </a:lnTo>
                <a:lnTo>
                  <a:pt x="119542" y="395898"/>
                </a:lnTo>
                <a:lnTo>
                  <a:pt x="110581" y="444349"/>
                </a:lnTo>
                <a:lnTo>
                  <a:pt x="104180" y="496019"/>
                </a:lnTo>
                <a:lnTo>
                  <a:pt x="100340" y="551054"/>
                </a:lnTo>
                <a:lnTo>
                  <a:pt x="99060" y="609600"/>
                </a:lnTo>
                <a:lnTo>
                  <a:pt x="99060" y="679704"/>
                </a:lnTo>
                <a:lnTo>
                  <a:pt x="79248" y="679704"/>
                </a:lnTo>
                <a:lnTo>
                  <a:pt x="76200" y="68275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986090" y="1977067"/>
            <a:ext cx="8394764" cy="4016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958068" y="2476989"/>
            <a:ext cx="220583" cy="279075"/>
          </a:xfrm>
          <a:custGeom>
            <a:avLst/>
            <a:gdLst/>
            <a:ahLst/>
            <a:cxnLst/>
            <a:rect l="l" t="t" r="r" b="b"/>
            <a:pathLst>
              <a:path w="146685" h="318770">
                <a:moveTo>
                  <a:pt x="134584" y="199644"/>
                </a:moveTo>
                <a:lnTo>
                  <a:pt x="71628" y="199644"/>
                </a:lnTo>
                <a:lnTo>
                  <a:pt x="93797" y="196977"/>
                </a:lnTo>
                <a:lnTo>
                  <a:pt x="108394" y="189738"/>
                </a:lnTo>
                <a:lnTo>
                  <a:pt x="116419" y="179070"/>
                </a:lnTo>
                <a:lnTo>
                  <a:pt x="118872" y="166116"/>
                </a:lnTo>
                <a:lnTo>
                  <a:pt x="106984" y="139391"/>
                </a:lnTo>
                <a:lnTo>
                  <a:pt x="78638" y="125687"/>
                </a:lnTo>
                <a:lnTo>
                  <a:pt x="44805" y="114982"/>
                </a:lnTo>
                <a:lnTo>
                  <a:pt x="16459" y="97255"/>
                </a:lnTo>
                <a:lnTo>
                  <a:pt x="4572" y="62484"/>
                </a:lnTo>
                <a:lnTo>
                  <a:pt x="8715" y="40505"/>
                </a:lnTo>
                <a:lnTo>
                  <a:pt x="21717" y="20383"/>
                </a:lnTo>
                <a:lnTo>
                  <a:pt x="44434" y="5691"/>
                </a:lnTo>
                <a:lnTo>
                  <a:pt x="77724" y="0"/>
                </a:lnTo>
                <a:lnTo>
                  <a:pt x="100107" y="2071"/>
                </a:lnTo>
                <a:lnTo>
                  <a:pt x="119634" y="7429"/>
                </a:lnTo>
                <a:lnTo>
                  <a:pt x="133445" y="14787"/>
                </a:lnTo>
                <a:lnTo>
                  <a:pt x="138684" y="22860"/>
                </a:lnTo>
                <a:lnTo>
                  <a:pt x="138684" y="25908"/>
                </a:lnTo>
                <a:lnTo>
                  <a:pt x="79248" y="25908"/>
                </a:lnTo>
                <a:lnTo>
                  <a:pt x="57078" y="29479"/>
                </a:lnTo>
                <a:lnTo>
                  <a:pt x="42481" y="38481"/>
                </a:lnTo>
                <a:lnTo>
                  <a:pt x="34456" y="50339"/>
                </a:lnTo>
                <a:lnTo>
                  <a:pt x="32004" y="62484"/>
                </a:lnTo>
                <a:lnTo>
                  <a:pt x="43891" y="84953"/>
                </a:lnTo>
                <a:lnTo>
                  <a:pt x="72237" y="96670"/>
                </a:lnTo>
                <a:lnTo>
                  <a:pt x="106070" y="107362"/>
                </a:lnTo>
                <a:lnTo>
                  <a:pt x="134416" y="126760"/>
                </a:lnTo>
                <a:lnTo>
                  <a:pt x="146304" y="164592"/>
                </a:lnTo>
                <a:lnTo>
                  <a:pt x="142398" y="187380"/>
                </a:lnTo>
                <a:lnTo>
                  <a:pt x="134584" y="199644"/>
                </a:lnTo>
                <a:close/>
              </a:path>
              <a:path w="146685" h="318770">
                <a:moveTo>
                  <a:pt x="134112" y="38100"/>
                </a:moveTo>
                <a:lnTo>
                  <a:pt x="128016" y="38100"/>
                </a:lnTo>
                <a:lnTo>
                  <a:pt x="121038" y="36195"/>
                </a:lnTo>
                <a:lnTo>
                  <a:pt x="111061" y="32004"/>
                </a:lnTo>
                <a:lnTo>
                  <a:pt x="97369" y="27813"/>
                </a:lnTo>
                <a:lnTo>
                  <a:pt x="79248" y="25908"/>
                </a:lnTo>
                <a:lnTo>
                  <a:pt x="138684" y="25908"/>
                </a:lnTo>
                <a:lnTo>
                  <a:pt x="138684" y="27432"/>
                </a:lnTo>
                <a:lnTo>
                  <a:pt x="134112" y="38100"/>
                </a:lnTo>
                <a:close/>
              </a:path>
              <a:path w="146685" h="318770">
                <a:moveTo>
                  <a:pt x="118861" y="301752"/>
                </a:moveTo>
                <a:lnTo>
                  <a:pt x="80772" y="301752"/>
                </a:lnTo>
                <a:lnTo>
                  <a:pt x="92535" y="300394"/>
                </a:lnTo>
                <a:lnTo>
                  <a:pt x="100584" y="296608"/>
                </a:lnTo>
                <a:lnTo>
                  <a:pt x="105203" y="290822"/>
                </a:lnTo>
                <a:lnTo>
                  <a:pt x="106680" y="283464"/>
                </a:lnTo>
                <a:lnTo>
                  <a:pt x="104489" y="275439"/>
                </a:lnTo>
                <a:lnTo>
                  <a:pt x="98298" y="269557"/>
                </a:lnTo>
                <a:lnTo>
                  <a:pt x="88677" y="265676"/>
                </a:lnTo>
                <a:lnTo>
                  <a:pt x="76200" y="263652"/>
                </a:lnTo>
                <a:lnTo>
                  <a:pt x="59436" y="262128"/>
                </a:lnTo>
                <a:lnTo>
                  <a:pt x="68580" y="224028"/>
                </a:lnTo>
                <a:lnTo>
                  <a:pt x="40505" y="220098"/>
                </a:lnTo>
                <a:lnTo>
                  <a:pt x="18859" y="212026"/>
                </a:lnTo>
                <a:lnTo>
                  <a:pt x="4929" y="201953"/>
                </a:lnTo>
                <a:lnTo>
                  <a:pt x="0" y="192024"/>
                </a:lnTo>
                <a:lnTo>
                  <a:pt x="0" y="185928"/>
                </a:lnTo>
                <a:lnTo>
                  <a:pt x="4572" y="176784"/>
                </a:lnTo>
                <a:lnTo>
                  <a:pt x="10668" y="176784"/>
                </a:lnTo>
                <a:lnTo>
                  <a:pt x="18907" y="180355"/>
                </a:lnTo>
                <a:lnTo>
                  <a:pt x="29718" y="188214"/>
                </a:lnTo>
                <a:lnTo>
                  <a:pt x="46243" y="196072"/>
                </a:lnTo>
                <a:lnTo>
                  <a:pt x="71628" y="199644"/>
                </a:lnTo>
                <a:lnTo>
                  <a:pt x="134584" y="199644"/>
                </a:lnTo>
                <a:lnTo>
                  <a:pt x="131064" y="205168"/>
                </a:lnTo>
                <a:lnTo>
                  <a:pt x="112871" y="217527"/>
                </a:lnTo>
                <a:lnTo>
                  <a:pt x="88392" y="224028"/>
                </a:lnTo>
                <a:lnTo>
                  <a:pt x="80772" y="248412"/>
                </a:lnTo>
                <a:lnTo>
                  <a:pt x="101179" y="251960"/>
                </a:lnTo>
                <a:lnTo>
                  <a:pt x="114871" y="259651"/>
                </a:lnTo>
                <a:lnTo>
                  <a:pt x="122562" y="270486"/>
                </a:lnTo>
                <a:lnTo>
                  <a:pt x="124968" y="283464"/>
                </a:lnTo>
                <a:lnTo>
                  <a:pt x="122610" y="296013"/>
                </a:lnTo>
                <a:lnTo>
                  <a:pt x="118861" y="301752"/>
                </a:lnTo>
                <a:close/>
              </a:path>
              <a:path w="146685" h="318770">
                <a:moveTo>
                  <a:pt x="83820" y="318516"/>
                </a:moveTo>
                <a:lnTo>
                  <a:pt x="72961" y="317896"/>
                </a:lnTo>
                <a:lnTo>
                  <a:pt x="60960" y="315849"/>
                </a:lnTo>
                <a:lnTo>
                  <a:pt x="51244" y="312086"/>
                </a:lnTo>
                <a:lnTo>
                  <a:pt x="47244" y="306324"/>
                </a:lnTo>
                <a:lnTo>
                  <a:pt x="47244" y="304800"/>
                </a:lnTo>
                <a:lnTo>
                  <a:pt x="50292" y="295656"/>
                </a:lnTo>
                <a:lnTo>
                  <a:pt x="54864" y="295656"/>
                </a:lnTo>
                <a:lnTo>
                  <a:pt x="58697" y="296608"/>
                </a:lnTo>
                <a:lnTo>
                  <a:pt x="63817" y="298704"/>
                </a:lnTo>
                <a:lnTo>
                  <a:pt x="70937" y="300799"/>
                </a:lnTo>
                <a:lnTo>
                  <a:pt x="80772" y="301752"/>
                </a:lnTo>
                <a:lnTo>
                  <a:pt x="118861" y="301752"/>
                </a:lnTo>
                <a:lnTo>
                  <a:pt x="115252" y="307276"/>
                </a:lnTo>
                <a:lnTo>
                  <a:pt x="102465" y="315396"/>
                </a:lnTo>
                <a:lnTo>
                  <a:pt x="83820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225373" y="2479144"/>
            <a:ext cx="265846" cy="1934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553035" y="2384330"/>
            <a:ext cx="261644" cy="311319"/>
          </a:xfrm>
          <a:custGeom>
            <a:avLst/>
            <a:gdLst/>
            <a:ahLst/>
            <a:cxnLst/>
            <a:rect l="l" t="t" r="r" b="b"/>
            <a:pathLst>
              <a:path w="173989" h="355600">
                <a:moveTo>
                  <a:pt x="22860" y="352044"/>
                </a:moveTo>
                <a:lnTo>
                  <a:pt x="7620" y="352044"/>
                </a:lnTo>
                <a:lnTo>
                  <a:pt x="0" y="345948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166116"/>
                </a:lnTo>
                <a:lnTo>
                  <a:pt x="61178" y="166116"/>
                </a:lnTo>
                <a:lnTo>
                  <a:pt x="48387" y="174498"/>
                </a:lnTo>
                <a:lnTo>
                  <a:pt x="35433" y="193214"/>
                </a:lnTo>
                <a:lnTo>
                  <a:pt x="30480" y="217932"/>
                </a:lnTo>
                <a:lnTo>
                  <a:pt x="30480" y="281940"/>
                </a:lnTo>
                <a:lnTo>
                  <a:pt x="34790" y="294870"/>
                </a:lnTo>
                <a:lnTo>
                  <a:pt x="46672" y="309943"/>
                </a:lnTo>
                <a:lnTo>
                  <a:pt x="61115" y="320040"/>
                </a:lnTo>
                <a:lnTo>
                  <a:pt x="30480" y="320040"/>
                </a:lnTo>
                <a:lnTo>
                  <a:pt x="30480" y="345948"/>
                </a:lnTo>
                <a:lnTo>
                  <a:pt x="22860" y="352044"/>
                </a:lnTo>
                <a:close/>
              </a:path>
              <a:path w="173989" h="355600">
                <a:moveTo>
                  <a:pt x="61178" y="166116"/>
                </a:moveTo>
                <a:lnTo>
                  <a:pt x="30480" y="166116"/>
                </a:lnTo>
                <a:lnTo>
                  <a:pt x="40219" y="153804"/>
                </a:lnTo>
                <a:lnTo>
                  <a:pt x="53530" y="143065"/>
                </a:lnTo>
                <a:lnTo>
                  <a:pt x="70556" y="135469"/>
                </a:lnTo>
                <a:lnTo>
                  <a:pt x="91440" y="132588"/>
                </a:lnTo>
                <a:lnTo>
                  <a:pt x="123586" y="139279"/>
                </a:lnTo>
                <a:lnTo>
                  <a:pt x="149733" y="157543"/>
                </a:lnTo>
                <a:lnTo>
                  <a:pt x="150350" y="158496"/>
                </a:lnTo>
                <a:lnTo>
                  <a:pt x="86868" y="158496"/>
                </a:lnTo>
                <a:lnTo>
                  <a:pt x="66484" y="162639"/>
                </a:lnTo>
                <a:lnTo>
                  <a:pt x="61178" y="166116"/>
                </a:lnTo>
                <a:close/>
              </a:path>
              <a:path w="173989" h="355600">
                <a:moveTo>
                  <a:pt x="150084" y="327660"/>
                </a:moveTo>
                <a:lnTo>
                  <a:pt x="86868" y="327660"/>
                </a:lnTo>
                <a:lnTo>
                  <a:pt x="108537" y="322659"/>
                </a:lnTo>
                <a:lnTo>
                  <a:pt x="126492" y="309372"/>
                </a:lnTo>
                <a:lnTo>
                  <a:pt x="138731" y="290369"/>
                </a:lnTo>
                <a:lnTo>
                  <a:pt x="143256" y="268224"/>
                </a:lnTo>
                <a:lnTo>
                  <a:pt x="143256" y="217932"/>
                </a:lnTo>
                <a:lnTo>
                  <a:pt x="138945" y="196429"/>
                </a:lnTo>
                <a:lnTo>
                  <a:pt x="127063" y="177355"/>
                </a:lnTo>
                <a:lnTo>
                  <a:pt x="109180" y="163710"/>
                </a:lnTo>
                <a:lnTo>
                  <a:pt x="86868" y="158496"/>
                </a:lnTo>
                <a:lnTo>
                  <a:pt x="150350" y="158496"/>
                </a:lnTo>
                <a:lnTo>
                  <a:pt x="167306" y="184665"/>
                </a:lnTo>
                <a:lnTo>
                  <a:pt x="173736" y="217932"/>
                </a:lnTo>
                <a:lnTo>
                  <a:pt x="173736" y="268224"/>
                </a:lnTo>
                <a:lnTo>
                  <a:pt x="167116" y="301085"/>
                </a:lnTo>
                <a:lnTo>
                  <a:pt x="150084" y="327660"/>
                </a:lnTo>
                <a:close/>
              </a:path>
              <a:path w="173989" h="355600">
                <a:moveTo>
                  <a:pt x="92964" y="355092"/>
                </a:moveTo>
                <a:lnTo>
                  <a:pt x="72270" y="352186"/>
                </a:lnTo>
                <a:lnTo>
                  <a:pt x="54292" y="344424"/>
                </a:lnTo>
                <a:lnTo>
                  <a:pt x="40028" y="333232"/>
                </a:lnTo>
                <a:lnTo>
                  <a:pt x="30480" y="320040"/>
                </a:lnTo>
                <a:lnTo>
                  <a:pt x="61115" y="320040"/>
                </a:lnTo>
                <a:lnTo>
                  <a:pt x="64555" y="322445"/>
                </a:lnTo>
                <a:lnTo>
                  <a:pt x="86868" y="327660"/>
                </a:lnTo>
                <a:lnTo>
                  <a:pt x="150084" y="327660"/>
                </a:lnTo>
                <a:lnTo>
                  <a:pt x="149352" y="328803"/>
                </a:lnTo>
                <a:lnTo>
                  <a:pt x="123586" y="347948"/>
                </a:lnTo>
                <a:lnTo>
                  <a:pt x="92964" y="3550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56987" y="2478068"/>
            <a:ext cx="263553" cy="1947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94350" y="2384331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28956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90279" y="2478068"/>
            <a:ext cx="263553" cy="19479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602852" y="2478067"/>
            <a:ext cx="178758" cy="19212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809798" y="2405880"/>
            <a:ext cx="62069" cy="281855"/>
          </a:xfrm>
          <a:custGeom>
            <a:avLst/>
            <a:gdLst/>
            <a:ahLst/>
            <a:cxnLst/>
            <a:rect l="l" t="t" r="r" b="b"/>
            <a:pathLst>
              <a:path w="41275" h="321945">
                <a:moveTo>
                  <a:pt x="30480" y="321564"/>
                </a:moveTo>
                <a:lnTo>
                  <a:pt x="13716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1564"/>
                </a:lnTo>
                <a:close/>
              </a:path>
              <a:path w="41275" h="321945">
                <a:moveTo>
                  <a:pt x="21336" y="38100"/>
                </a:moveTo>
                <a:lnTo>
                  <a:pt x="12858" y="36528"/>
                </a:lnTo>
                <a:lnTo>
                  <a:pt x="6096" y="32385"/>
                </a:lnTo>
                <a:lnTo>
                  <a:pt x="1619" y="26527"/>
                </a:lnTo>
                <a:lnTo>
                  <a:pt x="0" y="19812"/>
                </a:lnTo>
                <a:lnTo>
                  <a:pt x="1619" y="12215"/>
                </a:lnTo>
                <a:lnTo>
                  <a:pt x="6096" y="5905"/>
                </a:lnTo>
                <a:lnTo>
                  <a:pt x="12858" y="1595"/>
                </a:lnTo>
                <a:lnTo>
                  <a:pt x="21336" y="0"/>
                </a:lnTo>
                <a:lnTo>
                  <a:pt x="28932" y="1595"/>
                </a:lnTo>
                <a:lnTo>
                  <a:pt x="35242" y="5905"/>
                </a:lnTo>
                <a:lnTo>
                  <a:pt x="39552" y="12215"/>
                </a:lnTo>
                <a:lnTo>
                  <a:pt x="41148" y="19812"/>
                </a:lnTo>
                <a:lnTo>
                  <a:pt x="39552" y="26527"/>
                </a:lnTo>
                <a:lnTo>
                  <a:pt x="35242" y="32385"/>
                </a:lnTo>
                <a:lnTo>
                  <a:pt x="28932" y="36528"/>
                </a:lnTo>
                <a:lnTo>
                  <a:pt x="21336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943449" y="2478067"/>
            <a:ext cx="261262" cy="19212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253868" y="2384330"/>
            <a:ext cx="263553" cy="311319"/>
          </a:xfrm>
          <a:custGeom>
            <a:avLst/>
            <a:gdLst/>
            <a:ahLst/>
            <a:cxnLst/>
            <a:rect l="l" t="t" r="r" b="b"/>
            <a:pathLst>
              <a:path w="175260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5600">
                <a:moveTo>
                  <a:pt x="82296" y="355092"/>
                </a:moveTo>
                <a:lnTo>
                  <a:pt x="50792" y="347948"/>
                </a:lnTo>
                <a:lnTo>
                  <a:pt x="24574" y="328803"/>
                </a:lnTo>
                <a:lnTo>
                  <a:pt x="6643" y="301085"/>
                </a:lnTo>
                <a:lnTo>
                  <a:pt x="0" y="268224"/>
                </a:lnTo>
                <a:lnTo>
                  <a:pt x="0" y="217932"/>
                </a:lnTo>
                <a:lnTo>
                  <a:pt x="6667" y="184665"/>
                </a:lnTo>
                <a:lnTo>
                  <a:pt x="24765" y="157543"/>
                </a:lnTo>
                <a:lnTo>
                  <a:pt x="51435" y="139279"/>
                </a:lnTo>
                <a:lnTo>
                  <a:pt x="83820" y="132588"/>
                </a:lnTo>
                <a:lnTo>
                  <a:pt x="104917" y="135469"/>
                </a:lnTo>
                <a:lnTo>
                  <a:pt x="122301" y="143065"/>
                </a:lnTo>
                <a:lnTo>
                  <a:pt x="135683" y="153804"/>
                </a:lnTo>
                <a:lnTo>
                  <a:pt x="139149" y="158496"/>
                </a:lnTo>
                <a:lnTo>
                  <a:pt x="88392" y="158496"/>
                </a:lnTo>
                <a:lnTo>
                  <a:pt x="65841" y="163710"/>
                </a:lnTo>
                <a:lnTo>
                  <a:pt x="47434" y="177355"/>
                </a:lnTo>
                <a:lnTo>
                  <a:pt x="35028" y="196429"/>
                </a:lnTo>
                <a:lnTo>
                  <a:pt x="30480" y="217932"/>
                </a:lnTo>
                <a:lnTo>
                  <a:pt x="30480" y="268224"/>
                </a:lnTo>
                <a:lnTo>
                  <a:pt x="35242" y="290369"/>
                </a:lnTo>
                <a:lnTo>
                  <a:pt x="48006" y="309372"/>
                </a:lnTo>
                <a:lnTo>
                  <a:pt x="66484" y="322659"/>
                </a:lnTo>
                <a:lnTo>
                  <a:pt x="88392" y="327660"/>
                </a:lnTo>
                <a:lnTo>
                  <a:pt x="140650" y="327660"/>
                </a:lnTo>
                <a:lnTo>
                  <a:pt x="136517" y="333232"/>
                </a:lnTo>
                <a:lnTo>
                  <a:pt x="121729" y="344424"/>
                </a:lnTo>
                <a:lnTo>
                  <a:pt x="103227" y="352186"/>
                </a:lnTo>
                <a:lnTo>
                  <a:pt x="82296" y="355092"/>
                </a:lnTo>
                <a:close/>
              </a:path>
              <a:path w="175260" h="355600">
                <a:moveTo>
                  <a:pt x="14065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40041" y="193214"/>
                </a:lnTo>
                <a:lnTo>
                  <a:pt x="127444" y="174498"/>
                </a:lnTo>
                <a:lnTo>
                  <a:pt x="109418" y="162639"/>
                </a:lnTo>
                <a:lnTo>
                  <a:pt x="88392" y="158496"/>
                </a:lnTo>
                <a:lnTo>
                  <a:pt x="139149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650" y="327660"/>
                </a:lnTo>
                <a:close/>
              </a:path>
              <a:path w="175260" h="355600">
                <a:moveTo>
                  <a:pt x="169164" y="352044"/>
                </a:moveTo>
                <a:lnTo>
                  <a:pt x="153924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570754" y="2478068"/>
            <a:ext cx="263553" cy="19479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883326" y="2478067"/>
            <a:ext cx="261262" cy="19212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344642" y="2396183"/>
            <a:ext cx="286471" cy="293530"/>
          </a:xfrm>
          <a:custGeom>
            <a:avLst/>
            <a:gdLst/>
            <a:ahLst/>
            <a:cxnLst/>
            <a:rect l="l" t="t" r="r" b="b"/>
            <a:pathLst>
              <a:path w="190500" h="335279">
                <a:moveTo>
                  <a:pt x="187452" y="335280"/>
                </a:moveTo>
                <a:lnTo>
                  <a:pt x="7620" y="335280"/>
                </a:lnTo>
                <a:lnTo>
                  <a:pt x="0" y="330708"/>
                </a:lnTo>
                <a:lnTo>
                  <a:pt x="0" y="3048"/>
                </a:lnTo>
                <a:lnTo>
                  <a:pt x="7620" y="0"/>
                </a:lnTo>
                <a:lnTo>
                  <a:pt x="187452" y="0"/>
                </a:lnTo>
                <a:lnTo>
                  <a:pt x="190500" y="6096"/>
                </a:lnTo>
                <a:lnTo>
                  <a:pt x="190500" y="19812"/>
                </a:lnTo>
                <a:lnTo>
                  <a:pt x="185928" y="25908"/>
                </a:lnTo>
                <a:lnTo>
                  <a:pt x="30480" y="25908"/>
                </a:lnTo>
                <a:lnTo>
                  <a:pt x="30480" y="152400"/>
                </a:lnTo>
                <a:lnTo>
                  <a:pt x="111252" y="152400"/>
                </a:lnTo>
                <a:lnTo>
                  <a:pt x="114300" y="160020"/>
                </a:lnTo>
                <a:lnTo>
                  <a:pt x="114300" y="172212"/>
                </a:lnTo>
                <a:lnTo>
                  <a:pt x="111252" y="178308"/>
                </a:lnTo>
                <a:lnTo>
                  <a:pt x="30480" y="178308"/>
                </a:lnTo>
                <a:lnTo>
                  <a:pt x="30480" y="307848"/>
                </a:lnTo>
                <a:lnTo>
                  <a:pt x="185928" y="307848"/>
                </a:lnTo>
                <a:lnTo>
                  <a:pt x="190500" y="315468"/>
                </a:lnTo>
                <a:lnTo>
                  <a:pt x="190500" y="327660"/>
                </a:lnTo>
                <a:lnTo>
                  <a:pt x="187452" y="3352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635661" y="2544867"/>
            <a:ext cx="215808" cy="45719"/>
          </a:xfrm>
          <a:custGeom>
            <a:avLst/>
            <a:gdLst/>
            <a:ahLst/>
            <a:cxnLst/>
            <a:rect l="l" t="t" r="r" b="b"/>
            <a:pathLst>
              <a:path w="143510" h="27939">
                <a:moveTo>
                  <a:pt x="137160" y="27432"/>
                </a:moveTo>
                <a:lnTo>
                  <a:pt x="4572" y="27432"/>
                </a:lnTo>
                <a:lnTo>
                  <a:pt x="0" y="22860"/>
                </a:lnTo>
                <a:lnTo>
                  <a:pt x="0" y="6096"/>
                </a:lnTo>
                <a:lnTo>
                  <a:pt x="4572" y="0"/>
                </a:lnTo>
                <a:lnTo>
                  <a:pt x="137160" y="0"/>
                </a:lnTo>
                <a:lnTo>
                  <a:pt x="143256" y="6096"/>
                </a:lnTo>
                <a:lnTo>
                  <a:pt x="143256" y="22860"/>
                </a:lnTo>
                <a:lnTo>
                  <a:pt x="137160" y="274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920210" y="2396183"/>
            <a:ext cx="289337" cy="293530"/>
          </a:xfrm>
          <a:custGeom>
            <a:avLst/>
            <a:gdLst/>
            <a:ahLst/>
            <a:cxnLst/>
            <a:rect l="l" t="t" r="r" b="b"/>
            <a:pathLst>
              <a:path w="192404" h="335279">
                <a:moveTo>
                  <a:pt x="96012" y="335280"/>
                </a:moveTo>
                <a:lnTo>
                  <a:pt x="6096" y="335280"/>
                </a:lnTo>
                <a:lnTo>
                  <a:pt x="0" y="329184"/>
                </a:lnTo>
                <a:lnTo>
                  <a:pt x="0" y="4572"/>
                </a:lnTo>
                <a:lnTo>
                  <a:pt x="6096" y="0"/>
                </a:lnTo>
                <a:lnTo>
                  <a:pt x="96012" y="0"/>
                </a:lnTo>
                <a:lnTo>
                  <a:pt x="133516" y="5167"/>
                </a:lnTo>
                <a:lnTo>
                  <a:pt x="164020" y="21907"/>
                </a:lnTo>
                <a:lnTo>
                  <a:pt x="166739" y="25908"/>
                </a:lnTo>
                <a:lnTo>
                  <a:pt x="30480" y="25908"/>
                </a:lnTo>
                <a:lnTo>
                  <a:pt x="30480" y="307848"/>
                </a:lnTo>
                <a:lnTo>
                  <a:pt x="167774" y="307848"/>
                </a:lnTo>
                <a:lnTo>
                  <a:pt x="164020" y="313372"/>
                </a:lnTo>
                <a:lnTo>
                  <a:pt x="133516" y="330112"/>
                </a:lnTo>
                <a:lnTo>
                  <a:pt x="96012" y="335280"/>
                </a:lnTo>
                <a:close/>
              </a:path>
              <a:path w="192404" h="335279">
                <a:moveTo>
                  <a:pt x="167774" y="307848"/>
                </a:moveTo>
                <a:lnTo>
                  <a:pt x="96012" y="307848"/>
                </a:lnTo>
                <a:lnTo>
                  <a:pt x="123610" y="303537"/>
                </a:lnTo>
                <a:lnTo>
                  <a:pt x="144208" y="290512"/>
                </a:lnTo>
                <a:lnTo>
                  <a:pt x="157091" y="268628"/>
                </a:lnTo>
                <a:lnTo>
                  <a:pt x="161544" y="237744"/>
                </a:lnTo>
                <a:lnTo>
                  <a:pt x="161544" y="97536"/>
                </a:lnTo>
                <a:lnTo>
                  <a:pt x="157091" y="65770"/>
                </a:lnTo>
                <a:lnTo>
                  <a:pt x="144208" y="43434"/>
                </a:lnTo>
                <a:lnTo>
                  <a:pt x="123610" y="30241"/>
                </a:lnTo>
                <a:lnTo>
                  <a:pt x="96012" y="25908"/>
                </a:lnTo>
                <a:lnTo>
                  <a:pt x="166739" y="25908"/>
                </a:lnTo>
                <a:lnTo>
                  <a:pt x="184523" y="52077"/>
                </a:lnTo>
                <a:lnTo>
                  <a:pt x="192024" y="97536"/>
                </a:lnTo>
                <a:lnTo>
                  <a:pt x="192024" y="237744"/>
                </a:lnTo>
                <a:lnTo>
                  <a:pt x="184523" y="283202"/>
                </a:lnTo>
                <a:lnTo>
                  <a:pt x="167774" y="30784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265120" y="2478068"/>
            <a:ext cx="263553" cy="19479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545356" y="2478068"/>
            <a:ext cx="270429" cy="19479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9877333" y="2384331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974338" y="2478068"/>
            <a:ext cx="261262" cy="19479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282602" y="2405880"/>
            <a:ext cx="151830" cy="281855"/>
          </a:xfrm>
          <a:custGeom>
            <a:avLst/>
            <a:gdLst/>
            <a:ahLst/>
            <a:cxnLst/>
            <a:rect l="l" t="t" r="r" b="b"/>
            <a:pathLst>
              <a:path w="100965" h="321945">
                <a:moveTo>
                  <a:pt x="94488" y="321564"/>
                </a:moveTo>
                <a:lnTo>
                  <a:pt x="73152" y="321564"/>
                </a:lnTo>
                <a:lnTo>
                  <a:pt x="41790" y="317730"/>
                </a:lnTo>
                <a:lnTo>
                  <a:pt x="18859" y="305752"/>
                </a:lnTo>
                <a:lnTo>
                  <a:pt x="4786" y="284916"/>
                </a:lnTo>
                <a:lnTo>
                  <a:pt x="0" y="254508"/>
                </a:lnTo>
                <a:lnTo>
                  <a:pt x="0" y="4572"/>
                </a:lnTo>
                <a:lnTo>
                  <a:pt x="7620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03632"/>
                </a:lnTo>
                <a:lnTo>
                  <a:pt x="96012" y="103632"/>
                </a:lnTo>
                <a:lnTo>
                  <a:pt x="100584" y="109728"/>
                </a:lnTo>
                <a:lnTo>
                  <a:pt x="100584" y="121920"/>
                </a:lnTo>
                <a:lnTo>
                  <a:pt x="96012" y="128016"/>
                </a:lnTo>
                <a:lnTo>
                  <a:pt x="30480" y="128016"/>
                </a:lnTo>
                <a:lnTo>
                  <a:pt x="30480" y="254508"/>
                </a:lnTo>
                <a:lnTo>
                  <a:pt x="32646" y="272915"/>
                </a:lnTo>
                <a:lnTo>
                  <a:pt x="39814" y="285178"/>
                </a:lnTo>
                <a:lnTo>
                  <a:pt x="52982" y="292012"/>
                </a:lnTo>
                <a:lnTo>
                  <a:pt x="73152" y="294132"/>
                </a:lnTo>
                <a:lnTo>
                  <a:pt x="94488" y="294132"/>
                </a:lnTo>
                <a:lnTo>
                  <a:pt x="100584" y="301752"/>
                </a:lnTo>
                <a:lnTo>
                  <a:pt x="100584" y="315468"/>
                </a:lnTo>
                <a:lnTo>
                  <a:pt x="94488" y="3215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88709" y="2476989"/>
            <a:ext cx="222493" cy="279075"/>
          </a:xfrm>
          <a:custGeom>
            <a:avLst/>
            <a:gdLst/>
            <a:ahLst/>
            <a:cxnLst/>
            <a:rect l="l" t="t" r="r" b="b"/>
            <a:pathLst>
              <a:path w="147954" h="318770">
                <a:moveTo>
                  <a:pt x="135969" y="199644"/>
                </a:moveTo>
                <a:lnTo>
                  <a:pt x="73152" y="199644"/>
                </a:lnTo>
                <a:lnTo>
                  <a:pt x="72451" y="199548"/>
                </a:lnTo>
                <a:lnTo>
                  <a:pt x="94678" y="196977"/>
                </a:lnTo>
                <a:lnTo>
                  <a:pt x="109728" y="189738"/>
                </a:lnTo>
                <a:lnTo>
                  <a:pt x="117919" y="179070"/>
                </a:lnTo>
                <a:lnTo>
                  <a:pt x="120396" y="166116"/>
                </a:lnTo>
                <a:lnTo>
                  <a:pt x="108508" y="139391"/>
                </a:lnTo>
                <a:lnTo>
                  <a:pt x="80162" y="125687"/>
                </a:lnTo>
                <a:lnTo>
                  <a:pt x="46329" y="114982"/>
                </a:lnTo>
                <a:lnTo>
                  <a:pt x="17983" y="97255"/>
                </a:lnTo>
                <a:lnTo>
                  <a:pt x="6096" y="62484"/>
                </a:lnTo>
                <a:lnTo>
                  <a:pt x="10025" y="40505"/>
                </a:lnTo>
                <a:lnTo>
                  <a:pt x="22669" y="20383"/>
                </a:lnTo>
                <a:lnTo>
                  <a:pt x="45315" y="5691"/>
                </a:lnTo>
                <a:lnTo>
                  <a:pt x="79248" y="0"/>
                </a:lnTo>
                <a:lnTo>
                  <a:pt x="101631" y="2071"/>
                </a:lnTo>
                <a:lnTo>
                  <a:pt x="121158" y="7429"/>
                </a:lnTo>
                <a:lnTo>
                  <a:pt x="134969" y="14787"/>
                </a:lnTo>
                <a:lnTo>
                  <a:pt x="140208" y="22860"/>
                </a:lnTo>
                <a:lnTo>
                  <a:pt x="140208" y="25908"/>
                </a:lnTo>
                <a:lnTo>
                  <a:pt x="79248" y="25908"/>
                </a:lnTo>
                <a:lnTo>
                  <a:pt x="57959" y="29479"/>
                </a:lnTo>
                <a:lnTo>
                  <a:pt x="43815" y="38481"/>
                </a:lnTo>
                <a:lnTo>
                  <a:pt x="35956" y="50339"/>
                </a:lnTo>
                <a:lnTo>
                  <a:pt x="33528" y="62484"/>
                </a:lnTo>
                <a:lnTo>
                  <a:pt x="45415" y="84953"/>
                </a:lnTo>
                <a:lnTo>
                  <a:pt x="73761" y="96670"/>
                </a:lnTo>
                <a:lnTo>
                  <a:pt x="107594" y="107362"/>
                </a:lnTo>
                <a:lnTo>
                  <a:pt x="135940" y="126760"/>
                </a:lnTo>
                <a:lnTo>
                  <a:pt x="147828" y="164592"/>
                </a:lnTo>
                <a:lnTo>
                  <a:pt x="143898" y="187380"/>
                </a:lnTo>
                <a:lnTo>
                  <a:pt x="135969" y="199644"/>
                </a:lnTo>
                <a:close/>
              </a:path>
              <a:path w="147954" h="318770">
                <a:moveTo>
                  <a:pt x="134112" y="38100"/>
                </a:moveTo>
                <a:lnTo>
                  <a:pt x="128016" y="38100"/>
                </a:lnTo>
                <a:lnTo>
                  <a:pt x="121038" y="36195"/>
                </a:lnTo>
                <a:lnTo>
                  <a:pt x="111061" y="32004"/>
                </a:lnTo>
                <a:lnTo>
                  <a:pt x="97369" y="27813"/>
                </a:lnTo>
                <a:lnTo>
                  <a:pt x="79248" y="25908"/>
                </a:lnTo>
                <a:lnTo>
                  <a:pt x="140208" y="25908"/>
                </a:lnTo>
                <a:lnTo>
                  <a:pt x="140208" y="27432"/>
                </a:lnTo>
                <a:lnTo>
                  <a:pt x="134112" y="38100"/>
                </a:lnTo>
                <a:close/>
              </a:path>
              <a:path w="147954" h="318770">
                <a:moveTo>
                  <a:pt x="119880" y="301752"/>
                </a:moveTo>
                <a:lnTo>
                  <a:pt x="82296" y="301752"/>
                </a:lnTo>
                <a:lnTo>
                  <a:pt x="93178" y="300394"/>
                </a:lnTo>
                <a:lnTo>
                  <a:pt x="100774" y="296608"/>
                </a:lnTo>
                <a:lnTo>
                  <a:pt x="105227" y="290822"/>
                </a:lnTo>
                <a:lnTo>
                  <a:pt x="106680" y="283464"/>
                </a:lnTo>
                <a:lnTo>
                  <a:pt x="104513" y="275439"/>
                </a:lnTo>
                <a:lnTo>
                  <a:pt x="98488" y="269557"/>
                </a:lnTo>
                <a:lnTo>
                  <a:pt x="89320" y="265676"/>
                </a:lnTo>
                <a:lnTo>
                  <a:pt x="77724" y="263652"/>
                </a:lnTo>
                <a:lnTo>
                  <a:pt x="59436" y="262128"/>
                </a:lnTo>
                <a:lnTo>
                  <a:pt x="70104" y="224028"/>
                </a:lnTo>
                <a:lnTo>
                  <a:pt x="41148" y="220098"/>
                </a:lnTo>
                <a:lnTo>
                  <a:pt x="19050" y="212026"/>
                </a:lnTo>
                <a:lnTo>
                  <a:pt x="4953" y="201953"/>
                </a:lnTo>
                <a:lnTo>
                  <a:pt x="0" y="192024"/>
                </a:lnTo>
                <a:lnTo>
                  <a:pt x="0" y="185928"/>
                </a:lnTo>
                <a:lnTo>
                  <a:pt x="4572" y="176784"/>
                </a:lnTo>
                <a:lnTo>
                  <a:pt x="10668" y="176784"/>
                </a:lnTo>
                <a:lnTo>
                  <a:pt x="18930" y="180355"/>
                </a:lnTo>
                <a:lnTo>
                  <a:pt x="29908" y="188214"/>
                </a:lnTo>
                <a:lnTo>
                  <a:pt x="46886" y="196072"/>
                </a:lnTo>
                <a:lnTo>
                  <a:pt x="72451" y="199548"/>
                </a:lnTo>
                <a:lnTo>
                  <a:pt x="71628" y="199644"/>
                </a:lnTo>
                <a:lnTo>
                  <a:pt x="135969" y="199644"/>
                </a:lnTo>
                <a:lnTo>
                  <a:pt x="132397" y="205168"/>
                </a:lnTo>
                <a:lnTo>
                  <a:pt x="113752" y="217527"/>
                </a:lnTo>
                <a:lnTo>
                  <a:pt x="88392" y="224028"/>
                </a:lnTo>
                <a:lnTo>
                  <a:pt x="80772" y="248412"/>
                </a:lnTo>
                <a:lnTo>
                  <a:pt x="101417" y="251960"/>
                </a:lnTo>
                <a:lnTo>
                  <a:pt x="115633" y="259651"/>
                </a:lnTo>
                <a:lnTo>
                  <a:pt x="123848" y="270486"/>
                </a:lnTo>
                <a:lnTo>
                  <a:pt x="126492" y="283464"/>
                </a:lnTo>
                <a:lnTo>
                  <a:pt x="123896" y="296013"/>
                </a:lnTo>
                <a:lnTo>
                  <a:pt x="119880" y="301752"/>
                </a:lnTo>
                <a:close/>
              </a:path>
              <a:path w="147954" h="318770">
                <a:moveTo>
                  <a:pt x="73152" y="199644"/>
                </a:moveTo>
                <a:lnTo>
                  <a:pt x="71628" y="199644"/>
                </a:lnTo>
                <a:lnTo>
                  <a:pt x="72451" y="199548"/>
                </a:lnTo>
                <a:lnTo>
                  <a:pt x="73152" y="199644"/>
                </a:lnTo>
                <a:close/>
              </a:path>
              <a:path w="147954" h="318770">
                <a:moveTo>
                  <a:pt x="83820" y="318516"/>
                </a:moveTo>
                <a:lnTo>
                  <a:pt x="73199" y="317896"/>
                </a:lnTo>
                <a:lnTo>
                  <a:pt x="61722" y="315849"/>
                </a:lnTo>
                <a:lnTo>
                  <a:pt x="52530" y="312086"/>
                </a:lnTo>
                <a:lnTo>
                  <a:pt x="48768" y="306324"/>
                </a:lnTo>
                <a:lnTo>
                  <a:pt x="48768" y="304800"/>
                </a:lnTo>
                <a:lnTo>
                  <a:pt x="51816" y="295656"/>
                </a:lnTo>
                <a:lnTo>
                  <a:pt x="56388" y="295656"/>
                </a:lnTo>
                <a:lnTo>
                  <a:pt x="59578" y="296608"/>
                </a:lnTo>
                <a:lnTo>
                  <a:pt x="64770" y="298704"/>
                </a:lnTo>
                <a:lnTo>
                  <a:pt x="72247" y="300799"/>
                </a:lnTo>
                <a:lnTo>
                  <a:pt x="82296" y="301752"/>
                </a:lnTo>
                <a:lnTo>
                  <a:pt x="119880" y="301752"/>
                </a:lnTo>
                <a:lnTo>
                  <a:pt x="116014" y="307276"/>
                </a:lnTo>
                <a:lnTo>
                  <a:pt x="102703" y="315396"/>
                </a:lnTo>
                <a:lnTo>
                  <a:pt x="83820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0851702" y="2405880"/>
            <a:ext cx="62069" cy="281855"/>
          </a:xfrm>
          <a:custGeom>
            <a:avLst/>
            <a:gdLst/>
            <a:ahLst/>
            <a:cxnLst/>
            <a:rect l="l" t="t" r="r" b="b"/>
            <a:pathLst>
              <a:path w="41275" h="321945">
                <a:moveTo>
                  <a:pt x="30480" y="321564"/>
                </a:moveTo>
                <a:lnTo>
                  <a:pt x="13716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1564"/>
                </a:lnTo>
                <a:close/>
              </a:path>
              <a:path w="41275" h="321945">
                <a:moveTo>
                  <a:pt x="21336" y="38100"/>
                </a:moveTo>
                <a:lnTo>
                  <a:pt x="13501" y="36528"/>
                </a:lnTo>
                <a:lnTo>
                  <a:pt x="6667" y="32385"/>
                </a:lnTo>
                <a:lnTo>
                  <a:pt x="1833" y="26527"/>
                </a:lnTo>
                <a:lnTo>
                  <a:pt x="0" y="19812"/>
                </a:lnTo>
                <a:lnTo>
                  <a:pt x="1833" y="12215"/>
                </a:lnTo>
                <a:lnTo>
                  <a:pt x="6667" y="5905"/>
                </a:lnTo>
                <a:lnTo>
                  <a:pt x="13501" y="1595"/>
                </a:lnTo>
                <a:lnTo>
                  <a:pt x="21336" y="0"/>
                </a:lnTo>
                <a:lnTo>
                  <a:pt x="28932" y="1595"/>
                </a:lnTo>
                <a:lnTo>
                  <a:pt x="35242" y="5905"/>
                </a:lnTo>
                <a:lnTo>
                  <a:pt x="39552" y="12215"/>
                </a:lnTo>
                <a:lnTo>
                  <a:pt x="41148" y="19812"/>
                </a:lnTo>
                <a:lnTo>
                  <a:pt x="39552" y="26527"/>
                </a:lnTo>
                <a:lnTo>
                  <a:pt x="35242" y="32385"/>
                </a:lnTo>
                <a:lnTo>
                  <a:pt x="28932" y="36528"/>
                </a:lnTo>
                <a:lnTo>
                  <a:pt x="21336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85354" y="2384331"/>
            <a:ext cx="160424" cy="308540"/>
          </a:xfrm>
          <a:custGeom>
            <a:avLst/>
            <a:gdLst/>
            <a:ahLst/>
            <a:cxnLst/>
            <a:rect l="l" t="t" r="r" b="b"/>
            <a:pathLst>
              <a:path w="106679" h="352425">
                <a:moveTo>
                  <a:pt x="22860" y="352044"/>
                </a:moveTo>
                <a:lnTo>
                  <a:pt x="6096" y="352044"/>
                </a:lnTo>
                <a:lnTo>
                  <a:pt x="0" y="347472"/>
                </a:lnTo>
                <a:lnTo>
                  <a:pt x="0" y="85344"/>
                </a:lnTo>
                <a:lnTo>
                  <a:pt x="6643" y="52720"/>
                </a:lnTo>
                <a:lnTo>
                  <a:pt x="24574" y="25527"/>
                </a:lnTo>
                <a:lnTo>
                  <a:pt x="50792" y="6905"/>
                </a:lnTo>
                <a:lnTo>
                  <a:pt x="82296" y="0"/>
                </a:lnTo>
                <a:lnTo>
                  <a:pt x="102108" y="0"/>
                </a:lnTo>
                <a:lnTo>
                  <a:pt x="106680" y="7620"/>
                </a:lnTo>
                <a:lnTo>
                  <a:pt x="106680" y="21336"/>
                </a:lnTo>
                <a:lnTo>
                  <a:pt x="102108" y="27432"/>
                </a:lnTo>
                <a:lnTo>
                  <a:pt x="86868" y="27432"/>
                </a:lnTo>
                <a:lnTo>
                  <a:pt x="64555" y="31956"/>
                </a:lnTo>
                <a:lnTo>
                  <a:pt x="46672" y="44196"/>
                </a:lnTo>
                <a:lnTo>
                  <a:pt x="34790" y="62150"/>
                </a:lnTo>
                <a:lnTo>
                  <a:pt x="30480" y="83820"/>
                </a:lnTo>
                <a:lnTo>
                  <a:pt x="30480" y="134112"/>
                </a:lnTo>
                <a:lnTo>
                  <a:pt x="102108" y="134112"/>
                </a:lnTo>
                <a:lnTo>
                  <a:pt x="106680" y="140208"/>
                </a:lnTo>
                <a:lnTo>
                  <a:pt x="106680" y="152400"/>
                </a:lnTo>
                <a:lnTo>
                  <a:pt x="102108" y="158496"/>
                </a:lnTo>
                <a:lnTo>
                  <a:pt x="30480" y="158496"/>
                </a:lnTo>
                <a:lnTo>
                  <a:pt x="30480" y="347472"/>
                </a:lnTo>
                <a:lnTo>
                  <a:pt x="22860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185831" y="2478068"/>
            <a:ext cx="465229" cy="1947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668704" y="2476990"/>
            <a:ext cx="220010" cy="19613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931699" y="2405880"/>
            <a:ext cx="60159" cy="281855"/>
          </a:xfrm>
          <a:custGeom>
            <a:avLst/>
            <a:gdLst/>
            <a:ahLst/>
            <a:cxnLst/>
            <a:rect l="l" t="t" r="r" b="b"/>
            <a:pathLst>
              <a:path w="40004" h="321945">
                <a:moveTo>
                  <a:pt x="28956" y="321564"/>
                </a:moveTo>
                <a:lnTo>
                  <a:pt x="12192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1564"/>
                </a:lnTo>
                <a:close/>
              </a:path>
              <a:path w="40004" h="321945">
                <a:moveTo>
                  <a:pt x="19812" y="38100"/>
                </a:moveTo>
                <a:lnTo>
                  <a:pt x="12215" y="36528"/>
                </a:lnTo>
                <a:lnTo>
                  <a:pt x="5905" y="32385"/>
                </a:lnTo>
                <a:lnTo>
                  <a:pt x="1595" y="26527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28051" y="1595"/>
                </a:lnTo>
                <a:lnTo>
                  <a:pt x="34290" y="5905"/>
                </a:lnTo>
                <a:lnTo>
                  <a:pt x="38242" y="12215"/>
                </a:lnTo>
                <a:lnTo>
                  <a:pt x="39624" y="19812"/>
                </a:lnTo>
                <a:lnTo>
                  <a:pt x="38242" y="26527"/>
                </a:lnTo>
                <a:lnTo>
                  <a:pt x="34290" y="32385"/>
                </a:lnTo>
                <a:lnTo>
                  <a:pt x="28051" y="36528"/>
                </a:lnTo>
                <a:lnTo>
                  <a:pt x="19812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2173135" y="2476990"/>
            <a:ext cx="242928" cy="196131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507263" y="2384331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2615048" y="2479144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4384" y="217932"/>
                </a:moveTo>
                <a:lnTo>
                  <a:pt x="7620" y="217932"/>
                </a:lnTo>
                <a:lnTo>
                  <a:pt x="0" y="211836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4384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740079" y="2478067"/>
            <a:ext cx="261262" cy="19212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3056964" y="2544867"/>
            <a:ext cx="215808" cy="45719"/>
          </a:xfrm>
          <a:custGeom>
            <a:avLst/>
            <a:gdLst/>
            <a:ahLst/>
            <a:cxnLst/>
            <a:rect l="l" t="t" r="r" b="b"/>
            <a:pathLst>
              <a:path w="143509" h="27939">
                <a:moveTo>
                  <a:pt x="137160" y="27432"/>
                </a:moveTo>
                <a:lnTo>
                  <a:pt x="4572" y="27432"/>
                </a:lnTo>
                <a:lnTo>
                  <a:pt x="0" y="22860"/>
                </a:lnTo>
                <a:lnTo>
                  <a:pt x="0" y="6096"/>
                </a:lnTo>
                <a:lnTo>
                  <a:pt x="4572" y="0"/>
                </a:lnTo>
                <a:lnTo>
                  <a:pt x="137160" y="0"/>
                </a:lnTo>
                <a:lnTo>
                  <a:pt x="143256" y="6096"/>
                </a:lnTo>
                <a:lnTo>
                  <a:pt x="143256" y="22860"/>
                </a:lnTo>
                <a:lnTo>
                  <a:pt x="137160" y="274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77468" y="2885332"/>
            <a:ext cx="458354" cy="193461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559" y="35052"/>
                </a:moveTo>
                <a:lnTo>
                  <a:pt x="30480" y="35052"/>
                </a:lnTo>
                <a:lnTo>
                  <a:pt x="39576" y="21859"/>
                </a:lnTo>
                <a:lnTo>
                  <a:pt x="52959" y="10668"/>
                </a:lnTo>
                <a:lnTo>
                  <a:pt x="70342" y="2905"/>
                </a:lnTo>
                <a:lnTo>
                  <a:pt x="91440" y="0"/>
                </a:lnTo>
                <a:lnTo>
                  <a:pt x="113037" y="3286"/>
                </a:lnTo>
                <a:lnTo>
                  <a:pt x="131635" y="12573"/>
                </a:lnTo>
                <a:lnTo>
                  <a:pt x="146518" y="27003"/>
                </a:lnTo>
                <a:lnTo>
                  <a:pt x="146757" y="27432"/>
                </a:lnTo>
                <a:lnTo>
                  <a:pt x="85344" y="27432"/>
                </a:lnTo>
                <a:lnTo>
                  <a:pt x="65198" y="31361"/>
                </a:lnTo>
                <a:lnTo>
                  <a:pt x="59559" y="35052"/>
                </a:lnTo>
                <a:close/>
              </a:path>
              <a:path w="304800" h="220979">
                <a:moveTo>
                  <a:pt x="182923" y="45720"/>
                </a:moveTo>
                <a:lnTo>
                  <a:pt x="156972" y="45720"/>
                </a:lnTo>
                <a:lnTo>
                  <a:pt x="171354" y="25717"/>
                </a:lnTo>
                <a:lnTo>
                  <a:pt x="188595" y="11430"/>
                </a:lnTo>
                <a:lnTo>
                  <a:pt x="207549" y="2857"/>
                </a:lnTo>
                <a:lnTo>
                  <a:pt x="227076" y="0"/>
                </a:lnTo>
                <a:lnTo>
                  <a:pt x="255936" y="5857"/>
                </a:lnTo>
                <a:lnTo>
                  <a:pt x="280797" y="22860"/>
                </a:lnTo>
                <a:lnTo>
                  <a:pt x="283717" y="27432"/>
                </a:lnTo>
                <a:lnTo>
                  <a:pt x="222504" y="27432"/>
                </a:lnTo>
                <a:lnTo>
                  <a:pt x="202358" y="31527"/>
                </a:lnTo>
                <a:lnTo>
                  <a:pt x="184785" y="43053"/>
                </a:lnTo>
                <a:lnTo>
                  <a:pt x="182923" y="45720"/>
                </a:lnTo>
                <a:close/>
              </a:path>
              <a:path w="304800" h="220979">
                <a:moveTo>
                  <a:pt x="24384" y="220980"/>
                </a:moveTo>
                <a:lnTo>
                  <a:pt x="7620" y="220980"/>
                </a:lnTo>
                <a:lnTo>
                  <a:pt x="0" y="214884"/>
                </a:lnTo>
                <a:lnTo>
                  <a:pt x="0" y="7620"/>
                </a:lnTo>
                <a:lnTo>
                  <a:pt x="7620" y="3048"/>
                </a:lnTo>
                <a:lnTo>
                  <a:pt x="22860" y="3048"/>
                </a:lnTo>
                <a:lnTo>
                  <a:pt x="30480" y="7620"/>
                </a:lnTo>
                <a:lnTo>
                  <a:pt x="30480" y="35052"/>
                </a:lnTo>
                <a:lnTo>
                  <a:pt x="59559" y="35052"/>
                </a:lnTo>
                <a:lnTo>
                  <a:pt x="47625" y="42862"/>
                </a:lnTo>
                <a:lnTo>
                  <a:pt x="35194" y="61507"/>
                </a:lnTo>
                <a:lnTo>
                  <a:pt x="30480" y="86868"/>
                </a:lnTo>
                <a:lnTo>
                  <a:pt x="30480" y="214884"/>
                </a:lnTo>
                <a:lnTo>
                  <a:pt x="24384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6304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3135" y="62150"/>
                </a:lnTo>
                <a:lnTo>
                  <a:pt x="122110" y="43815"/>
                </a:lnTo>
                <a:lnTo>
                  <a:pt x="105656" y="31765"/>
                </a:lnTo>
                <a:lnTo>
                  <a:pt x="85344" y="27432"/>
                </a:lnTo>
                <a:lnTo>
                  <a:pt x="146757" y="27432"/>
                </a:lnTo>
                <a:lnTo>
                  <a:pt x="156972" y="45720"/>
                </a:lnTo>
                <a:lnTo>
                  <a:pt x="182923" y="45720"/>
                </a:lnTo>
                <a:lnTo>
                  <a:pt x="172354" y="60864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6868"/>
                </a:lnTo>
                <a:lnTo>
                  <a:pt x="269867" y="60864"/>
                </a:lnTo>
                <a:lnTo>
                  <a:pt x="258127" y="42291"/>
                </a:lnTo>
                <a:lnTo>
                  <a:pt x="241530" y="31146"/>
                </a:lnTo>
                <a:lnTo>
                  <a:pt x="222504" y="27432"/>
                </a:lnTo>
                <a:lnTo>
                  <a:pt x="283717" y="27432"/>
                </a:lnTo>
                <a:lnTo>
                  <a:pt x="298227" y="50149"/>
                </a:lnTo>
                <a:lnTo>
                  <a:pt x="304800" y="86868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66809" y="2885332"/>
            <a:ext cx="242928" cy="19613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798781" y="2792674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908723" y="2887488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020819" y="2792673"/>
            <a:ext cx="263553" cy="311319"/>
          </a:xfrm>
          <a:custGeom>
            <a:avLst/>
            <a:gdLst/>
            <a:ahLst/>
            <a:cxnLst/>
            <a:rect l="l" t="t" r="r" b="b"/>
            <a:pathLst>
              <a:path w="175260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96"/>
                </a:lnTo>
                <a:lnTo>
                  <a:pt x="47434" y="176784"/>
                </a:lnTo>
                <a:lnTo>
                  <a:pt x="35028" y="195786"/>
                </a:lnTo>
                <a:lnTo>
                  <a:pt x="30480" y="217932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60" h="355600">
                <a:moveTo>
                  <a:pt x="140279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7932"/>
                </a:lnTo>
                <a:lnTo>
                  <a:pt x="139827" y="192571"/>
                </a:lnTo>
                <a:lnTo>
                  <a:pt x="126873" y="173926"/>
                </a:lnTo>
                <a:lnTo>
                  <a:pt x="108775" y="162425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60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350637" y="2887488"/>
            <a:ext cx="45719" cy="191238"/>
          </a:xfrm>
          <a:custGeom>
            <a:avLst/>
            <a:gdLst/>
            <a:ahLst/>
            <a:cxnLst/>
            <a:rect l="l" t="t" r="r" b="b"/>
            <a:pathLst>
              <a:path w="29210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73511" y="2885332"/>
            <a:ext cx="247512" cy="196131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960223" y="3209636"/>
            <a:ext cx="289337" cy="381922"/>
          </a:xfrm>
          <a:custGeom>
            <a:avLst/>
            <a:gdLst/>
            <a:ahLst/>
            <a:cxnLst/>
            <a:rect l="l" t="t" r="r" b="b"/>
            <a:pathLst>
              <a:path w="192404" h="436245">
                <a:moveTo>
                  <a:pt x="169834" y="313944"/>
                </a:moveTo>
                <a:lnTo>
                  <a:pt x="92964" y="313944"/>
                </a:lnTo>
                <a:lnTo>
                  <a:pt x="121920" y="309943"/>
                </a:lnTo>
                <a:lnTo>
                  <a:pt x="144018" y="297942"/>
                </a:lnTo>
                <a:lnTo>
                  <a:pt x="158115" y="277939"/>
                </a:lnTo>
                <a:lnTo>
                  <a:pt x="163068" y="249936"/>
                </a:lnTo>
                <a:lnTo>
                  <a:pt x="154457" y="214586"/>
                </a:lnTo>
                <a:lnTo>
                  <a:pt x="132250" y="192379"/>
                </a:lnTo>
                <a:lnTo>
                  <a:pt x="101885" y="177797"/>
                </a:lnTo>
                <a:lnTo>
                  <a:pt x="68802" y="165320"/>
                </a:lnTo>
                <a:lnTo>
                  <a:pt x="38437" y="149431"/>
                </a:lnTo>
                <a:lnTo>
                  <a:pt x="16230" y="124612"/>
                </a:lnTo>
                <a:lnTo>
                  <a:pt x="7620" y="85344"/>
                </a:lnTo>
                <a:lnTo>
                  <a:pt x="16883" y="43076"/>
                </a:lnTo>
                <a:lnTo>
                  <a:pt x="40576" y="16954"/>
                </a:lnTo>
                <a:lnTo>
                  <a:pt x="72556" y="3690"/>
                </a:lnTo>
                <a:lnTo>
                  <a:pt x="106680" y="0"/>
                </a:lnTo>
                <a:lnTo>
                  <a:pt x="132969" y="2166"/>
                </a:lnTo>
                <a:lnTo>
                  <a:pt x="158115" y="8191"/>
                </a:lnTo>
                <a:lnTo>
                  <a:pt x="176974" y="17359"/>
                </a:lnTo>
                <a:lnTo>
                  <a:pt x="184404" y="28956"/>
                </a:lnTo>
                <a:lnTo>
                  <a:pt x="105156" y="28956"/>
                </a:lnTo>
                <a:lnTo>
                  <a:pt x="80533" y="31503"/>
                </a:lnTo>
                <a:lnTo>
                  <a:pt x="59055" y="40195"/>
                </a:lnTo>
                <a:lnTo>
                  <a:pt x="43862" y="56602"/>
                </a:lnTo>
                <a:lnTo>
                  <a:pt x="38100" y="82296"/>
                </a:lnTo>
                <a:lnTo>
                  <a:pt x="46626" y="111567"/>
                </a:lnTo>
                <a:lnTo>
                  <a:pt x="68615" y="129855"/>
                </a:lnTo>
                <a:lnTo>
                  <a:pt x="98682" y="142598"/>
                </a:lnTo>
                <a:lnTo>
                  <a:pt x="131441" y="155234"/>
                </a:lnTo>
                <a:lnTo>
                  <a:pt x="161508" y="173202"/>
                </a:lnTo>
                <a:lnTo>
                  <a:pt x="183497" y="201941"/>
                </a:lnTo>
                <a:lnTo>
                  <a:pt x="192024" y="246888"/>
                </a:lnTo>
                <a:lnTo>
                  <a:pt x="186547" y="285011"/>
                </a:lnTo>
                <a:lnTo>
                  <a:pt x="171069" y="312991"/>
                </a:lnTo>
                <a:lnTo>
                  <a:pt x="169834" y="313944"/>
                </a:lnTo>
                <a:close/>
              </a:path>
              <a:path w="192404" h="436245">
                <a:moveTo>
                  <a:pt x="179832" y="45720"/>
                </a:moveTo>
                <a:lnTo>
                  <a:pt x="170688" y="45720"/>
                </a:lnTo>
                <a:lnTo>
                  <a:pt x="162968" y="43076"/>
                </a:lnTo>
                <a:lnTo>
                  <a:pt x="150495" y="37338"/>
                </a:lnTo>
                <a:lnTo>
                  <a:pt x="131683" y="31575"/>
                </a:lnTo>
                <a:lnTo>
                  <a:pt x="105156" y="28956"/>
                </a:lnTo>
                <a:lnTo>
                  <a:pt x="184404" y="28956"/>
                </a:lnTo>
                <a:lnTo>
                  <a:pt x="184404" y="35052"/>
                </a:lnTo>
                <a:lnTo>
                  <a:pt x="179832" y="45720"/>
                </a:lnTo>
                <a:close/>
              </a:path>
              <a:path w="192404" h="436245">
                <a:moveTo>
                  <a:pt x="145297" y="420624"/>
                </a:moveTo>
                <a:lnTo>
                  <a:pt x="108204" y="420624"/>
                </a:lnTo>
                <a:lnTo>
                  <a:pt x="119967" y="419028"/>
                </a:lnTo>
                <a:lnTo>
                  <a:pt x="128016" y="414718"/>
                </a:lnTo>
                <a:lnTo>
                  <a:pt x="132635" y="408408"/>
                </a:lnTo>
                <a:lnTo>
                  <a:pt x="134112" y="400812"/>
                </a:lnTo>
                <a:lnTo>
                  <a:pt x="131921" y="392787"/>
                </a:lnTo>
                <a:lnTo>
                  <a:pt x="125730" y="386905"/>
                </a:lnTo>
                <a:lnTo>
                  <a:pt x="116109" y="383024"/>
                </a:lnTo>
                <a:lnTo>
                  <a:pt x="103632" y="381000"/>
                </a:lnTo>
                <a:lnTo>
                  <a:pt x="86868" y="379476"/>
                </a:lnTo>
                <a:lnTo>
                  <a:pt x="97536" y="341376"/>
                </a:lnTo>
                <a:lnTo>
                  <a:pt x="94488" y="341376"/>
                </a:lnTo>
                <a:lnTo>
                  <a:pt x="54649" y="336113"/>
                </a:lnTo>
                <a:lnTo>
                  <a:pt x="24955" y="323278"/>
                </a:lnTo>
                <a:lnTo>
                  <a:pt x="6405" y="307300"/>
                </a:lnTo>
                <a:lnTo>
                  <a:pt x="0" y="292608"/>
                </a:lnTo>
                <a:lnTo>
                  <a:pt x="0" y="284988"/>
                </a:lnTo>
                <a:lnTo>
                  <a:pt x="7620" y="275844"/>
                </a:lnTo>
                <a:lnTo>
                  <a:pt x="13716" y="275844"/>
                </a:lnTo>
                <a:lnTo>
                  <a:pt x="23098" y="281797"/>
                </a:lnTo>
                <a:lnTo>
                  <a:pt x="36195" y="294894"/>
                </a:lnTo>
                <a:lnTo>
                  <a:pt x="57864" y="307990"/>
                </a:lnTo>
                <a:lnTo>
                  <a:pt x="92964" y="313944"/>
                </a:lnTo>
                <a:lnTo>
                  <a:pt x="169834" y="313944"/>
                </a:lnTo>
                <a:lnTo>
                  <a:pt x="147018" y="331541"/>
                </a:lnTo>
                <a:lnTo>
                  <a:pt x="115824" y="341376"/>
                </a:lnTo>
                <a:lnTo>
                  <a:pt x="108204" y="367284"/>
                </a:lnTo>
                <a:lnTo>
                  <a:pt x="128611" y="370165"/>
                </a:lnTo>
                <a:lnTo>
                  <a:pt x="142303" y="377761"/>
                </a:lnTo>
                <a:lnTo>
                  <a:pt x="149994" y="388500"/>
                </a:lnTo>
                <a:lnTo>
                  <a:pt x="152400" y="400812"/>
                </a:lnTo>
                <a:lnTo>
                  <a:pt x="150042" y="413361"/>
                </a:lnTo>
                <a:lnTo>
                  <a:pt x="145297" y="420624"/>
                </a:lnTo>
                <a:close/>
              </a:path>
              <a:path w="192404" h="436245">
                <a:moveTo>
                  <a:pt x="111252" y="435864"/>
                </a:moveTo>
                <a:lnTo>
                  <a:pt x="100631" y="435268"/>
                </a:lnTo>
                <a:lnTo>
                  <a:pt x="89154" y="433387"/>
                </a:lnTo>
                <a:lnTo>
                  <a:pt x="79962" y="430077"/>
                </a:lnTo>
                <a:lnTo>
                  <a:pt x="76200" y="425196"/>
                </a:lnTo>
                <a:lnTo>
                  <a:pt x="76200" y="422148"/>
                </a:lnTo>
                <a:lnTo>
                  <a:pt x="77724" y="413004"/>
                </a:lnTo>
                <a:lnTo>
                  <a:pt x="82296" y="413004"/>
                </a:lnTo>
                <a:lnTo>
                  <a:pt x="86129" y="414194"/>
                </a:lnTo>
                <a:lnTo>
                  <a:pt x="91249" y="416814"/>
                </a:lnTo>
                <a:lnTo>
                  <a:pt x="98369" y="419433"/>
                </a:lnTo>
                <a:lnTo>
                  <a:pt x="108204" y="420624"/>
                </a:lnTo>
                <a:lnTo>
                  <a:pt x="145297" y="420624"/>
                </a:lnTo>
                <a:lnTo>
                  <a:pt x="142684" y="424624"/>
                </a:lnTo>
                <a:lnTo>
                  <a:pt x="129897" y="432744"/>
                </a:lnTo>
                <a:lnTo>
                  <a:pt x="111252" y="4358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292199" y="3222564"/>
            <a:ext cx="62069" cy="280187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425851" y="3201016"/>
            <a:ext cx="160424" cy="306872"/>
          </a:xfrm>
          <a:custGeom>
            <a:avLst/>
            <a:gdLst/>
            <a:ahLst/>
            <a:cxnLst/>
            <a:rect l="l" t="t" r="r" b="b"/>
            <a:pathLst>
              <a:path w="106679" h="350520">
                <a:moveTo>
                  <a:pt x="22860" y="350520"/>
                </a:moveTo>
                <a:lnTo>
                  <a:pt x="6096" y="350520"/>
                </a:lnTo>
                <a:lnTo>
                  <a:pt x="0" y="345948"/>
                </a:lnTo>
                <a:lnTo>
                  <a:pt x="0" y="83820"/>
                </a:lnTo>
                <a:lnTo>
                  <a:pt x="6643" y="51435"/>
                </a:lnTo>
                <a:lnTo>
                  <a:pt x="24574" y="24765"/>
                </a:lnTo>
                <a:lnTo>
                  <a:pt x="50792" y="6667"/>
                </a:lnTo>
                <a:lnTo>
                  <a:pt x="82296" y="0"/>
                </a:lnTo>
                <a:lnTo>
                  <a:pt x="100584" y="0"/>
                </a:lnTo>
                <a:lnTo>
                  <a:pt x="106680" y="6096"/>
                </a:lnTo>
                <a:lnTo>
                  <a:pt x="106680" y="19812"/>
                </a:lnTo>
                <a:lnTo>
                  <a:pt x="100584" y="25908"/>
                </a:lnTo>
                <a:lnTo>
                  <a:pt x="85344" y="25908"/>
                </a:lnTo>
                <a:lnTo>
                  <a:pt x="63912" y="30432"/>
                </a:lnTo>
                <a:lnTo>
                  <a:pt x="46482" y="42672"/>
                </a:lnTo>
                <a:lnTo>
                  <a:pt x="34766" y="60626"/>
                </a:lnTo>
                <a:lnTo>
                  <a:pt x="30480" y="82296"/>
                </a:lnTo>
                <a:lnTo>
                  <a:pt x="30480" y="134112"/>
                </a:lnTo>
                <a:lnTo>
                  <a:pt x="102108" y="134112"/>
                </a:lnTo>
                <a:lnTo>
                  <a:pt x="106680" y="138684"/>
                </a:lnTo>
                <a:lnTo>
                  <a:pt x="106680" y="152400"/>
                </a:lnTo>
                <a:lnTo>
                  <a:pt x="102108" y="156972"/>
                </a:lnTo>
                <a:lnTo>
                  <a:pt x="30480" y="156972"/>
                </a:lnTo>
                <a:lnTo>
                  <a:pt x="30480" y="345948"/>
                </a:lnTo>
                <a:lnTo>
                  <a:pt x="22860" y="350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24172" y="3293674"/>
            <a:ext cx="467522" cy="19479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236387" y="3293674"/>
            <a:ext cx="242928" cy="19613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570517" y="3201016"/>
            <a:ext cx="45719" cy="306872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520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680458" y="3293674"/>
            <a:ext cx="458354" cy="192350"/>
          </a:xfrm>
          <a:custGeom>
            <a:avLst/>
            <a:gdLst/>
            <a:ahLst/>
            <a:cxnLst/>
            <a:rect l="l" t="t" r="r" b="b"/>
            <a:pathLst>
              <a:path w="304800" h="219710">
                <a:moveTo>
                  <a:pt x="58944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555" y="31337"/>
                </a:lnTo>
                <a:lnTo>
                  <a:pt x="58944" y="35052"/>
                </a:lnTo>
                <a:close/>
              </a:path>
              <a:path w="304800" h="219710">
                <a:moveTo>
                  <a:pt x="182355" y="45720"/>
                </a:moveTo>
                <a:lnTo>
                  <a:pt x="155448" y="45720"/>
                </a:lnTo>
                <a:lnTo>
                  <a:pt x="169830" y="25074"/>
                </a:lnTo>
                <a:lnTo>
                  <a:pt x="187071" y="10858"/>
                </a:lnTo>
                <a:lnTo>
                  <a:pt x="206025" y="2643"/>
                </a:lnTo>
                <a:lnTo>
                  <a:pt x="225552" y="0"/>
                </a:lnTo>
                <a:lnTo>
                  <a:pt x="255293" y="5619"/>
                </a:lnTo>
                <a:lnTo>
                  <a:pt x="280606" y="22098"/>
                </a:lnTo>
                <a:lnTo>
                  <a:pt x="284113" y="27432"/>
                </a:lnTo>
                <a:lnTo>
                  <a:pt x="220980" y="27432"/>
                </a:lnTo>
                <a:lnTo>
                  <a:pt x="201715" y="31313"/>
                </a:lnTo>
                <a:lnTo>
                  <a:pt x="184594" y="42481"/>
                </a:lnTo>
                <a:lnTo>
                  <a:pt x="182355" y="45720"/>
                </a:lnTo>
                <a:close/>
              </a:path>
              <a:path w="304800" h="219710">
                <a:moveTo>
                  <a:pt x="22860" y="219456"/>
                </a:moveTo>
                <a:lnTo>
                  <a:pt x="6096" y="219456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944" y="35052"/>
                </a:lnTo>
                <a:lnTo>
                  <a:pt x="47434" y="42672"/>
                </a:lnTo>
                <a:lnTo>
                  <a:pt x="35171" y="60864"/>
                </a:lnTo>
                <a:lnTo>
                  <a:pt x="30480" y="85344"/>
                </a:lnTo>
                <a:lnTo>
                  <a:pt x="30480" y="214884"/>
                </a:lnTo>
                <a:lnTo>
                  <a:pt x="22860" y="219456"/>
                </a:lnTo>
                <a:close/>
              </a:path>
              <a:path w="304800" h="219710">
                <a:moveTo>
                  <a:pt x="158496" y="219456"/>
                </a:moveTo>
                <a:lnTo>
                  <a:pt x="144780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2897" y="60864"/>
                </a:lnTo>
                <a:lnTo>
                  <a:pt x="121348" y="43053"/>
                </a:lnTo>
                <a:lnTo>
                  <a:pt x="104370" y="31527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2355" y="45720"/>
                </a:lnTo>
                <a:lnTo>
                  <a:pt x="172331" y="60221"/>
                </a:lnTo>
                <a:lnTo>
                  <a:pt x="167640" y="83820"/>
                </a:lnTo>
                <a:lnTo>
                  <a:pt x="167640" y="216408"/>
                </a:lnTo>
                <a:lnTo>
                  <a:pt x="158496" y="219456"/>
                </a:lnTo>
                <a:close/>
              </a:path>
              <a:path w="304800" h="219710">
                <a:moveTo>
                  <a:pt x="297180" y="219456"/>
                </a:moveTo>
                <a:lnTo>
                  <a:pt x="280416" y="219456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4113" y="27432"/>
                </a:lnTo>
                <a:lnTo>
                  <a:pt x="298203" y="48863"/>
                </a:lnTo>
                <a:lnTo>
                  <a:pt x="304800" y="85344"/>
                </a:lnTo>
                <a:lnTo>
                  <a:pt x="304800" y="214884"/>
                </a:lnTo>
                <a:lnTo>
                  <a:pt x="297180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67642" y="3293674"/>
            <a:ext cx="242928" cy="19613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475904" y="3201016"/>
            <a:ext cx="263553" cy="308540"/>
          </a:xfrm>
          <a:custGeom>
            <a:avLst/>
            <a:gdLst/>
            <a:ahLst/>
            <a:cxnLst/>
            <a:rect l="l" t="t" r="r" b="b"/>
            <a:pathLst>
              <a:path w="175260" h="352425">
                <a:moveTo>
                  <a:pt x="22860" y="350520"/>
                </a:moveTo>
                <a:lnTo>
                  <a:pt x="6096" y="350520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69913" y="234696"/>
                </a:lnTo>
                <a:lnTo>
                  <a:pt x="30480" y="269748"/>
                </a:lnTo>
                <a:lnTo>
                  <a:pt x="30480" y="345948"/>
                </a:lnTo>
                <a:lnTo>
                  <a:pt x="22860" y="350520"/>
                </a:lnTo>
                <a:close/>
              </a:path>
              <a:path w="175260" h="352425">
                <a:moveTo>
                  <a:pt x="69913" y="234696"/>
                </a:moveTo>
                <a:lnTo>
                  <a:pt x="30480" y="234696"/>
                </a:lnTo>
                <a:lnTo>
                  <a:pt x="141732" y="134112"/>
                </a:lnTo>
                <a:lnTo>
                  <a:pt x="144780" y="132588"/>
                </a:lnTo>
                <a:lnTo>
                  <a:pt x="156972" y="132588"/>
                </a:lnTo>
                <a:lnTo>
                  <a:pt x="164592" y="138684"/>
                </a:lnTo>
                <a:lnTo>
                  <a:pt x="164592" y="152400"/>
                </a:lnTo>
                <a:lnTo>
                  <a:pt x="161544" y="153924"/>
                </a:lnTo>
                <a:lnTo>
                  <a:pt x="92964" y="214884"/>
                </a:lnTo>
                <a:lnTo>
                  <a:pt x="105717" y="233172"/>
                </a:lnTo>
                <a:lnTo>
                  <a:pt x="71628" y="233172"/>
                </a:lnTo>
                <a:lnTo>
                  <a:pt x="69913" y="234696"/>
                </a:lnTo>
                <a:close/>
              </a:path>
              <a:path w="175260" h="352425">
                <a:moveTo>
                  <a:pt x="166116" y="352044"/>
                </a:moveTo>
                <a:lnTo>
                  <a:pt x="155448" y="352044"/>
                </a:lnTo>
                <a:lnTo>
                  <a:pt x="152400" y="350520"/>
                </a:lnTo>
                <a:lnTo>
                  <a:pt x="149352" y="347472"/>
                </a:lnTo>
                <a:lnTo>
                  <a:pt x="71628" y="233172"/>
                </a:lnTo>
                <a:lnTo>
                  <a:pt x="105717" y="233172"/>
                </a:lnTo>
                <a:lnTo>
                  <a:pt x="173736" y="330708"/>
                </a:lnTo>
                <a:lnTo>
                  <a:pt x="173736" y="332232"/>
                </a:lnTo>
                <a:lnTo>
                  <a:pt x="175260" y="335280"/>
                </a:lnTo>
                <a:lnTo>
                  <a:pt x="175260" y="344424"/>
                </a:lnTo>
                <a:lnTo>
                  <a:pt x="166116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894107" y="3222564"/>
            <a:ext cx="62069" cy="280187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30480" y="320040"/>
                </a:moveTo>
                <a:lnTo>
                  <a:pt x="13716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3501" y="35004"/>
                </a:lnTo>
                <a:lnTo>
                  <a:pt x="6667" y="30861"/>
                </a:lnTo>
                <a:lnTo>
                  <a:pt x="1833" y="25003"/>
                </a:lnTo>
                <a:lnTo>
                  <a:pt x="0" y="18288"/>
                </a:lnTo>
                <a:lnTo>
                  <a:pt x="1833" y="10929"/>
                </a:lnTo>
                <a:lnTo>
                  <a:pt x="6667" y="5143"/>
                </a:lnTo>
                <a:lnTo>
                  <a:pt x="13501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16978" y="3293674"/>
            <a:ext cx="236817" cy="277964"/>
          </a:xfrm>
          <a:custGeom>
            <a:avLst/>
            <a:gdLst/>
            <a:ahLst/>
            <a:cxnLst/>
            <a:rect l="l" t="t" r="r" b="b"/>
            <a:pathLst>
              <a:path w="157479" h="317500">
                <a:moveTo>
                  <a:pt x="128533" y="301752"/>
                </a:moveTo>
                <a:lnTo>
                  <a:pt x="91440" y="301752"/>
                </a:lnTo>
                <a:lnTo>
                  <a:pt x="102965" y="300156"/>
                </a:lnTo>
                <a:lnTo>
                  <a:pt x="110490" y="295846"/>
                </a:lnTo>
                <a:lnTo>
                  <a:pt x="114585" y="289536"/>
                </a:lnTo>
                <a:lnTo>
                  <a:pt x="115824" y="281940"/>
                </a:lnTo>
                <a:lnTo>
                  <a:pt x="113871" y="273915"/>
                </a:lnTo>
                <a:lnTo>
                  <a:pt x="108204" y="268033"/>
                </a:lnTo>
                <a:lnTo>
                  <a:pt x="99107" y="264152"/>
                </a:lnTo>
                <a:lnTo>
                  <a:pt x="86868" y="262128"/>
                </a:lnTo>
                <a:lnTo>
                  <a:pt x="70104" y="260604"/>
                </a:lnTo>
                <a:lnTo>
                  <a:pt x="79248" y="224028"/>
                </a:lnTo>
                <a:lnTo>
                  <a:pt x="44362" y="214931"/>
                </a:lnTo>
                <a:lnTo>
                  <a:pt x="19621" y="195834"/>
                </a:lnTo>
                <a:lnTo>
                  <a:pt x="4881" y="168735"/>
                </a:lnTo>
                <a:lnTo>
                  <a:pt x="0" y="135636"/>
                </a:lnTo>
                <a:lnTo>
                  <a:pt x="0" y="86868"/>
                </a:lnTo>
                <a:lnTo>
                  <a:pt x="5476" y="52077"/>
                </a:lnTo>
                <a:lnTo>
                  <a:pt x="22098" y="24574"/>
                </a:lnTo>
                <a:lnTo>
                  <a:pt x="50149" y="6500"/>
                </a:lnTo>
                <a:lnTo>
                  <a:pt x="89916" y="0"/>
                </a:lnTo>
                <a:lnTo>
                  <a:pt x="115990" y="2809"/>
                </a:lnTo>
                <a:lnTo>
                  <a:pt x="136207" y="9906"/>
                </a:lnTo>
                <a:lnTo>
                  <a:pt x="149280" y="19288"/>
                </a:lnTo>
                <a:lnTo>
                  <a:pt x="153192" y="27432"/>
                </a:lnTo>
                <a:lnTo>
                  <a:pt x="91440" y="27432"/>
                </a:lnTo>
                <a:lnTo>
                  <a:pt x="64555" y="31575"/>
                </a:lnTo>
                <a:lnTo>
                  <a:pt x="45529" y="43434"/>
                </a:lnTo>
                <a:lnTo>
                  <a:pt x="34218" y="62150"/>
                </a:lnTo>
                <a:lnTo>
                  <a:pt x="30480" y="86868"/>
                </a:lnTo>
                <a:lnTo>
                  <a:pt x="30480" y="135636"/>
                </a:lnTo>
                <a:lnTo>
                  <a:pt x="34218" y="161234"/>
                </a:lnTo>
                <a:lnTo>
                  <a:pt x="45529" y="180403"/>
                </a:lnTo>
                <a:lnTo>
                  <a:pt x="64555" y="192428"/>
                </a:lnTo>
                <a:lnTo>
                  <a:pt x="91440" y="196596"/>
                </a:lnTo>
                <a:lnTo>
                  <a:pt x="155542" y="196596"/>
                </a:lnTo>
                <a:lnTo>
                  <a:pt x="152828" y="202382"/>
                </a:lnTo>
                <a:lnTo>
                  <a:pt x="140970" y="211645"/>
                </a:lnTo>
                <a:lnTo>
                  <a:pt x="122253" y="219479"/>
                </a:lnTo>
                <a:lnTo>
                  <a:pt x="97536" y="224028"/>
                </a:lnTo>
                <a:lnTo>
                  <a:pt x="91440" y="248412"/>
                </a:lnTo>
                <a:lnTo>
                  <a:pt x="111847" y="251293"/>
                </a:lnTo>
                <a:lnTo>
                  <a:pt x="125539" y="258889"/>
                </a:lnTo>
                <a:lnTo>
                  <a:pt x="133230" y="269628"/>
                </a:lnTo>
                <a:lnTo>
                  <a:pt x="135636" y="281940"/>
                </a:lnTo>
                <a:lnTo>
                  <a:pt x="133278" y="294489"/>
                </a:lnTo>
                <a:lnTo>
                  <a:pt x="128533" y="301752"/>
                </a:lnTo>
                <a:close/>
              </a:path>
              <a:path w="157479" h="317500">
                <a:moveTo>
                  <a:pt x="147828" y="44196"/>
                </a:moveTo>
                <a:lnTo>
                  <a:pt x="141732" y="44196"/>
                </a:lnTo>
                <a:lnTo>
                  <a:pt x="134731" y="41576"/>
                </a:lnTo>
                <a:lnTo>
                  <a:pt x="125730" y="35814"/>
                </a:lnTo>
                <a:lnTo>
                  <a:pt x="112156" y="30051"/>
                </a:lnTo>
                <a:lnTo>
                  <a:pt x="91440" y="27432"/>
                </a:lnTo>
                <a:lnTo>
                  <a:pt x="153192" y="27432"/>
                </a:lnTo>
                <a:lnTo>
                  <a:pt x="153924" y="28956"/>
                </a:lnTo>
                <a:lnTo>
                  <a:pt x="153924" y="35052"/>
                </a:lnTo>
                <a:lnTo>
                  <a:pt x="147828" y="44196"/>
                </a:lnTo>
                <a:close/>
              </a:path>
              <a:path w="157479" h="317500">
                <a:moveTo>
                  <a:pt x="155542" y="196596"/>
                </a:moveTo>
                <a:lnTo>
                  <a:pt x="91440" y="196596"/>
                </a:lnTo>
                <a:lnTo>
                  <a:pt x="113037" y="193738"/>
                </a:lnTo>
                <a:lnTo>
                  <a:pt x="127063" y="187452"/>
                </a:lnTo>
                <a:lnTo>
                  <a:pt x="136231" y="181165"/>
                </a:lnTo>
                <a:lnTo>
                  <a:pt x="143256" y="178308"/>
                </a:lnTo>
                <a:lnTo>
                  <a:pt x="152400" y="178308"/>
                </a:lnTo>
                <a:lnTo>
                  <a:pt x="156972" y="185928"/>
                </a:lnTo>
                <a:lnTo>
                  <a:pt x="156882" y="193738"/>
                </a:lnTo>
                <a:lnTo>
                  <a:pt x="155542" y="196596"/>
                </a:lnTo>
                <a:close/>
              </a:path>
              <a:path w="157479" h="317500">
                <a:moveTo>
                  <a:pt x="94488" y="316992"/>
                </a:moveTo>
                <a:lnTo>
                  <a:pt x="83867" y="316396"/>
                </a:lnTo>
                <a:lnTo>
                  <a:pt x="72390" y="314515"/>
                </a:lnTo>
                <a:lnTo>
                  <a:pt x="63198" y="311205"/>
                </a:lnTo>
                <a:lnTo>
                  <a:pt x="59436" y="306324"/>
                </a:lnTo>
                <a:lnTo>
                  <a:pt x="59436" y="303276"/>
                </a:lnTo>
                <a:lnTo>
                  <a:pt x="60960" y="294132"/>
                </a:lnTo>
                <a:lnTo>
                  <a:pt x="65532" y="294132"/>
                </a:lnTo>
                <a:lnTo>
                  <a:pt x="69365" y="295322"/>
                </a:lnTo>
                <a:lnTo>
                  <a:pt x="74485" y="297942"/>
                </a:lnTo>
                <a:lnTo>
                  <a:pt x="81605" y="300561"/>
                </a:lnTo>
                <a:lnTo>
                  <a:pt x="91440" y="301752"/>
                </a:lnTo>
                <a:lnTo>
                  <a:pt x="128533" y="301752"/>
                </a:lnTo>
                <a:lnTo>
                  <a:pt x="125920" y="305752"/>
                </a:lnTo>
                <a:lnTo>
                  <a:pt x="113133" y="313872"/>
                </a:lnTo>
                <a:lnTo>
                  <a:pt x="94488" y="3169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88595" y="3222564"/>
            <a:ext cx="60159" cy="280187"/>
          </a:xfrm>
          <a:custGeom>
            <a:avLst/>
            <a:gdLst/>
            <a:ahLst/>
            <a:cxnLst/>
            <a:rect l="l" t="t" r="r" b="b"/>
            <a:pathLst>
              <a:path w="40004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0004" h="320039">
                <a:moveTo>
                  <a:pt x="19812" y="36576"/>
                </a:moveTo>
                <a:lnTo>
                  <a:pt x="12215" y="35004"/>
                </a:lnTo>
                <a:lnTo>
                  <a:pt x="5905" y="30861"/>
                </a:lnTo>
                <a:lnTo>
                  <a:pt x="1595" y="25003"/>
                </a:lnTo>
                <a:lnTo>
                  <a:pt x="0" y="18288"/>
                </a:lnTo>
                <a:lnTo>
                  <a:pt x="1595" y="10929"/>
                </a:lnTo>
                <a:lnTo>
                  <a:pt x="5905" y="5143"/>
                </a:lnTo>
                <a:lnTo>
                  <a:pt x="12215" y="1357"/>
                </a:lnTo>
                <a:lnTo>
                  <a:pt x="19812" y="0"/>
                </a:lnTo>
                <a:lnTo>
                  <a:pt x="28051" y="1357"/>
                </a:lnTo>
                <a:lnTo>
                  <a:pt x="34290" y="5143"/>
                </a:lnTo>
                <a:lnTo>
                  <a:pt x="38242" y="10929"/>
                </a:lnTo>
                <a:lnTo>
                  <a:pt x="39624" y="18288"/>
                </a:lnTo>
                <a:lnTo>
                  <a:pt x="38242" y="25003"/>
                </a:lnTo>
                <a:lnTo>
                  <a:pt x="34290" y="30861"/>
                </a:lnTo>
                <a:lnTo>
                  <a:pt x="28051" y="35004"/>
                </a:lnTo>
                <a:lnTo>
                  <a:pt x="19812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422247" y="3293674"/>
            <a:ext cx="258970" cy="19212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74941" y="3201016"/>
            <a:ext cx="266419" cy="308540"/>
          </a:xfrm>
          <a:custGeom>
            <a:avLst/>
            <a:gdLst/>
            <a:ahLst/>
            <a:cxnLst/>
            <a:rect l="l" t="t" r="r" b="b"/>
            <a:pathLst>
              <a:path w="177164" h="352425">
                <a:moveTo>
                  <a:pt x="24384" y="350520"/>
                </a:moveTo>
                <a:lnTo>
                  <a:pt x="7620" y="350520"/>
                </a:lnTo>
                <a:lnTo>
                  <a:pt x="0" y="345948"/>
                </a:lnTo>
                <a:lnTo>
                  <a:pt x="0" y="4572"/>
                </a:lnTo>
                <a:lnTo>
                  <a:pt x="7620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34696"/>
                </a:lnTo>
                <a:lnTo>
                  <a:pt x="71374" y="234696"/>
                </a:lnTo>
                <a:lnTo>
                  <a:pt x="30480" y="269748"/>
                </a:lnTo>
                <a:lnTo>
                  <a:pt x="30480" y="345948"/>
                </a:lnTo>
                <a:lnTo>
                  <a:pt x="24384" y="350520"/>
                </a:lnTo>
                <a:close/>
              </a:path>
              <a:path w="177164" h="352425">
                <a:moveTo>
                  <a:pt x="71374" y="234696"/>
                </a:moveTo>
                <a:lnTo>
                  <a:pt x="30480" y="234696"/>
                </a:lnTo>
                <a:lnTo>
                  <a:pt x="143256" y="134112"/>
                </a:lnTo>
                <a:lnTo>
                  <a:pt x="146304" y="132588"/>
                </a:lnTo>
                <a:lnTo>
                  <a:pt x="156972" y="132588"/>
                </a:lnTo>
                <a:lnTo>
                  <a:pt x="166116" y="138684"/>
                </a:lnTo>
                <a:lnTo>
                  <a:pt x="166116" y="149352"/>
                </a:lnTo>
                <a:lnTo>
                  <a:pt x="164592" y="152400"/>
                </a:lnTo>
                <a:lnTo>
                  <a:pt x="163068" y="153924"/>
                </a:lnTo>
                <a:lnTo>
                  <a:pt x="94488" y="214884"/>
                </a:lnTo>
                <a:lnTo>
                  <a:pt x="107000" y="233172"/>
                </a:lnTo>
                <a:lnTo>
                  <a:pt x="73152" y="233172"/>
                </a:lnTo>
                <a:lnTo>
                  <a:pt x="71374" y="234696"/>
                </a:lnTo>
                <a:close/>
              </a:path>
              <a:path w="177164" h="352425">
                <a:moveTo>
                  <a:pt x="167640" y="352044"/>
                </a:moveTo>
                <a:lnTo>
                  <a:pt x="156972" y="352044"/>
                </a:lnTo>
                <a:lnTo>
                  <a:pt x="152400" y="350520"/>
                </a:lnTo>
                <a:lnTo>
                  <a:pt x="150876" y="347472"/>
                </a:lnTo>
                <a:lnTo>
                  <a:pt x="73152" y="233172"/>
                </a:lnTo>
                <a:lnTo>
                  <a:pt x="107000" y="233172"/>
                </a:lnTo>
                <a:lnTo>
                  <a:pt x="173736" y="330708"/>
                </a:lnTo>
                <a:lnTo>
                  <a:pt x="175260" y="332232"/>
                </a:lnTo>
                <a:lnTo>
                  <a:pt x="176784" y="335280"/>
                </a:lnTo>
                <a:lnTo>
                  <a:pt x="176784" y="344424"/>
                </a:lnTo>
                <a:lnTo>
                  <a:pt x="167640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50868" y="3293674"/>
            <a:ext cx="263553" cy="194796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463441" y="3293674"/>
            <a:ext cx="261262" cy="19212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773861" y="3201017"/>
            <a:ext cx="263553" cy="309651"/>
          </a:xfrm>
          <a:custGeom>
            <a:avLst/>
            <a:gdLst/>
            <a:ahLst/>
            <a:cxnLst/>
            <a:rect l="l" t="t" r="r" b="b"/>
            <a:pathLst>
              <a:path w="175259" h="353695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3695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8845"/>
                </a:lnTo>
                <a:lnTo>
                  <a:pt x="47434" y="307848"/>
                </a:lnTo>
                <a:lnTo>
                  <a:pt x="65841" y="321135"/>
                </a:lnTo>
                <a:lnTo>
                  <a:pt x="88392" y="326136"/>
                </a:lnTo>
                <a:lnTo>
                  <a:pt x="140279" y="326136"/>
                </a:lnTo>
                <a:lnTo>
                  <a:pt x="135874" y="331708"/>
                </a:lnTo>
                <a:lnTo>
                  <a:pt x="121158" y="342900"/>
                </a:lnTo>
                <a:lnTo>
                  <a:pt x="103012" y="350662"/>
                </a:lnTo>
                <a:lnTo>
                  <a:pt x="82296" y="353568"/>
                </a:lnTo>
                <a:close/>
              </a:path>
              <a:path w="175259" h="353695">
                <a:moveTo>
                  <a:pt x="140279" y="326136"/>
                </a:moveTo>
                <a:lnTo>
                  <a:pt x="88392" y="326136"/>
                </a:lnTo>
                <a:lnTo>
                  <a:pt x="110704" y="320921"/>
                </a:lnTo>
                <a:lnTo>
                  <a:pt x="128587" y="308419"/>
                </a:lnTo>
                <a:lnTo>
                  <a:pt x="140469" y="293346"/>
                </a:lnTo>
                <a:lnTo>
                  <a:pt x="144780" y="280416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40279" y="326136"/>
                </a:lnTo>
                <a:close/>
              </a:path>
              <a:path w="175259" h="353695">
                <a:moveTo>
                  <a:pt x="169164" y="350520"/>
                </a:moveTo>
                <a:lnTo>
                  <a:pt x="152400" y="350520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0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095058" y="3222564"/>
            <a:ext cx="62069" cy="280187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228709" y="3293674"/>
            <a:ext cx="456445" cy="192350"/>
          </a:xfrm>
          <a:custGeom>
            <a:avLst/>
            <a:gdLst/>
            <a:ahLst/>
            <a:cxnLst/>
            <a:rect l="l" t="t" r="r" b="b"/>
            <a:pathLst>
              <a:path w="303529" h="219710">
                <a:moveTo>
                  <a:pt x="58534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317" y="31337"/>
                </a:lnTo>
                <a:lnTo>
                  <a:pt x="58534" y="35052"/>
                </a:lnTo>
                <a:close/>
              </a:path>
              <a:path w="303529" h="219710">
                <a:moveTo>
                  <a:pt x="180991" y="45720"/>
                </a:moveTo>
                <a:lnTo>
                  <a:pt x="155448" y="45720"/>
                </a:lnTo>
                <a:lnTo>
                  <a:pt x="169830" y="25074"/>
                </a:lnTo>
                <a:lnTo>
                  <a:pt x="187071" y="10858"/>
                </a:lnTo>
                <a:lnTo>
                  <a:pt x="206025" y="2643"/>
                </a:lnTo>
                <a:lnTo>
                  <a:pt x="225552" y="0"/>
                </a:lnTo>
                <a:lnTo>
                  <a:pt x="254412" y="5619"/>
                </a:lnTo>
                <a:lnTo>
                  <a:pt x="279273" y="22098"/>
                </a:lnTo>
                <a:lnTo>
                  <a:pt x="282746" y="27432"/>
                </a:lnTo>
                <a:lnTo>
                  <a:pt x="220980" y="27432"/>
                </a:lnTo>
                <a:lnTo>
                  <a:pt x="200834" y="31313"/>
                </a:lnTo>
                <a:lnTo>
                  <a:pt x="183261" y="42481"/>
                </a:lnTo>
                <a:lnTo>
                  <a:pt x="180991" y="45720"/>
                </a:lnTo>
                <a:close/>
              </a:path>
              <a:path w="303529" h="219710">
                <a:moveTo>
                  <a:pt x="22860" y="219456"/>
                </a:moveTo>
                <a:lnTo>
                  <a:pt x="6096" y="219456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534" y="35052"/>
                </a:lnTo>
                <a:lnTo>
                  <a:pt x="46672" y="42672"/>
                </a:lnTo>
                <a:lnTo>
                  <a:pt x="33885" y="60864"/>
                </a:lnTo>
                <a:lnTo>
                  <a:pt x="28956" y="85344"/>
                </a:lnTo>
                <a:lnTo>
                  <a:pt x="28956" y="214884"/>
                </a:lnTo>
                <a:lnTo>
                  <a:pt x="22860" y="219456"/>
                </a:lnTo>
                <a:close/>
              </a:path>
              <a:path w="303529" h="219710">
                <a:moveTo>
                  <a:pt x="158496" y="219456"/>
                </a:moveTo>
                <a:lnTo>
                  <a:pt x="144780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2897" y="60864"/>
                </a:lnTo>
                <a:lnTo>
                  <a:pt x="121348" y="43053"/>
                </a:lnTo>
                <a:lnTo>
                  <a:pt x="104370" y="31527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0991" y="45720"/>
                </a:lnTo>
                <a:lnTo>
                  <a:pt x="170830" y="60221"/>
                </a:lnTo>
                <a:lnTo>
                  <a:pt x="166116" y="83820"/>
                </a:lnTo>
                <a:lnTo>
                  <a:pt x="166116" y="216408"/>
                </a:lnTo>
                <a:lnTo>
                  <a:pt x="158496" y="219456"/>
                </a:lnTo>
                <a:close/>
              </a:path>
              <a:path w="303529" h="219710">
                <a:moveTo>
                  <a:pt x="297180" y="219456"/>
                </a:moveTo>
                <a:lnTo>
                  <a:pt x="280416" y="219456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2746" y="27432"/>
                </a:lnTo>
                <a:lnTo>
                  <a:pt x="296703" y="48863"/>
                </a:lnTo>
                <a:lnTo>
                  <a:pt x="303276" y="85344"/>
                </a:lnTo>
                <a:lnTo>
                  <a:pt x="303276" y="214884"/>
                </a:lnTo>
                <a:lnTo>
                  <a:pt x="297180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728827" y="3222564"/>
            <a:ext cx="62069" cy="280187"/>
          </a:xfrm>
          <a:custGeom>
            <a:avLst/>
            <a:gdLst/>
            <a:ahLst/>
            <a:cxnLst/>
            <a:rect l="l" t="t" r="r" b="b"/>
            <a:pathLst>
              <a:path w="41275" h="320039">
                <a:moveTo>
                  <a:pt x="28956" y="320040"/>
                </a:moveTo>
                <a:lnTo>
                  <a:pt x="12192" y="320040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0040"/>
                </a:lnTo>
                <a:close/>
              </a:path>
              <a:path w="41275" h="320039">
                <a:moveTo>
                  <a:pt x="21336" y="36576"/>
                </a:moveTo>
                <a:lnTo>
                  <a:pt x="12858" y="35004"/>
                </a:lnTo>
                <a:lnTo>
                  <a:pt x="6096" y="30861"/>
                </a:lnTo>
                <a:lnTo>
                  <a:pt x="1619" y="25003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003"/>
                </a:lnTo>
                <a:lnTo>
                  <a:pt x="35242" y="30861"/>
                </a:lnTo>
                <a:lnTo>
                  <a:pt x="28932" y="35004"/>
                </a:lnTo>
                <a:lnTo>
                  <a:pt x="21336" y="3657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0836611" y="3295829"/>
            <a:ext cx="245220" cy="190794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254814" y="3201017"/>
            <a:ext cx="261644" cy="309651"/>
          </a:xfrm>
          <a:custGeom>
            <a:avLst/>
            <a:gdLst/>
            <a:ahLst/>
            <a:cxnLst/>
            <a:rect l="l" t="t" r="r" b="b"/>
            <a:pathLst>
              <a:path w="173990" h="353695">
                <a:moveTo>
                  <a:pt x="22860" y="350520"/>
                </a:moveTo>
                <a:lnTo>
                  <a:pt x="6096" y="350520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166116"/>
                </a:lnTo>
                <a:lnTo>
                  <a:pt x="59439" y="166116"/>
                </a:lnTo>
                <a:lnTo>
                  <a:pt x="47625" y="173736"/>
                </a:lnTo>
                <a:lnTo>
                  <a:pt x="35194" y="191928"/>
                </a:lnTo>
                <a:lnTo>
                  <a:pt x="30480" y="216408"/>
                </a:lnTo>
                <a:lnTo>
                  <a:pt x="30480" y="280416"/>
                </a:lnTo>
                <a:lnTo>
                  <a:pt x="34551" y="293346"/>
                </a:lnTo>
                <a:lnTo>
                  <a:pt x="45910" y="308419"/>
                </a:lnTo>
                <a:lnTo>
                  <a:pt x="59930" y="318516"/>
                </a:lnTo>
                <a:lnTo>
                  <a:pt x="28956" y="318516"/>
                </a:lnTo>
                <a:lnTo>
                  <a:pt x="28956" y="345948"/>
                </a:lnTo>
                <a:lnTo>
                  <a:pt x="22860" y="350520"/>
                </a:lnTo>
                <a:close/>
              </a:path>
              <a:path w="173990" h="353695">
                <a:moveTo>
                  <a:pt x="59439" y="166116"/>
                </a:moveTo>
                <a:lnTo>
                  <a:pt x="30480" y="166116"/>
                </a:lnTo>
                <a:lnTo>
                  <a:pt x="39552" y="152923"/>
                </a:lnTo>
                <a:lnTo>
                  <a:pt x="52768" y="141732"/>
                </a:lnTo>
                <a:lnTo>
                  <a:pt x="69699" y="133969"/>
                </a:lnTo>
                <a:lnTo>
                  <a:pt x="89916" y="131064"/>
                </a:lnTo>
                <a:lnTo>
                  <a:pt x="122301" y="137755"/>
                </a:lnTo>
                <a:lnTo>
                  <a:pt x="148971" y="156019"/>
                </a:lnTo>
                <a:lnTo>
                  <a:pt x="150623" y="158496"/>
                </a:lnTo>
                <a:lnTo>
                  <a:pt x="85344" y="158496"/>
                </a:lnTo>
                <a:lnTo>
                  <a:pt x="65198" y="162401"/>
                </a:lnTo>
                <a:lnTo>
                  <a:pt x="59439" y="166116"/>
                </a:lnTo>
                <a:close/>
              </a:path>
              <a:path w="173990" h="353695">
                <a:moveTo>
                  <a:pt x="149344" y="326136"/>
                </a:moveTo>
                <a:lnTo>
                  <a:pt x="85344" y="326136"/>
                </a:lnTo>
                <a:lnTo>
                  <a:pt x="107894" y="321135"/>
                </a:lnTo>
                <a:lnTo>
                  <a:pt x="126301" y="307848"/>
                </a:lnTo>
                <a:lnTo>
                  <a:pt x="138707" y="288845"/>
                </a:lnTo>
                <a:lnTo>
                  <a:pt x="143256" y="266700"/>
                </a:lnTo>
                <a:lnTo>
                  <a:pt x="143256" y="216408"/>
                </a:lnTo>
                <a:lnTo>
                  <a:pt x="138707" y="195143"/>
                </a:lnTo>
                <a:lnTo>
                  <a:pt x="126301" y="176593"/>
                </a:lnTo>
                <a:lnTo>
                  <a:pt x="107894" y="163472"/>
                </a:lnTo>
                <a:lnTo>
                  <a:pt x="85344" y="158496"/>
                </a:lnTo>
                <a:lnTo>
                  <a:pt x="150623" y="158496"/>
                </a:lnTo>
                <a:lnTo>
                  <a:pt x="167068" y="183141"/>
                </a:lnTo>
                <a:lnTo>
                  <a:pt x="173736" y="216408"/>
                </a:lnTo>
                <a:lnTo>
                  <a:pt x="173736" y="266700"/>
                </a:lnTo>
                <a:lnTo>
                  <a:pt x="166878" y="299561"/>
                </a:lnTo>
                <a:lnTo>
                  <a:pt x="149344" y="326136"/>
                </a:lnTo>
                <a:close/>
              </a:path>
              <a:path w="173990" h="353695">
                <a:moveTo>
                  <a:pt x="91440" y="353568"/>
                </a:moveTo>
                <a:lnTo>
                  <a:pt x="70746" y="350662"/>
                </a:lnTo>
                <a:lnTo>
                  <a:pt x="52768" y="342900"/>
                </a:lnTo>
                <a:lnTo>
                  <a:pt x="38504" y="331708"/>
                </a:lnTo>
                <a:lnTo>
                  <a:pt x="28956" y="318516"/>
                </a:lnTo>
                <a:lnTo>
                  <a:pt x="59930" y="318516"/>
                </a:lnTo>
                <a:lnTo>
                  <a:pt x="63269" y="320921"/>
                </a:lnTo>
                <a:lnTo>
                  <a:pt x="85344" y="326136"/>
                </a:lnTo>
                <a:lnTo>
                  <a:pt x="149344" y="326136"/>
                </a:lnTo>
                <a:lnTo>
                  <a:pt x="148590" y="327279"/>
                </a:lnTo>
                <a:lnTo>
                  <a:pt x="122301" y="346424"/>
                </a:lnTo>
                <a:lnTo>
                  <a:pt x="914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547987" y="3293674"/>
            <a:ext cx="242928" cy="19613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836847" y="3293674"/>
            <a:ext cx="220583" cy="277964"/>
          </a:xfrm>
          <a:custGeom>
            <a:avLst/>
            <a:gdLst/>
            <a:ahLst/>
            <a:cxnLst/>
            <a:rect l="l" t="t" r="r" b="b"/>
            <a:pathLst>
              <a:path w="146684" h="317500">
                <a:moveTo>
                  <a:pt x="134445" y="198120"/>
                </a:moveTo>
                <a:lnTo>
                  <a:pt x="71628" y="198120"/>
                </a:lnTo>
                <a:lnTo>
                  <a:pt x="93797" y="195453"/>
                </a:lnTo>
                <a:lnTo>
                  <a:pt x="108394" y="188214"/>
                </a:lnTo>
                <a:lnTo>
                  <a:pt x="116419" y="177546"/>
                </a:lnTo>
                <a:lnTo>
                  <a:pt x="118872" y="164592"/>
                </a:lnTo>
                <a:lnTo>
                  <a:pt x="106984" y="137879"/>
                </a:lnTo>
                <a:lnTo>
                  <a:pt x="78638" y="124260"/>
                </a:lnTo>
                <a:lnTo>
                  <a:pt x="44805" y="113787"/>
                </a:lnTo>
                <a:lnTo>
                  <a:pt x="16459" y="96511"/>
                </a:lnTo>
                <a:lnTo>
                  <a:pt x="4572" y="62484"/>
                </a:lnTo>
                <a:lnTo>
                  <a:pt x="8501" y="39862"/>
                </a:lnTo>
                <a:lnTo>
                  <a:pt x="21145" y="19812"/>
                </a:lnTo>
                <a:lnTo>
                  <a:pt x="43791" y="5476"/>
                </a:lnTo>
                <a:lnTo>
                  <a:pt x="77724" y="0"/>
                </a:lnTo>
                <a:lnTo>
                  <a:pt x="100107" y="1833"/>
                </a:lnTo>
                <a:lnTo>
                  <a:pt x="119634" y="6667"/>
                </a:lnTo>
                <a:lnTo>
                  <a:pt x="133445" y="13501"/>
                </a:lnTo>
                <a:lnTo>
                  <a:pt x="138684" y="21336"/>
                </a:lnTo>
                <a:lnTo>
                  <a:pt x="138684" y="24384"/>
                </a:lnTo>
                <a:lnTo>
                  <a:pt x="77724" y="24384"/>
                </a:lnTo>
                <a:lnTo>
                  <a:pt x="56435" y="27955"/>
                </a:lnTo>
                <a:lnTo>
                  <a:pt x="42291" y="36957"/>
                </a:lnTo>
                <a:lnTo>
                  <a:pt x="34432" y="48815"/>
                </a:lnTo>
                <a:lnTo>
                  <a:pt x="32004" y="60960"/>
                </a:lnTo>
                <a:lnTo>
                  <a:pt x="43891" y="83429"/>
                </a:lnTo>
                <a:lnTo>
                  <a:pt x="72237" y="95146"/>
                </a:lnTo>
                <a:lnTo>
                  <a:pt x="106070" y="105838"/>
                </a:lnTo>
                <a:lnTo>
                  <a:pt x="134416" y="125236"/>
                </a:lnTo>
                <a:lnTo>
                  <a:pt x="146304" y="163068"/>
                </a:lnTo>
                <a:lnTo>
                  <a:pt x="142374" y="185856"/>
                </a:lnTo>
                <a:lnTo>
                  <a:pt x="134445" y="198120"/>
                </a:lnTo>
                <a:close/>
              </a:path>
              <a:path w="146684" h="317500">
                <a:moveTo>
                  <a:pt x="134112" y="38100"/>
                </a:moveTo>
                <a:lnTo>
                  <a:pt x="126492" y="38100"/>
                </a:lnTo>
                <a:lnTo>
                  <a:pt x="120157" y="35956"/>
                </a:lnTo>
                <a:lnTo>
                  <a:pt x="110109" y="31242"/>
                </a:lnTo>
                <a:lnTo>
                  <a:pt x="96059" y="26527"/>
                </a:lnTo>
                <a:lnTo>
                  <a:pt x="77724" y="24384"/>
                </a:lnTo>
                <a:lnTo>
                  <a:pt x="138684" y="24384"/>
                </a:lnTo>
                <a:lnTo>
                  <a:pt x="138684" y="27432"/>
                </a:lnTo>
                <a:lnTo>
                  <a:pt x="134112" y="38100"/>
                </a:lnTo>
                <a:close/>
              </a:path>
              <a:path w="146684" h="317500">
                <a:moveTo>
                  <a:pt x="117421" y="301752"/>
                </a:moveTo>
                <a:lnTo>
                  <a:pt x="80772" y="301752"/>
                </a:lnTo>
                <a:lnTo>
                  <a:pt x="91654" y="300156"/>
                </a:lnTo>
                <a:lnTo>
                  <a:pt x="99250" y="295846"/>
                </a:lnTo>
                <a:lnTo>
                  <a:pt x="103703" y="289536"/>
                </a:lnTo>
                <a:lnTo>
                  <a:pt x="105156" y="281940"/>
                </a:lnTo>
                <a:lnTo>
                  <a:pt x="103203" y="273915"/>
                </a:lnTo>
                <a:lnTo>
                  <a:pt x="97536" y="268033"/>
                </a:lnTo>
                <a:lnTo>
                  <a:pt x="88439" y="264152"/>
                </a:lnTo>
                <a:lnTo>
                  <a:pt x="76200" y="262128"/>
                </a:lnTo>
                <a:lnTo>
                  <a:pt x="57912" y="260604"/>
                </a:lnTo>
                <a:lnTo>
                  <a:pt x="68580" y="222504"/>
                </a:lnTo>
                <a:lnTo>
                  <a:pt x="40505" y="219217"/>
                </a:lnTo>
                <a:lnTo>
                  <a:pt x="18859" y="211074"/>
                </a:lnTo>
                <a:lnTo>
                  <a:pt x="4929" y="200644"/>
                </a:lnTo>
                <a:lnTo>
                  <a:pt x="0" y="190500"/>
                </a:lnTo>
                <a:lnTo>
                  <a:pt x="0" y="184404"/>
                </a:lnTo>
                <a:lnTo>
                  <a:pt x="4572" y="176784"/>
                </a:lnTo>
                <a:lnTo>
                  <a:pt x="10668" y="176784"/>
                </a:lnTo>
                <a:lnTo>
                  <a:pt x="18049" y="180117"/>
                </a:lnTo>
                <a:lnTo>
                  <a:pt x="28575" y="187452"/>
                </a:lnTo>
                <a:lnTo>
                  <a:pt x="45386" y="194786"/>
                </a:lnTo>
                <a:lnTo>
                  <a:pt x="71628" y="198120"/>
                </a:lnTo>
                <a:lnTo>
                  <a:pt x="134445" y="198120"/>
                </a:lnTo>
                <a:lnTo>
                  <a:pt x="130873" y="203644"/>
                </a:lnTo>
                <a:lnTo>
                  <a:pt x="112228" y="216003"/>
                </a:lnTo>
                <a:lnTo>
                  <a:pt x="86868" y="222504"/>
                </a:lnTo>
                <a:lnTo>
                  <a:pt x="80772" y="248412"/>
                </a:lnTo>
                <a:lnTo>
                  <a:pt x="100536" y="251293"/>
                </a:lnTo>
                <a:lnTo>
                  <a:pt x="114300" y="258889"/>
                </a:lnTo>
                <a:lnTo>
                  <a:pt x="122348" y="269628"/>
                </a:lnTo>
                <a:lnTo>
                  <a:pt x="124968" y="281940"/>
                </a:lnTo>
                <a:lnTo>
                  <a:pt x="122396" y="294489"/>
                </a:lnTo>
                <a:lnTo>
                  <a:pt x="117421" y="301752"/>
                </a:lnTo>
                <a:close/>
              </a:path>
              <a:path w="146684" h="317500">
                <a:moveTo>
                  <a:pt x="83820" y="316992"/>
                </a:moveTo>
                <a:lnTo>
                  <a:pt x="72318" y="316396"/>
                </a:lnTo>
                <a:lnTo>
                  <a:pt x="60388" y="314515"/>
                </a:lnTo>
                <a:lnTo>
                  <a:pt x="51030" y="311205"/>
                </a:lnTo>
                <a:lnTo>
                  <a:pt x="47244" y="306324"/>
                </a:lnTo>
                <a:lnTo>
                  <a:pt x="47244" y="303276"/>
                </a:lnTo>
                <a:lnTo>
                  <a:pt x="50292" y="294132"/>
                </a:lnTo>
                <a:lnTo>
                  <a:pt x="54864" y="294132"/>
                </a:lnTo>
                <a:lnTo>
                  <a:pt x="58054" y="295322"/>
                </a:lnTo>
                <a:lnTo>
                  <a:pt x="63246" y="297942"/>
                </a:lnTo>
                <a:lnTo>
                  <a:pt x="70723" y="300561"/>
                </a:lnTo>
                <a:lnTo>
                  <a:pt x="80772" y="301752"/>
                </a:lnTo>
                <a:lnTo>
                  <a:pt x="117421" y="301752"/>
                </a:lnTo>
                <a:lnTo>
                  <a:pt x="114681" y="305752"/>
                </a:lnTo>
                <a:lnTo>
                  <a:pt x="101822" y="313872"/>
                </a:lnTo>
                <a:lnTo>
                  <a:pt x="83820" y="3169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2076127" y="3294752"/>
            <a:ext cx="270429" cy="193462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2377923" y="3295829"/>
            <a:ext cx="265846" cy="19212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2705588" y="3293674"/>
            <a:ext cx="178758" cy="19212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2916843" y="3295829"/>
            <a:ext cx="265846" cy="19212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47288" y="3700940"/>
            <a:ext cx="271193" cy="286858"/>
          </a:xfrm>
          <a:custGeom>
            <a:avLst/>
            <a:gdLst/>
            <a:ahLst/>
            <a:cxnLst/>
            <a:rect l="l" t="t" r="r" b="b"/>
            <a:pathLst>
              <a:path w="180339" h="327660">
                <a:moveTo>
                  <a:pt x="13716" y="327660"/>
                </a:moveTo>
                <a:lnTo>
                  <a:pt x="6096" y="327660"/>
                </a:lnTo>
                <a:lnTo>
                  <a:pt x="0" y="324612"/>
                </a:lnTo>
                <a:lnTo>
                  <a:pt x="0" y="307848"/>
                </a:lnTo>
                <a:lnTo>
                  <a:pt x="1524" y="300228"/>
                </a:lnTo>
                <a:lnTo>
                  <a:pt x="9144" y="300228"/>
                </a:lnTo>
                <a:lnTo>
                  <a:pt x="30122" y="293060"/>
                </a:lnTo>
                <a:lnTo>
                  <a:pt x="48958" y="273748"/>
                </a:lnTo>
                <a:lnTo>
                  <a:pt x="64650" y="245578"/>
                </a:lnTo>
                <a:lnTo>
                  <a:pt x="76200" y="211836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1440" y="176784"/>
                </a:lnTo>
                <a:lnTo>
                  <a:pt x="120900" y="176784"/>
                </a:lnTo>
                <a:lnTo>
                  <a:pt x="108204" y="211836"/>
                </a:lnTo>
                <a:lnTo>
                  <a:pt x="92368" y="251150"/>
                </a:lnTo>
                <a:lnTo>
                  <a:pt x="72961" y="288607"/>
                </a:lnTo>
                <a:lnTo>
                  <a:pt x="47553" y="316634"/>
                </a:lnTo>
                <a:lnTo>
                  <a:pt x="13716" y="327660"/>
                </a:lnTo>
                <a:close/>
              </a:path>
              <a:path w="180339" h="327660">
                <a:moveTo>
                  <a:pt x="120900" y="176784"/>
                </a:moveTo>
                <a:lnTo>
                  <a:pt x="91440" y="176784"/>
                </a:lnTo>
                <a:lnTo>
                  <a:pt x="150876" y="6096"/>
                </a:lnTo>
                <a:lnTo>
                  <a:pt x="153924" y="1524"/>
                </a:lnTo>
                <a:lnTo>
                  <a:pt x="156972" y="0"/>
                </a:lnTo>
                <a:lnTo>
                  <a:pt x="169164" y="0"/>
                </a:lnTo>
                <a:lnTo>
                  <a:pt x="179832" y="6096"/>
                </a:lnTo>
                <a:lnTo>
                  <a:pt x="179832" y="18288"/>
                </a:lnTo>
                <a:lnTo>
                  <a:pt x="178308" y="18288"/>
                </a:lnTo>
                <a:lnTo>
                  <a:pt x="120900" y="1767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31838" y="3700940"/>
            <a:ext cx="242928" cy="196131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37945" y="3700940"/>
            <a:ext cx="261644" cy="286858"/>
          </a:xfrm>
          <a:custGeom>
            <a:avLst/>
            <a:gdLst/>
            <a:ahLst/>
            <a:cxnLst/>
            <a:rect l="l" t="t" r="r" b="b"/>
            <a:pathLst>
              <a:path w="173989" h="327660">
                <a:moveTo>
                  <a:pt x="60676" y="35052"/>
                </a:moveTo>
                <a:lnTo>
                  <a:pt x="30480" y="35052"/>
                </a:lnTo>
                <a:lnTo>
                  <a:pt x="39576" y="21859"/>
                </a:lnTo>
                <a:lnTo>
                  <a:pt x="52959" y="10668"/>
                </a:lnTo>
                <a:lnTo>
                  <a:pt x="70342" y="2905"/>
                </a:lnTo>
                <a:lnTo>
                  <a:pt x="91440" y="0"/>
                </a:lnTo>
                <a:lnTo>
                  <a:pt x="123586" y="6929"/>
                </a:lnTo>
                <a:lnTo>
                  <a:pt x="149733" y="25717"/>
                </a:lnTo>
                <a:lnTo>
                  <a:pt x="150822" y="27432"/>
                </a:lnTo>
                <a:lnTo>
                  <a:pt x="86868" y="27432"/>
                </a:lnTo>
                <a:lnTo>
                  <a:pt x="66484" y="31361"/>
                </a:lnTo>
                <a:lnTo>
                  <a:pt x="60676" y="35052"/>
                </a:lnTo>
                <a:close/>
              </a:path>
              <a:path w="173989" h="327660">
                <a:moveTo>
                  <a:pt x="24384" y="327660"/>
                </a:moveTo>
                <a:lnTo>
                  <a:pt x="7620" y="327660"/>
                </a:lnTo>
                <a:lnTo>
                  <a:pt x="0" y="321564"/>
                </a:lnTo>
                <a:lnTo>
                  <a:pt x="0" y="7620"/>
                </a:lnTo>
                <a:lnTo>
                  <a:pt x="7620" y="3048"/>
                </a:lnTo>
                <a:lnTo>
                  <a:pt x="22860" y="3048"/>
                </a:lnTo>
                <a:lnTo>
                  <a:pt x="30480" y="7620"/>
                </a:lnTo>
                <a:lnTo>
                  <a:pt x="30480" y="35052"/>
                </a:lnTo>
                <a:lnTo>
                  <a:pt x="60676" y="35052"/>
                </a:lnTo>
                <a:lnTo>
                  <a:pt x="48387" y="42862"/>
                </a:lnTo>
                <a:lnTo>
                  <a:pt x="35433" y="61507"/>
                </a:lnTo>
                <a:lnTo>
                  <a:pt x="30480" y="86868"/>
                </a:lnTo>
                <a:lnTo>
                  <a:pt x="30480" y="150876"/>
                </a:lnTo>
                <a:lnTo>
                  <a:pt x="34790" y="163806"/>
                </a:lnTo>
                <a:lnTo>
                  <a:pt x="46672" y="178879"/>
                </a:lnTo>
                <a:lnTo>
                  <a:pt x="61115" y="188976"/>
                </a:lnTo>
                <a:lnTo>
                  <a:pt x="30480" y="188976"/>
                </a:lnTo>
                <a:lnTo>
                  <a:pt x="30480" y="321564"/>
                </a:lnTo>
                <a:lnTo>
                  <a:pt x="24384" y="327660"/>
                </a:lnTo>
                <a:close/>
              </a:path>
              <a:path w="173989" h="327660">
                <a:moveTo>
                  <a:pt x="150084" y="196596"/>
                </a:moveTo>
                <a:lnTo>
                  <a:pt x="86868" y="196596"/>
                </a:lnTo>
                <a:lnTo>
                  <a:pt x="108537" y="191595"/>
                </a:lnTo>
                <a:lnTo>
                  <a:pt x="126492" y="178308"/>
                </a:lnTo>
                <a:lnTo>
                  <a:pt x="138731" y="159305"/>
                </a:lnTo>
                <a:lnTo>
                  <a:pt x="143256" y="137160"/>
                </a:lnTo>
                <a:lnTo>
                  <a:pt x="143256" y="86868"/>
                </a:lnTo>
                <a:lnTo>
                  <a:pt x="138731" y="64722"/>
                </a:lnTo>
                <a:lnTo>
                  <a:pt x="126492" y="45720"/>
                </a:lnTo>
                <a:lnTo>
                  <a:pt x="108537" y="32432"/>
                </a:lnTo>
                <a:lnTo>
                  <a:pt x="86868" y="27432"/>
                </a:lnTo>
                <a:lnTo>
                  <a:pt x="150822" y="27432"/>
                </a:lnTo>
                <a:lnTo>
                  <a:pt x="167306" y="53363"/>
                </a:lnTo>
                <a:lnTo>
                  <a:pt x="173736" y="86868"/>
                </a:lnTo>
                <a:lnTo>
                  <a:pt x="173736" y="137160"/>
                </a:lnTo>
                <a:lnTo>
                  <a:pt x="167116" y="170021"/>
                </a:lnTo>
                <a:lnTo>
                  <a:pt x="150084" y="196596"/>
                </a:lnTo>
                <a:close/>
              </a:path>
              <a:path w="173989" h="327660">
                <a:moveTo>
                  <a:pt x="92964" y="224028"/>
                </a:moveTo>
                <a:lnTo>
                  <a:pt x="72485" y="221122"/>
                </a:lnTo>
                <a:lnTo>
                  <a:pt x="54864" y="213360"/>
                </a:lnTo>
                <a:lnTo>
                  <a:pt x="40671" y="202168"/>
                </a:lnTo>
                <a:lnTo>
                  <a:pt x="30480" y="188976"/>
                </a:lnTo>
                <a:lnTo>
                  <a:pt x="61115" y="188976"/>
                </a:lnTo>
                <a:lnTo>
                  <a:pt x="64555" y="191381"/>
                </a:lnTo>
                <a:lnTo>
                  <a:pt x="86868" y="196596"/>
                </a:lnTo>
                <a:lnTo>
                  <a:pt x="150084" y="196596"/>
                </a:lnTo>
                <a:lnTo>
                  <a:pt x="149352" y="197739"/>
                </a:lnTo>
                <a:lnTo>
                  <a:pt x="123586" y="216884"/>
                </a:lnTo>
                <a:lnTo>
                  <a:pt x="92964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54832" y="3700940"/>
            <a:ext cx="458354" cy="193461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061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13" y="3500"/>
                </a:lnTo>
                <a:lnTo>
                  <a:pt x="130111" y="13144"/>
                </a:lnTo>
                <a:lnTo>
                  <a:pt x="144774" y="27432"/>
                </a:lnTo>
                <a:lnTo>
                  <a:pt x="83820" y="27432"/>
                </a:lnTo>
                <a:lnTo>
                  <a:pt x="64555" y="31361"/>
                </a:lnTo>
                <a:lnTo>
                  <a:pt x="59061" y="35052"/>
                </a:lnTo>
                <a:close/>
              </a:path>
              <a:path w="304800" h="220979">
                <a:moveTo>
                  <a:pt x="182758" y="45720"/>
                </a:moveTo>
                <a:lnTo>
                  <a:pt x="155448" y="45720"/>
                </a:lnTo>
                <a:lnTo>
                  <a:pt x="169854" y="25717"/>
                </a:lnTo>
                <a:lnTo>
                  <a:pt x="187261" y="11430"/>
                </a:lnTo>
                <a:lnTo>
                  <a:pt x="206668" y="2857"/>
                </a:lnTo>
                <a:lnTo>
                  <a:pt x="227076" y="0"/>
                </a:lnTo>
                <a:lnTo>
                  <a:pt x="255936" y="5857"/>
                </a:lnTo>
                <a:lnTo>
                  <a:pt x="280797" y="22860"/>
                </a:lnTo>
                <a:lnTo>
                  <a:pt x="283717" y="27432"/>
                </a:lnTo>
                <a:lnTo>
                  <a:pt x="220980" y="27432"/>
                </a:lnTo>
                <a:lnTo>
                  <a:pt x="201715" y="31527"/>
                </a:lnTo>
                <a:lnTo>
                  <a:pt x="184594" y="43053"/>
                </a:lnTo>
                <a:lnTo>
                  <a:pt x="182758" y="45720"/>
                </a:lnTo>
                <a:close/>
              </a:path>
              <a:path w="304800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9061" y="35052"/>
                </a:lnTo>
                <a:lnTo>
                  <a:pt x="47434" y="42862"/>
                </a:lnTo>
                <a:lnTo>
                  <a:pt x="35171" y="61507"/>
                </a:lnTo>
                <a:lnTo>
                  <a:pt x="30480" y="86868"/>
                </a:lnTo>
                <a:lnTo>
                  <a:pt x="30480" y="214884"/>
                </a:lnTo>
                <a:lnTo>
                  <a:pt x="22860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2897" y="62150"/>
                </a:lnTo>
                <a:lnTo>
                  <a:pt x="121348" y="43815"/>
                </a:lnTo>
                <a:lnTo>
                  <a:pt x="104370" y="31765"/>
                </a:lnTo>
                <a:lnTo>
                  <a:pt x="83820" y="27432"/>
                </a:lnTo>
                <a:lnTo>
                  <a:pt x="144774" y="27432"/>
                </a:lnTo>
                <a:lnTo>
                  <a:pt x="144994" y="27646"/>
                </a:lnTo>
                <a:lnTo>
                  <a:pt x="155448" y="45720"/>
                </a:lnTo>
                <a:lnTo>
                  <a:pt x="182758" y="45720"/>
                </a:lnTo>
                <a:lnTo>
                  <a:pt x="172331" y="60864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6868"/>
                </a:lnTo>
                <a:lnTo>
                  <a:pt x="269628" y="60864"/>
                </a:lnTo>
                <a:lnTo>
                  <a:pt x="257365" y="42291"/>
                </a:lnTo>
                <a:lnTo>
                  <a:pt x="240244" y="31146"/>
                </a:lnTo>
                <a:lnTo>
                  <a:pt x="220980" y="27432"/>
                </a:lnTo>
                <a:lnTo>
                  <a:pt x="283717" y="27432"/>
                </a:lnTo>
                <a:lnTo>
                  <a:pt x="298227" y="50149"/>
                </a:lnTo>
                <a:lnTo>
                  <a:pt x="304800" y="86868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342016" y="3700940"/>
            <a:ext cx="242928" cy="19613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76145" y="3608282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786086" y="3703095"/>
            <a:ext cx="45719" cy="191238"/>
          </a:xfrm>
          <a:custGeom>
            <a:avLst/>
            <a:gdLst/>
            <a:ahLst/>
            <a:cxnLst/>
            <a:rect l="l" t="t" r="r" b="b"/>
            <a:pathLst>
              <a:path w="29210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78780" y="3700940"/>
            <a:ext cx="271193" cy="286858"/>
          </a:xfrm>
          <a:custGeom>
            <a:avLst/>
            <a:gdLst/>
            <a:ahLst/>
            <a:cxnLst/>
            <a:rect l="l" t="t" r="r" b="b"/>
            <a:pathLst>
              <a:path w="180339" h="327660">
                <a:moveTo>
                  <a:pt x="13716" y="327660"/>
                </a:moveTo>
                <a:lnTo>
                  <a:pt x="6096" y="327660"/>
                </a:lnTo>
                <a:lnTo>
                  <a:pt x="0" y="324612"/>
                </a:lnTo>
                <a:lnTo>
                  <a:pt x="0" y="307848"/>
                </a:lnTo>
                <a:lnTo>
                  <a:pt x="1524" y="300228"/>
                </a:lnTo>
                <a:lnTo>
                  <a:pt x="9144" y="300228"/>
                </a:lnTo>
                <a:lnTo>
                  <a:pt x="30122" y="293060"/>
                </a:lnTo>
                <a:lnTo>
                  <a:pt x="48958" y="273748"/>
                </a:lnTo>
                <a:lnTo>
                  <a:pt x="64650" y="245578"/>
                </a:lnTo>
                <a:lnTo>
                  <a:pt x="76200" y="211836"/>
                </a:lnTo>
                <a:lnTo>
                  <a:pt x="0" y="18288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1440" y="176784"/>
                </a:lnTo>
                <a:lnTo>
                  <a:pt x="119652" y="176784"/>
                </a:lnTo>
                <a:lnTo>
                  <a:pt x="106680" y="211836"/>
                </a:lnTo>
                <a:lnTo>
                  <a:pt x="91725" y="251150"/>
                </a:lnTo>
                <a:lnTo>
                  <a:pt x="72771" y="288607"/>
                </a:lnTo>
                <a:lnTo>
                  <a:pt x="47529" y="316634"/>
                </a:lnTo>
                <a:lnTo>
                  <a:pt x="13716" y="327660"/>
                </a:lnTo>
                <a:close/>
              </a:path>
              <a:path w="180339" h="327660">
                <a:moveTo>
                  <a:pt x="119652" y="176784"/>
                </a:moveTo>
                <a:lnTo>
                  <a:pt x="91440" y="176784"/>
                </a:lnTo>
                <a:lnTo>
                  <a:pt x="150876" y="6096"/>
                </a:lnTo>
                <a:lnTo>
                  <a:pt x="152400" y="1524"/>
                </a:lnTo>
                <a:lnTo>
                  <a:pt x="156972" y="0"/>
                </a:lnTo>
                <a:lnTo>
                  <a:pt x="169164" y="0"/>
                </a:lnTo>
                <a:lnTo>
                  <a:pt x="179832" y="6096"/>
                </a:lnTo>
                <a:lnTo>
                  <a:pt x="179832" y="18288"/>
                </a:lnTo>
                <a:lnTo>
                  <a:pt x="178308" y="18288"/>
                </a:lnTo>
                <a:lnTo>
                  <a:pt x="119652" y="1767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84885" y="3703095"/>
            <a:ext cx="45719" cy="191238"/>
          </a:xfrm>
          <a:custGeom>
            <a:avLst/>
            <a:gdLst/>
            <a:ahLst/>
            <a:cxnLst/>
            <a:rect l="l" t="t" r="r" b="b"/>
            <a:pathLst>
              <a:path w="29210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284048" y="3703095"/>
            <a:ext cx="245220" cy="190794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555664" y="3829153"/>
            <a:ext cx="64934" cy="45719"/>
          </a:xfrm>
          <a:custGeom>
            <a:avLst/>
            <a:gdLst/>
            <a:ahLst/>
            <a:cxnLst/>
            <a:rect l="l" t="t" r="r" b="b"/>
            <a:pathLst>
              <a:path w="43179" h="43179">
                <a:moveTo>
                  <a:pt x="21336" y="42672"/>
                </a:moveTo>
                <a:lnTo>
                  <a:pt x="12858" y="40838"/>
                </a:lnTo>
                <a:lnTo>
                  <a:pt x="6096" y="36004"/>
                </a:lnTo>
                <a:lnTo>
                  <a:pt x="1619" y="29170"/>
                </a:lnTo>
                <a:lnTo>
                  <a:pt x="0" y="21336"/>
                </a:lnTo>
                <a:lnTo>
                  <a:pt x="1619" y="12858"/>
                </a:lnTo>
                <a:lnTo>
                  <a:pt x="6096" y="6096"/>
                </a:lnTo>
                <a:lnTo>
                  <a:pt x="12858" y="1619"/>
                </a:lnTo>
                <a:lnTo>
                  <a:pt x="21336" y="0"/>
                </a:lnTo>
                <a:lnTo>
                  <a:pt x="29170" y="1619"/>
                </a:lnTo>
                <a:lnTo>
                  <a:pt x="36004" y="6096"/>
                </a:lnTo>
                <a:lnTo>
                  <a:pt x="40838" y="12858"/>
                </a:lnTo>
                <a:lnTo>
                  <a:pt x="42672" y="21336"/>
                </a:lnTo>
                <a:lnTo>
                  <a:pt x="40838" y="29170"/>
                </a:lnTo>
                <a:lnTo>
                  <a:pt x="36004" y="36004"/>
                </a:lnTo>
                <a:lnTo>
                  <a:pt x="29170" y="40838"/>
                </a:lnTo>
                <a:lnTo>
                  <a:pt x="2133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986091" y="4027397"/>
            <a:ext cx="289337" cy="293530"/>
          </a:xfrm>
          <a:custGeom>
            <a:avLst/>
            <a:gdLst/>
            <a:ahLst/>
            <a:cxnLst/>
            <a:rect l="l" t="t" r="r" b="b"/>
            <a:pathLst>
              <a:path w="192404" h="335279">
                <a:moveTo>
                  <a:pt x="102108" y="335280"/>
                </a:moveTo>
                <a:lnTo>
                  <a:pt x="6096" y="335280"/>
                </a:lnTo>
                <a:lnTo>
                  <a:pt x="0" y="330708"/>
                </a:lnTo>
                <a:lnTo>
                  <a:pt x="0" y="3048"/>
                </a:lnTo>
                <a:lnTo>
                  <a:pt x="7620" y="0"/>
                </a:lnTo>
                <a:lnTo>
                  <a:pt x="91440" y="0"/>
                </a:lnTo>
                <a:lnTo>
                  <a:pt x="127825" y="2928"/>
                </a:lnTo>
                <a:lnTo>
                  <a:pt x="157353" y="14287"/>
                </a:lnTo>
                <a:lnTo>
                  <a:pt x="168366" y="27432"/>
                </a:lnTo>
                <a:lnTo>
                  <a:pt x="30480" y="27432"/>
                </a:lnTo>
                <a:lnTo>
                  <a:pt x="30480" y="140208"/>
                </a:lnTo>
                <a:lnTo>
                  <a:pt x="162806" y="140208"/>
                </a:lnTo>
                <a:lnTo>
                  <a:pt x="161258" y="142232"/>
                </a:lnTo>
                <a:lnTo>
                  <a:pt x="144780" y="152400"/>
                </a:lnTo>
                <a:lnTo>
                  <a:pt x="164377" y="163306"/>
                </a:lnTo>
                <a:lnTo>
                  <a:pt x="167030" y="166116"/>
                </a:lnTo>
                <a:lnTo>
                  <a:pt x="30480" y="166116"/>
                </a:lnTo>
                <a:lnTo>
                  <a:pt x="30480" y="309372"/>
                </a:lnTo>
                <a:lnTo>
                  <a:pt x="169552" y="309372"/>
                </a:lnTo>
                <a:lnTo>
                  <a:pt x="165925" y="314896"/>
                </a:lnTo>
                <a:lnTo>
                  <a:pt x="137374" y="330588"/>
                </a:lnTo>
                <a:lnTo>
                  <a:pt x="102108" y="335280"/>
                </a:lnTo>
                <a:close/>
              </a:path>
              <a:path w="192404" h="335279">
                <a:moveTo>
                  <a:pt x="162806" y="140208"/>
                </a:moveTo>
                <a:lnTo>
                  <a:pt x="91440" y="140208"/>
                </a:lnTo>
                <a:lnTo>
                  <a:pt x="119205" y="136921"/>
                </a:lnTo>
                <a:lnTo>
                  <a:pt x="138684" y="126492"/>
                </a:lnTo>
                <a:lnTo>
                  <a:pt x="150161" y="108061"/>
                </a:lnTo>
                <a:lnTo>
                  <a:pt x="153924" y="80772"/>
                </a:lnTo>
                <a:lnTo>
                  <a:pt x="149280" y="54435"/>
                </a:lnTo>
                <a:lnTo>
                  <a:pt x="136207" y="38100"/>
                </a:lnTo>
                <a:lnTo>
                  <a:pt x="115990" y="29765"/>
                </a:lnTo>
                <a:lnTo>
                  <a:pt x="89916" y="27432"/>
                </a:lnTo>
                <a:lnTo>
                  <a:pt x="168366" y="27432"/>
                </a:lnTo>
                <a:lnTo>
                  <a:pt x="177165" y="37933"/>
                </a:lnTo>
                <a:lnTo>
                  <a:pt x="184404" y="77724"/>
                </a:lnTo>
                <a:lnTo>
                  <a:pt x="181641" y="104179"/>
                </a:lnTo>
                <a:lnTo>
                  <a:pt x="173736" y="125920"/>
                </a:lnTo>
                <a:lnTo>
                  <a:pt x="162806" y="140208"/>
                </a:lnTo>
                <a:close/>
              </a:path>
              <a:path w="192404" h="335279">
                <a:moveTo>
                  <a:pt x="169552" y="309372"/>
                </a:moveTo>
                <a:lnTo>
                  <a:pt x="97536" y="309372"/>
                </a:lnTo>
                <a:lnTo>
                  <a:pt x="124253" y="305276"/>
                </a:lnTo>
                <a:lnTo>
                  <a:pt x="144399" y="292608"/>
                </a:lnTo>
                <a:lnTo>
                  <a:pt x="157114" y="270795"/>
                </a:lnTo>
                <a:lnTo>
                  <a:pt x="161544" y="239268"/>
                </a:lnTo>
                <a:lnTo>
                  <a:pt x="161544" y="231648"/>
                </a:lnTo>
                <a:lnTo>
                  <a:pt x="157114" y="200834"/>
                </a:lnTo>
                <a:lnTo>
                  <a:pt x="144399" y="180594"/>
                </a:lnTo>
                <a:lnTo>
                  <a:pt x="124253" y="169497"/>
                </a:lnTo>
                <a:lnTo>
                  <a:pt x="97536" y="166116"/>
                </a:lnTo>
                <a:lnTo>
                  <a:pt x="167030" y="166116"/>
                </a:lnTo>
                <a:lnTo>
                  <a:pt x="179260" y="179070"/>
                </a:lnTo>
                <a:lnTo>
                  <a:pt x="188714" y="201691"/>
                </a:lnTo>
                <a:lnTo>
                  <a:pt x="192024" y="233172"/>
                </a:lnTo>
                <a:lnTo>
                  <a:pt x="192024" y="240792"/>
                </a:lnTo>
                <a:lnTo>
                  <a:pt x="185046" y="285773"/>
                </a:lnTo>
                <a:lnTo>
                  <a:pt x="169552" y="3093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307289" y="4109282"/>
            <a:ext cx="242928" cy="196131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596148" y="4109281"/>
            <a:ext cx="220583" cy="279075"/>
          </a:xfrm>
          <a:custGeom>
            <a:avLst/>
            <a:gdLst/>
            <a:ahLst/>
            <a:cxnLst/>
            <a:rect l="l" t="t" r="r" b="b"/>
            <a:pathLst>
              <a:path w="146685" h="318770">
                <a:moveTo>
                  <a:pt x="134665" y="198120"/>
                </a:moveTo>
                <a:lnTo>
                  <a:pt x="71628" y="198120"/>
                </a:lnTo>
                <a:lnTo>
                  <a:pt x="93797" y="195476"/>
                </a:lnTo>
                <a:lnTo>
                  <a:pt x="108394" y="188404"/>
                </a:lnTo>
                <a:lnTo>
                  <a:pt x="116419" y="178188"/>
                </a:lnTo>
                <a:lnTo>
                  <a:pt x="118872" y="166116"/>
                </a:lnTo>
                <a:lnTo>
                  <a:pt x="106984" y="138659"/>
                </a:lnTo>
                <a:lnTo>
                  <a:pt x="78638" y="124590"/>
                </a:lnTo>
                <a:lnTo>
                  <a:pt x="44805" y="113885"/>
                </a:lnTo>
                <a:lnTo>
                  <a:pt x="16459" y="96524"/>
                </a:lnTo>
                <a:lnTo>
                  <a:pt x="4572" y="62484"/>
                </a:lnTo>
                <a:lnTo>
                  <a:pt x="8501" y="39862"/>
                </a:lnTo>
                <a:lnTo>
                  <a:pt x="21145" y="19812"/>
                </a:lnTo>
                <a:lnTo>
                  <a:pt x="43791" y="5476"/>
                </a:lnTo>
                <a:lnTo>
                  <a:pt x="77724" y="0"/>
                </a:lnTo>
                <a:lnTo>
                  <a:pt x="100107" y="1857"/>
                </a:lnTo>
                <a:lnTo>
                  <a:pt x="119634" y="6858"/>
                </a:lnTo>
                <a:lnTo>
                  <a:pt x="133445" y="14144"/>
                </a:lnTo>
                <a:lnTo>
                  <a:pt x="138684" y="22860"/>
                </a:lnTo>
                <a:lnTo>
                  <a:pt x="138684" y="24384"/>
                </a:lnTo>
                <a:lnTo>
                  <a:pt x="77724" y="24384"/>
                </a:lnTo>
                <a:lnTo>
                  <a:pt x="56435" y="27955"/>
                </a:lnTo>
                <a:lnTo>
                  <a:pt x="42291" y="36957"/>
                </a:lnTo>
                <a:lnTo>
                  <a:pt x="34432" y="48815"/>
                </a:lnTo>
                <a:lnTo>
                  <a:pt x="32004" y="60960"/>
                </a:lnTo>
                <a:lnTo>
                  <a:pt x="43891" y="83588"/>
                </a:lnTo>
                <a:lnTo>
                  <a:pt x="72237" y="95682"/>
                </a:lnTo>
                <a:lnTo>
                  <a:pt x="106070" y="106826"/>
                </a:lnTo>
                <a:lnTo>
                  <a:pt x="134416" y="126601"/>
                </a:lnTo>
                <a:lnTo>
                  <a:pt x="146304" y="164592"/>
                </a:lnTo>
                <a:lnTo>
                  <a:pt x="142374" y="186499"/>
                </a:lnTo>
                <a:lnTo>
                  <a:pt x="134665" y="198120"/>
                </a:lnTo>
                <a:close/>
              </a:path>
              <a:path w="146685" h="318770">
                <a:moveTo>
                  <a:pt x="134112" y="38100"/>
                </a:moveTo>
                <a:lnTo>
                  <a:pt x="126492" y="38100"/>
                </a:lnTo>
                <a:lnTo>
                  <a:pt x="120157" y="35956"/>
                </a:lnTo>
                <a:lnTo>
                  <a:pt x="110109" y="31242"/>
                </a:lnTo>
                <a:lnTo>
                  <a:pt x="96059" y="26527"/>
                </a:lnTo>
                <a:lnTo>
                  <a:pt x="77724" y="24384"/>
                </a:lnTo>
                <a:lnTo>
                  <a:pt x="138684" y="24384"/>
                </a:lnTo>
                <a:lnTo>
                  <a:pt x="138684" y="27432"/>
                </a:lnTo>
                <a:lnTo>
                  <a:pt x="134112" y="38100"/>
                </a:lnTo>
                <a:close/>
              </a:path>
              <a:path w="146685" h="318770">
                <a:moveTo>
                  <a:pt x="117798" y="301752"/>
                </a:moveTo>
                <a:lnTo>
                  <a:pt x="80772" y="301752"/>
                </a:lnTo>
                <a:lnTo>
                  <a:pt x="92297" y="300180"/>
                </a:lnTo>
                <a:lnTo>
                  <a:pt x="99822" y="296037"/>
                </a:lnTo>
                <a:lnTo>
                  <a:pt x="103917" y="290179"/>
                </a:lnTo>
                <a:lnTo>
                  <a:pt x="105156" y="283464"/>
                </a:lnTo>
                <a:lnTo>
                  <a:pt x="103203" y="274581"/>
                </a:lnTo>
                <a:lnTo>
                  <a:pt x="97536" y="268414"/>
                </a:lnTo>
                <a:lnTo>
                  <a:pt x="88439" y="264818"/>
                </a:lnTo>
                <a:lnTo>
                  <a:pt x="76200" y="263652"/>
                </a:lnTo>
                <a:lnTo>
                  <a:pt x="57912" y="262128"/>
                </a:lnTo>
                <a:lnTo>
                  <a:pt x="68580" y="224028"/>
                </a:lnTo>
                <a:lnTo>
                  <a:pt x="40505" y="220075"/>
                </a:lnTo>
                <a:lnTo>
                  <a:pt x="18859" y="211836"/>
                </a:lnTo>
                <a:lnTo>
                  <a:pt x="4929" y="201310"/>
                </a:lnTo>
                <a:lnTo>
                  <a:pt x="0" y="190500"/>
                </a:lnTo>
                <a:lnTo>
                  <a:pt x="0" y="184404"/>
                </a:lnTo>
                <a:lnTo>
                  <a:pt x="4572" y="176784"/>
                </a:lnTo>
                <a:lnTo>
                  <a:pt x="10668" y="176784"/>
                </a:lnTo>
                <a:lnTo>
                  <a:pt x="18049" y="180117"/>
                </a:lnTo>
                <a:lnTo>
                  <a:pt x="28575" y="187452"/>
                </a:lnTo>
                <a:lnTo>
                  <a:pt x="45386" y="194786"/>
                </a:lnTo>
                <a:lnTo>
                  <a:pt x="71628" y="198120"/>
                </a:lnTo>
                <a:lnTo>
                  <a:pt x="134665" y="198120"/>
                </a:lnTo>
                <a:lnTo>
                  <a:pt x="130873" y="203835"/>
                </a:lnTo>
                <a:lnTo>
                  <a:pt x="112228" y="216027"/>
                </a:lnTo>
                <a:lnTo>
                  <a:pt x="86868" y="222504"/>
                </a:lnTo>
                <a:lnTo>
                  <a:pt x="80772" y="248412"/>
                </a:lnTo>
                <a:lnTo>
                  <a:pt x="100536" y="251293"/>
                </a:lnTo>
                <a:lnTo>
                  <a:pt x="114300" y="258889"/>
                </a:lnTo>
                <a:lnTo>
                  <a:pt x="122348" y="269628"/>
                </a:lnTo>
                <a:lnTo>
                  <a:pt x="124968" y="281940"/>
                </a:lnTo>
                <a:lnTo>
                  <a:pt x="122396" y="294727"/>
                </a:lnTo>
                <a:lnTo>
                  <a:pt x="117798" y="301752"/>
                </a:lnTo>
                <a:close/>
              </a:path>
              <a:path w="146685" h="318770">
                <a:moveTo>
                  <a:pt x="83820" y="318516"/>
                </a:moveTo>
                <a:lnTo>
                  <a:pt x="72961" y="317682"/>
                </a:lnTo>
                <a:lnTo>
                  <a:pt x="60960" y="315277"/>
                </a:lnTo>
                <a:lnTo>
                  <a:pt x="51244" y="311443"/>
                </a:lnTo>
                <a:lnTo>
                  <a:pt x="47244" y="306324"/>
                </a:lnTo>
                <a:lnTo>
                  <a:pt x="47244" y="303276"/>
                </a:lnTo>
                <a:lnTo>
                  <a:pt x="50292" y="294132"/>
                </a:lnTo>
                <a:lnTo>
                  <a:pt x="54864" y="294132"/>
                </a:lnTo>
                <a:lnTo>
                  <a:pt x="58054" y="295322"/>
                </a:lnTo>
                <a:lnTo>
                  <a:pt x="63246" y="297942"/>
                </a:lnTo>
                <a:lnTo>
                  <a:pt x="70723" y="300561"/>
                </a:lnTo>
                <a:lnTo>
                  <a:pt x="80772" y="301752"/>
                </a:lnTo>
                <a:lnTo>
                  <a:pt x="117798" y="301752"/>
                </a:lnTo>
                <a:lnTo>
                  <a:pt x="114681" y="306514"/>
                </a:lnTo>
                <a:lnTo>
                  <a:pt x="101822" y="315158"/>
                </a:lnTo>
                <a:lnTo>
                  <a:pt x="83820" y="3185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835428" y="4110359"/>
            <a:ext cx="270429" cy="194796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137226" y="4111437"/>
            <a:ext cx="265846" cy="19212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464890" y="4109282"/>
            <a:ext cx="178758" cy="19346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76146" y="4111437"/>
            <a:ext cx="265846" cy="1921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122373" y="4109282"/>
            <a:ext cx="263553" cy="19479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415544" y="4109282"/>
            <a:ext cx="220010" cy="196131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685004" y="4109282"/>
            <a:ext cx="261262" cy="193462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988957" y="4109282"/>
            <a:ext cx="242928" cy="196131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8275661" y="4109282"/>
            <a:ext cx="220010" cy="196131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547276" y="4111437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39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8672307" y="4109282"/>
            <a:ext cx="261262" cy="19346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8982726" y="4016624"/>
            <a:ext cx="263553" cy="309651"/>
          </a:xfrm>
          <a:custGeom>
            <a:avLst/>
            <a:gdLst/>
            <a:ahLst/>
            <a:cxnLst/>
            <a:rect l="l" t="t" r="r" b="b"/>
            <a:pathLst>
              <a:path w="175259" h="353695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3695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39410" y="327660"/>
                </a:lnTo>
                <a:lnTo>
                  <a:pt x="135874" y="332351"/>
                </a:lnTo>
                <a:lnTo>
                  <a:pt x="121158" y="343471"/>
                </a:lnTo>
                <a:lnTo>
                  <a:pt x="103012" y="350877"/>
                </a:lnTo>
                <a:lnTo>
                  <a:pt x="82296" y="353568"/>
                </a:lnTo>
                <a:close/>
              </a:path>
              <a:path w="175259" h="353695">
                <a:moveTo>
                  <a:pt x="13941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39827" y="191928"/>
                </a:lnTo>
                <a:lnTo>
                  <a:pt x="126873" y="173736"/>
                </a:lnTo>
                <a:lnTo>
                  <a:pt x="108775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39410" y="327660"/>
                </a:lnTo>
                <a:close/>
              </a:path>
              <a:path w="175259" h="353695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9290988" y="4109282"/>
            <a:ext cx="242928" cy="196131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9724280" y="4047867"/>
            <a:ext cx="266419" cy="271293"/>
          </a:xfrm>
          <a:custGeom>
            <a:avLst/>
            <a:gdLst/>
            <a:ahLst/>
            <a:cxnLst/>
            <a:rect l="l" t="t" r="r" b="b"/>
            <a:pathLst>
              <a:path w="177165" h="309879">
                <a:moveTo>
                  <a:pt x="68580" y="33528"/>
                </a:moveTo>
                <a:lnTo>
                  <a:pt x="50292" y="33528"/>
                </a:lnTo>
                <a:lnTo>
                  <a:pt x="42672" y="25908"/>
                </a:lnTo>
                <a:lnTo>
                  <a:pt x="42672" y="6096"/>
                </a:lnTo>
                <a:lnTo>
                  <a:pt x="50292" y="0"/>
                </a:lnTo>
                <a:lnTo>
                  <a:pt x="68580" y="0"/>
                </a:lnTo>
                <a:lnTo>
                  <a:pt x="76200" y="6096"/>
                </a:lnTo>
                <a:lnTo>
                  <a:pt x="76200" y="25908"/>
                </a:lnTo>
                <a:lnTo>
                  <a:pt x="68580" y="33528"/>
                </a:lnTo>
                <a:close/>
              </a:path>
              <a:path w="177165" h="309879">
                <a:moveTo>
                  <a:pt x="126492" y="33528"/>
                </a:moveTo>
                <a:lnTo>
                  <a:pt x="108204" y="33528"/>
                </a:lnTo>
                <a:lnTo>
                  <a:pt x="100584" y="25908"/>
                </a:lnTo>
                <a:lnTo>
                  <a:pt x="100584" y="6096"/>
                </a:lnTo>
                <a:lnTo>
                  <a:pt x="108204" y="0"/>
                </a:lnTo>
                <a:lnTo>
                  <a:pt x="126492" y="0"/>
                </a:lnTo>
                <a:lnTo>
                  <a:pt x="134112" y="6096"/>
                </a:lnTo>
                <a:lnTo>
                  <a:pt x="134112" y="25908"/>
                </a:lnTo>
                <a:lnTo>
                  <a:pt x="126492" y="33528"/>
                </a:lnTo>
                <a:close/>
              </a:path>
              <a:path w="177165" h="309879">
                <a:moveTo>
                  <a:pt x="88392" y="309372"/>
                </a:moveTo>
                <a:lnTo>
                  <a:pt x="54006" y="302466"/>
                </a:lnTo>
                <a:lnTo>
                  <a:pt x="25908" y="283845"/>
                </a:lnTo>
                <a:lnTo>
                  <a:pt x="6953" y="256651"/>
                </a:lnTo>
                <a:lnTo>
                  <a:pt x="0" y="224028"/>
                </a:lnTo>
                <a:lnTo>
                  <a:pt x="0" y="96012"/>
                </a:lnTo>
                <a:lnTo>
                  <a:pt x="6096" y="89916"/>
                </a:lnTo>
                <a:lnTo>
                  <a:pt x="22860" y="89916"/>
                </a:lnTo>
                <a:lnTo>
                  <a:pt x="30480" y="96012"/>
                </a:lnTo>
                <a:lnTo>
                  <a:pt x="30480" y="224028"/>
                </a:lnTo>
                <a:lnTo>
                  <a:pt x="34813" y="245530"/>
                </a:lnTo>
                <a:lnTo>
                  <a:pt x="46863" y="264604"/>
                </a:lnTo>
                <a:lnTo>
                  <a:pt x="65198" y="278249"/>
                </a:lnTo>
                <a:lnTo>
                  <a:pt x="88392" y="283464"/>
                </a:lnTo>
                <a:lnTo>
                  <a:pt x="150575" y="283464"/>
                </a:lnTo>
                <a:lnTo>
                  <a:pt x="150304" y="283845"/>
                </a:lnTo>
                <a:lnTo>
                  <a:pt x="122134" y="302466"/>
                </a:lnTo>
                <a:lnTo>
                  <a:pt x="88392" y="309372"/>
                </a:lnTo>
                <a:close/>
              </a:path>
              <a:path w="177165" h="309879">
                <a:moveTo>
                  <a:pt x="150575" y="283464"/>
                </a:moveTo>
                <a:lnTo>
                  <a:pt x="88392" y="283464"/>
                </a:lnTo>
                <a:lnTo>
                  <a:pt x="110942" y="278463"/>
                </a:lnTo>
                <a:lnTo>
                  <a:pt x="129349" y="265176"/>
                </a:lnTo>
                <a:lnTo>
                  <a:pt x="141755" y="246173"/>
                </a:lnTo>
                <a:lnTo>
                  <a:pt x="146304" y="224028"/>
                </a:lnTo>
                <a:lnTo>
                  <a:pt x="146304" y="94488"/>
                </a:lnTo>
                <a:lnTo>
                  <a:pt x="152400" y="89916"/>
                </a:lnTo>
                <a:lnTo>
                  <a:pt x="169164" y="89916"/>
                </a:lnTo>
                <a:lnTo>
                  <a:pt x="176784" y="94488"/>
                </a:lnTo>
                <a:lnTo>
                  <a:pt x="176784" y="224028"/>
                </a:lnTo>
                <a:lnTo>
                  <a:pt x="169616" y="256651"/>
                </a:lnTo>
                <a:lnTo>
                  <a:pt x="150575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0026074" y="4111437"/>
            <a:ext cx="247512" cy="190794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0295535" y="4109282"/>
            <a:ext cx="263553" cy="194796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0608110" y="4109282"/>
            <a:ext cx="178758" cy="193462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0815054" y="4038173"/>
            <a:ext cx="62069" cy="281855"/>
          </a:xfrm>
          <a:custGeom>
            <a:avLst/>
            <a:gdLst/>
            <a:ahLst/>
            <a:cxnLst/>
            <a:rect l="l" t="t" r="r" b="b"/>
            <a:pathLst>
              <a:path w="41275" h="321945">
                <a:moveTo>
                  <a:pt x="28956" y="321564"/>
                </a:moveTo>
                <a:lnTo>
                  <a:pt x="12192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28956" y="321564"/>
                </a:lnTo>
                <a:close/>
              </a:path>
              <a:path w="41275" h="321945">
                <a:moveTo>
                  <a:pt x="21336" y="38100"/>
                </a:moveTo>
                <a:lnTo>
                  <a:pt x="12858" y="36504"/>
                </a:lnTo>
                <a:lnTo>
                  <a:pt x="6096" y="32194"/>
                </a:lnTo>
                <a:lnTo>
                  <a:pt x="1619" y="25884"/>
                </a:lnTo>
                <a:lnTo>
                  <a:pt x="0" y="18288"/>
                </a:lnTo>
                <a:lnTo>
                  <a:pt x="1619" y="10929"/>
                </a:lnTo>
                <a:lnTo>
                  <a:pt x="6096" y="5143"/>
                </a:lnTo>
                <a:lnTo>
                  <a:pt x="12858" y="1357"/>
                </a:lnTo>
                <a:lnTo>
                  <a:pt x="21336" y="0"/>
                </a:lnTo>
                <a:lnTo>
                  <a:pt x="28932" y="1357"/>
                </a:lnTo>
                <a:lnTo>
                  <a:pt x="35242" y="5143"/>
                </a:lnTo>
                <a:lnTo>
                  <a:pt x="39552" y="10929"/>
                </a:lnTo>
                <a:lnTo>
                  <a:pt x="41148" y="18288"/>
                </a:lnTo>
                <a:lnTo>
                  <a:pt x="39552" y="25884"/>
                </a:lnTo>
                <a:lnTo>
                  <a:pt x="35242" y="32194"/>
                </a:lnTo>
                <a:lnTo>
                  <a:pt x="28932" y="36504"/>
                </a:lnTo>
                <a:lnTo>
                  <a:pt x="21336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0948706" y="4109282"/>
            <a:ext cx="261262" cy="193462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1259126" y="4016624"/>
            <a:ext cx="263553" cy="309651"/>
          </a:xfrm>
          <a:custGeom>
            <a:avLst/>
            <a:gdLst/>
            <a:ahLst/>
            <a:cxnLst/>
            <a:rect l="l" t="t" r="r" b="b"/>
            <a:pathLst>
              <a:path w="175259" h="353695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3695">
                <a:moveTo>
                  <a:pt x="82296" y="353568"/>
                </a:moveTo>
                <a:lnTo>
                  <a:pt x="50792" y="346424"/>
                </a:lnTo>
                <a:lnTo>
                  <a:pt x="24574" y="327279"/>
                </a:lnTo>
                <a:lnTo>
                  <a:pt x="6643" y="299561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39410" y="327660"/>
                </a:lnTo>
                <a:lnTo>
                  <a:pt x="135874" y="332351"/>
                </a:lnTo>
                <a:lnTo>
                  <a:pt x="121158" y="343471"/>
                </a:lnTo>
                <a:lnTo>
                  <a:pt x="103012" y="350877"/>
                </a:lnTo>
                <a:lnTo>
                  <a:pt x="82296" y="353568"/>
                </a:lnTo>
                <a:close/>
              </a:path>
              <a:path w="175259" h="353695">
                <a:moveTo>
                  <a:pt x="139410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18516"/>
                </a:lnTo>
                <a:lnTo>
                  <a:pt x="146304" y="318516"/>
                </a:lnTo>
                <a:lnTo>
                  <a:pt x="139410" y="327660"/>
                </a:lnTo>
                <a:close/>
              </a:path>
              <a:path w="175259" h="353695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18516"/>
                </a:lnTo>
                <a:lnTo>
                  <a:pt x="175260" y="318516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1576011" y="4109282"/>
            <a:ext cx="263553" cy="194796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1987747" y="4027398"/>
            <a:ext cx="312254" cy="295197"/>
          </a:xfrm>
          <a:custGeom>
            <a:avLst/>
            <a:gdLst/>
            <a:ahLst/>
            <a:cxnLst/>
            <a:rect l="l" t="t" r="r" b="b"/>
            <a:pathLst>
              <a:path w="207645" h="337185">
                <a:moveTo>
                  <a:pt x="204216" y="27432"/>
                </a:moveTo>
                <a:lnTo>
                  <a:pt x="3048" y="27432"/>
                </a:lnTo>
                <a:lnTo>
                  <a:pt x="0" y="21336"/>
                </a:lnTo>
                <a:lnTo>
                  <a:pt x="0" y="7620"/>
                </a:lnTo>
                <a:lnTo>
                  <a:pt x="3048" y="0"/>
                </a:lnTo>
                <a:lnTo>
                  <a:pt x="204216" y="0"/>
                </a:lnTo>
                <a:lnTo>
                  <a:pt x="207264" y="6096"/>
                </a:lnTo>
                <a:lnTo>
                  <a:pt x="207264" y="19812"/>
                </a:lnTo>
                <a:lnTo>
                  <a:pt x="204216" y="27432"/>
                </a:lnTo>
                <a:close/>
              </a:path>
              <a:path w="207645" h="337185">
                <a:moveTo>
                  <a:pt x="111252" y="336804"/>
                </a:moveTo>
                <a:lnTo>
                  <a:pt x="96012" y="336804"/>
                </a:lnTo>
                <a:lnTo>
                  <a:pt x="88392" y="332232"/>
                </a:lnTo>
                <a:lnTo>
                  <a:pt x="88392" y="27432"/>
                </a:lnTo>
                <a:lnTo>
                  <a:pt x="118872" y="27432"/>
                </a:lnTo>
                <a:lnTo>
                  <a:pt x="118872" y="332232"/>
                </a:lnTo>
                <a:lnTo>
                  <a:pt x="111252" y="3368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2326186" y="4027397"/>
            <a:ext cx="286471" cy="297977"/>
          </a:xfrm>
          <a:custGeom>
            <a:avLst/>
            <a:gdLst/>
            <a:ahLst/>
            <a:cxnLst/>
            <a:rect l="l" t="t" r="r" b="b"/>
            <a:pathLst>
              <a:path w="190500" h="340360">
                <a:moveTo>
                  <a:pt x="94488" y="339852"/>
                </a:moveTo>
                <a:lnTo>
                  <a:pt x="57864" y="334446"/>
                </a:lnTo>
                <a:lnTo>
                  <a:pt x="27813" y="317182"/>
                </a:lnTo>
                <a:lnTo>
                  <a:pt x="7477" y="286488"/>
                </a:lnTo>
                <a:lnTo>
                  <a:pt x="0" y="240792"/>
                </a:lnTo>
                <a:lnTo>
                  <a:pt x="0" y="97536"/>
                </a:lnTo>
                <a:lnTo>
                  <a:pt x="7715" y="52077"/>
                </a:lnTo>
                <a:lnTo>
                  <a:pt x="28575" y="21907"/>
                </a:lnTo>
                <a:lnTo>
                  <a:pt x="59150" y="5167"/>
                </a:lnTo>
                <a:lnTo>
                  <a:pt x="96012" y="0"/>
                </a:lnTo>
                <a:lnTo>
                  <a:pt x="136493" y="6119"/>
                </a:lnTo>
                <a:lnTo>
                  <a:pt x="166116" y="22669"/>
                </a:lnTo>
                <a:lnTo>
                  <a:pt x="169686" y="27432"/>
                </a:lnTo>
                <a:lnTo>
                  <a:pt x="96012" y="27432"/>
                </a:lnTo>
                <a:lnTo>
                  <a:pt x="67532" y="31527"/>
                </a:lnTo>
                <a:lnTo>
                  <a:pt x="46482" y="44196"/>
                </a:lnTo>
                <a:lnTo>
                  <a:pt x="33432" y="66008"/>
                </a:lnTo>
                <a:lnTo>
                  <a:pt x="28956" y="97536"/>
                </a:lnTo>
                <a:lnTo>
                  <a:pt x="28956" y="240792"/>
                </a:lnTo>
                <a:lnTo>
                  <a:pt x="33456" y="272557"/>
                </a:lnTo>
                <a:lnTo>
                  <a:pt x="46672" y="294894"/>
                </a:lnTo>
                <a:lnTo>
                  <a:pt x="68175" y="308086"/>
                </a:lnTo>
                <a:lnTo>
                  <a:pt x="97536" y="312420"/>
                </a:lnTo>
                <a:lnTo>
                  <a:pt x="168179" y="312420"/>
                </a:lnTo>
                <a:lnTo>
                  <a:pt x="165354" y="316230"/>
                </a:lnTo>
                <a:lnTo>
                  <a:pt x="135207" y="333470"/>
                </a:lnTo>
                <a:lnTo>
                  <a:pt x="94488" y="339852"/>
                </a:lnTo>
                <a:close/>
              </a:path>
              <a:path w="190500" h="340360">
                <a:moveTo>
                  <a:pt x="185928" y="94488"/>
                </a:moveTo>
                <a:lnTo>
                  <a:pt x="166116" y="94488"/>
                </a:lnTo>
                <a:lnTo>
                  <a:pt x="161544" y="89916"/>
                </a:lnTo>
                <a:lnTo>
                  <a:pt x="161544" y="83820"/>
                </a:lnTo>
                <a:lnTo>
                  <a:pt x="158376" y="66651"/>
                </a:lnTo>
                <a:lnTo>
                  <a:pt x="148780" y="48196"/>
                </a:lnTo>
                <a:lnTo>
                  <a:pt x="129182" y="33456"/>
                </a:lnTo>
                <a:lnTo>
                  <a:pt x="96012" y="27432"/>
                </a:lnTo>
                <a:lnTo>
                  <a:pt x="169686" y="27432"/>
                </a:lnTo>
                <a:lnTo>
                  <a:pt x="184308" y="46934"/>
                </a:lnTo>
                <a:lnTo>
                  <a:pt x="190500" y="76200"/>
                </a:lnTo>
                <a:lnTo>
                  <a:pt x="190500" y="91440"/>
                </a:lnTo>
                <a:lnTo>
                  <a:pt x="185928" y="94488"/>
                </a:lnTo>
                <a:close/>
              </a:path>
              <a:path w="190500" h="340360">
                <a:moveTo>
                  <a:pt x="168179" y="312420"/>
                </a:moveTo>
                <a:lnTo>
                  <a:pt x="97536" y="312420"/>
                </a:lnTo>
                <a:lnTo>
                  <a:pt x="130254" y="306585"/>
                </a:lnTo>
                <a:lnTo>
                  <a:pt x="148971" y="292036"/>
                </a:lnTo>
                <a:lnTo>
                  <a:pt x="157972" y="273200"/>
                </a:lnTo>
                <a:lnTo>
                  <a:pt x="161544" y="254508"/>
                </a:lnTo>
                <a:lnTo>
                  <a:pt x="161544" y="246888"/>
                </a:lnTo>
                <a:lnTo>
                  <a:pt x="166116" y="242316"/>
                </a:lnTo>
                <a:lnTo>
                  <a:pt x="185928" y="242316"/>
                </a:lnTo>
                <a:lnTo>
                  <a:pt x="190500" y="245364"/>
                </a:lnTo>
                <a:lnTo>
                  <a:pt x="190500" y="260604"/>
                </a:lnTo>
                <a:lnTo>
                  <a:pt x="184070" y="290988"/>
                </a:lnTo>
                <a:lnTo>
                  <a:pt x="168179" y="3124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86090" y="4434664"/>
            <a:ext cx="307480" cy="296309"/>
          </a:xfrm>
          <a:custGeom>
            <a:avLst/>
            <a:gdLst/>
            <a:ahLst/>
            <a:cxnLst/>
            <a:rect l="l" t="t" r="r" b="b"/>
            <a:pathLst>
              <a:path w="204470" h="338454">
                <a:moveTo>
                  <a:pt x="22860" y="336804"/>
                </a:moveTo>
                <a:lnTo>
                  <a:pt x="7620" y="336804"/>
                </a:lnTo>
                <a:lnTo>
                  <a:pt x="0" y="332232"/>
                </a:lnTo>
                <a:lnTo>
                  <a:pt x="0" y="3048"/>
                </a:lnTo>
                <a:lnTo>
                  <a:pt x="7620" y="0"/>
                </a:lnTo>
                <a:lnTo>
                  <a:pt x="22860" y="0"/>
                </a:lnTo>
                <a:lnTo>
                  <a:pt x="30480" y="3048"/>
                </a:lnTo>
                <a:lnTo>
                  <a:pt x="30480" y="175260"/>
                </a:lnTo>
                <a:lnTo>
                  <a:pt x="65008" y="175260"/>
                </a:lnTo>
                <a:lnTo>
                  <a:pt x="30480" y="219456"/>
                </a:lnTo>
                <a:lnTo>
                  <a:pt x="30480" y="332232"/>
                </a:lnTo>
                <a:lnTo>
                  <a:pt x="22860" y="336804"/>
                </a:lnTo>
                <a:close/>
              </a:path>
              <a:path w="204470" h="338454">
                <a:moveTo>
                  <a:pt x="65008" y="175260"/>
                </a:moveTo>
                <a:lnTo>
                  <a:pt x="30480" y="175260"/>
                </a:lnTo>
                <a:lnTo>
                  <a:pt x="164592" y="4572"/>
                </a:lnTo>
                <a:lnTo>
                  <a:pt x="166116" y="1524"/>
                </a:lnTo>
                <a:lnTo>
                  <a:pt x="170688" y="0"/>
                </a:lnTo>
                <a:lnTo>
                  <a:pt x="181356" y="0"/>
                </a:lnTo>
                <a:lnTo>
                  <a:pt x="190500" y="7620"/>
                </a:lnTo>
                <a:lnTo>
                  <a:pt x="190500" y="21336"/>
                </a:lnTo>
                <a:lnTo>
                  <a:pt x="188976" y="22860"/>
                </a:lnTo>
                <a:lnTo>
                  <a:pt x="89916" y="146304"/>
                </a:lnTo>
                <a:lnTo>
                  <a:pt x="106026" y="170688"/>
                </a:lnTo>
                <a:lnTo>
                  <a:pt x="68580" y="170688"/>
                </a:lnTo>
                <a:lnTo>
                  <a:pt x="65008" y="175260"/>
                </a:lnTo>
                <a:close/>
              </a:path>
              <a:path w="204470" h="338454">
                <a:moveTo>
                  <a:pt x="195072" y="338328"/>
                </a:moveTo>
                <a:lnTo>
                  <a:pt x="182880" y="338328"/>
                </a:lnTo>
                <a:lnTo>
                  <a:pt x="178308" y="336804"/>
                </a:lnTo>
                <a:lnTo>
                  <a:pt x="175260" y="330708"/>
                </a:lnTo>
                <a:lnTo>
                  <a:pt x="68580" y="170688"/>
                </a:lnTo>
                <a:lnTo>
                  <a:pt x="106026" y="170688"/>
                </a:lnTo>
                <a:lnTo>
                  <a:pt x="202692" y="316992"/>
                </a:lnTo>
                <a:lnTo>
                  <a:pt x="204216" y="318516"/>
                </a:lnTo>
                <a:lnTo>
                  <a:pt x="204216" y="330708"/>
                </a:lnTo>
                <a:lnTo>
                  <a:pt x="195072" y="3383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11599" y="4445437"/>
            <a:ext cx="60159" cy="281855"/>
          </a:xfrm>
          <a:custGeom>
            <a:avLst/>
            <a:gdLst/>
            <a:ahLst/>
            <a:cxnLst/>
            <a:rect l="l" t="t" r="r" b="b"/>
            <a:pathLst>
              <a:path w="40004" h="321945">
                <a:moveTo>
                  <a:pt x="28956" y="321564"/>
                </a:moveTo>
                <a:lnTo>
                  <a:pt x="12192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2192" y="103632"/>
                </a:lnTo>
                <a:lnTo>
                  <a:pt x="28956" y="103632"/>
                </a:lnTo>
                <a:lnTo>
                  <a:pt x="35052" y="108204"/>
                </a:lnTo>
                <a:lnTo>
                  <a:pt x="35052" y="315468"/>
                </a:lnTo>
                <a:lnTo>
                  <a:pt x="28956" y="321564"/>
                </a:lnTo>
                <a:close/>
              </a:path>
              <a:path w="40004" h="321945">
                <a:moveTo>
                  <a:pt x="19812" y="38100"/>
                </a:moveTo>
                <a:lnTo>
                  <a:pt x="12215" y="36528"/>
                </a:lnTo>
                <a:lnTo>
                  <a:pt x="5905" y="32385"/>
                </a:lnTo>
                <a:lnTo>
                  <a:pt x="1595" y="26527"/>
                </a:lnTo>
                <a:lnTo>
                  <a:pt x="0" y="19812"/>
                </a:lnTo>
                <a:lnTo>
                  <a:pt x="1595" y="12215"/>
                </a:lnTo>
                <a:lnTo>
                  <a:pt x="5905" y="5905"/>
                </a:lnTo>
                <a:lnTo>
                  <a:pt x="12215" y="1595"/>
                </a:lnTo>
                <a:lnTo>
                  <a:pt x="19812" y="0"/>
                </a:lnTo>
                <a:lnTo>
                  <a:pt x="28051" y="1595"/>
                </a:lnTo>
                <a:lnTo>
                  <a:pt x="34290" y="5905"/>
                </a:lnTo>
                <a:lnTo>
                  <a:pt x="38242" y="12215"/>
                </a:lnTo>
                <a:lnTo>
                  <a:pt x="39624" y="19812"/>
                </a:lnTo>
                <a:lnTo>
                  <a:pt x="38242" y="26527"/>
                </a:lnTo>
                <a:lnTo>
                  <a:pt x="34290" y="32385"/>
                </a:lnTo>
                <a:lnTo>
                  <a:pt x="28051" y="36528"/>
                </a:lnTo>
                <a:lnTo>
                  <a:pt x="19812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443096" y="4517625"/>
            <a:ext cx="458354" cy="192350"/>
          </a:xfrm>
          <a:custGeom>
            <a:avLst/>
            <a:gdLst/>
            <a:ahLst/>
            <a:cxnLst/>
            <a:rect l="l" t="t" r="r" b="b"/>
            <a:pathLst>
              <a:path w="304800" h="219709">
                <a:moveTo>
                  <a:pt x="59559" y="33528"/>
                </a:moveTo>
                <a:lnTo>
                  <a:pt x="30480" y="33528"/>
                </a:lnTo>
                <a:lnTo>
                  <a:pt x="39576" y="21216"/>
                </a:lnTo>
                <a:lnTo>
                  <a:pt x="52959" y="10477"/>
                </a:lnTo>
                <a:lnTo>
                  <a:pt x="70342" y="2881"/>
                </a:lnTo>
                <a:lnTo>
                  <a:pt x="91440" y="0"/>
                </a:lnTo>
                <a:lnTo>
                  <a:pt x="113037" y="3286"/>
                </a:lnTo>
                <a:lnTo>
                  <a:pt x="131635" y="12573"/>
                </a:lnTo>
                <a:lnTo>
                  <a:pt x="145388" y="25908"/>
                </a:lnTo>
                <a:lnTo>
                  <a:pt x="85344" y="25908"/>
                </a:lnTo>
                <a:lnTo>
                  <a:pt x="65198" y="29837"/>
                </a:lnTo>
                <a:lnTo>
                  <a:pt x="59559" y="33528"/>
                </a:lnTo>
                <a:close/>
              </a:path>
              <a:path w="304800" h="219709">
                <a:moveTo>
                  <a:pt x="182062" y="45720"/>
                </a:moveTo>
                <a:lnTo>
                  <a:pt x="156972" y="45720"/>
                </a:lnTo>
                <a:lnTo>
                  <a:pt x="171354" y="25074"/>
                </a:lnTo>
                <a:lnTo>
                  <a:pt x="188595" y="10858"/>
                </a:lnTo>
                <a:lnTo>
                  <a:pt x="207549" y="2643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3278" y="25908"/>
                </a:lnTo>
                <a:lnTo>
                  <a:pt x="222504" y="25908"/>
                </a:lnTo>
                <a:lnTo>
                  <a:pt x="202358" y="30027"/>
                </a:lnTo>
                <a:lnTo>
                  <a:pt x="184785" y="41719"/>
                </a:lnTo>
                <a:lnTo>
                  <a:pt x="182062" y="45720"/>
                </a:lnTo>
                <a:close/>
              </a:path>
              <a:path w="304800" h="219709">
                <a:moveTo>
                  <a:pt x="24384" y="219456"/>
                </a:moveTo>
                <a:lnTo>
                  <a:pt x="7620" y="219456"/>
                </a:lnTo>
                <a:lnTo>
                  <a:pt x="0" y="213360"/>
                </a:lnTo>
                <a:lnTo>
                  <a:pt x="0" y="6096"/>
                </a:lnTo>
                <a:lnTo>
                  <a:pt x="7620" y="1524"/>
                </a:lnTo>
                <a:lnTo>
                  <a:pt x="22860" y="1524"/>
                </a:lnTo>
                <a:lnTo>
                  <a:pt x="30480" y="6096"/>
                </a:lnTo>
                <a:lnTo>
                  <a:pt x="30480" y="33528"/>
                </a:lnTo>
                <a:lnTo>
                  <a:pt x="59559" y="33528"/>
                </a:lnTo>
                <a:lnTo>
                  <a:pt x="47625" y="41338"/>
                </a:lnTo>
                <a:lnTo>
                  <a:pt x="35194" y="59983"/>
                </a:lnTo>
                <a:lnTo>
                  <a:pt x="30480" y="85344"/>
                </a:lnTo>
                <a:lnTo>
                  <a:pt x="30480" y="213360"/>
                </a:lnTo>
                <a:lnTo>
                  <a:pt x="24384" y="219456"/>
                </a:lnTo>
                <a:close/>
              </a:path>
              <a:path w="304800" h="219709">
                <a:moveTo>
                  <a:pt x="160020" y="219456"/>
                </a:moveTo>
                <a:lnTo>
                  <a:pt x="146304" y="219456"/>
                </a:lnTo>
                <a:lnTo>
                  <a:pt x="137160" y="216408"/>
                </a:lnTo>
                <a:lnTo>
                  <a:pt x="137160" y="83820"/>
                </a:lnTo>
                <a:lnTo>
                  <a:pt x="133135" y="60626"/>
                </a:lnTo>
                <a:lnTo>
                  <a:pt x="122110" y="42291"/>
                </a:lnTo>
                <a:lnTo>
                  <a:pt x="105656" y="30241"/>
                </a:lnTo>
                <a:lnTo>
                  <a:pt x="85344" y="25908"/>
                </a:lnTo>
                <a:lnTo>
                  <a:pt x="145388" y="25908"/>
                </a:lnTo>
                <a:lnTo>
                  <a:pt x="146518" y="27003"/>
                </a:lnTo>
                <a:lnTo>
                  <a:pt x="156972" y="45720"/>
                </a:lnTo>
                <a:lnTo>
                  <a:pt x="182062" y="45720"/>
                </a:lnTo>
                <a:lnTo>
                  <a:pt x="172354" y="59983"/>
                </a:lnTo>
                <a:lnTo>
                  <a:pt x="167640" y="83820"/>
                </a:lnTo>
                <a:lnTo>
                  <a:pt x="167640" y="216408"/>
                </a:lnTo>
                <a:lnTo>
                  <a:pt x="160020" y="219456"/>
                </a:lnTo>
                <a:close/>
              </a:path>
              <a:path w="304800" h="219709">
                <a:moveTo>
                  <a:pt x="298704" y="219456"/>
                </a:moveTo>
                <a:lnTo>
                  <a:pt x="281940" y="219456"/>
                </a:lnTo>
                <a:lnTo>
                  <a:pt x="274320" y="213360"/>
                </a:lnTo>
                <a:lnTo>
                  <a:pt x="274320" y="85344"/>
                </a:lnTo>
                <a:lnTo>
                  <a:pt x="269867" y="59340"/>
                </a:lnTo>
                <a:lnTo>
                  <a:pt x="258127" y="40767"/>
                </a:lnTo>
                <a:lnTo>
                  <a:pt x="241530" y="29622"/>
                </a:lnTo>
                <a:lnTo>
                  <a:pt x="222504" y="25908"/>
                </a:lnTo>
                <a:lnTo>
                  <a:pt x="283278" y="25908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3360"/>
                </a:lnTo>
                <a:lnTo>
                  <a:pt x="298704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79860" y="4423889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079022" y="4445437"/>
            <a:ext cx="62069" cy="281855"/>
          </a:xfrm>
          <a:custGeom>
            <a:avLst/>
            <a:gdLst/>
            <a:ahLst/>
            <a:cxnLst/>
            <a:rect l="l" t="t" r="r" b="b"/>
            <a:pathLst>
              <a:path w="41275" h="321945">
                <a:moveTo>
                  <a:pt x="30480" y="321564"/>
                </a:moveTo>
                <a:lnTo>
                  <a:pt x="13716" y="321564"/>
                </a:lnTo>
                <a:lnTo>
                  <a:pt x="6096" y="315468"/>
                </a:lnTo>
                <a:lnTo>
                  <a:pt x="6096" y="108204"/>
                </a:lnTo>
                <a:lnTo>
                  <a:pt x="13716" y="103632"/>
                </a:lnTo>
                <a:lnTo>
                  <a:pt x="30480" y="103632"/>
                </a:lnTo>
                <a:lnTo>
                  <a:pt x="36576" y="108204"/>
                </a:lnTo>
                <a:lnTo>
                  <a:pt x="36576" y="315468"/>
                </a:lnTo>
                <a:lnTo>
                  <a:pt x="30480" y="321564"/>
                </a:lnTo>
                <a:close/>
              </a:path>
              <a:path w="41275" h="321945">
                <a:moveTo>
                  <a:pt x="21336" y="38100"/>
                </a:moveTo>
                <a:lnTo>
                  <a:pt x="13501" y="36528"/>
                </a:lnTo>
                <a:lnTo>
                  <a:pt x="6667" y="32385"/>
                </a:lnTo>
                <a:lnTo>
                  <a:pt x="1833" y="26527"/>
                </a:lnTo>
                <a:lnTo>
                  <a:pt x="0" y="19812"/>
                </a:lnTo>
                <a:lnTo>
                  <a:pt x="1833" y="12215"/>
                </a:lnTo>
                <a:lnTo>
                  <a:pt x="6667" y="5905"/>
                </a:lnTo>
                <a:lnTo>
                  <a:pt x="13501" y="1595"/>
                </a:lnTo>
                <a:lnTo>
                  <a:pt x="21336" y="0"/>
                </a:lnTo>
                <a:lnTo>
                  <a:pt x="28932" y="1595"/>
                </a:lnTo>
                <a:lnTo>
                  <a:pt x="35242" y="5905"/>
                </a:lnTo>
                <a:lnTo>
                  <a:pt x="39552" y="12215"/>
                </a:lnTo>
                <a:lnTo>
                  <a:pt x="41148" y="19812"/>
                </a:lnTo>
                <a:lnTo>
                  <a:pt x="39552" y="26527"/>
                </a:lnTo>
                <a:lnTo>
                  <a:pt x="35242" y="32385"/>
                </a:lnTo>
                <a:lnTo>
                  <a:pt x="28932" y="36528"/>
                </a:lnTo>
                <a:lnTo>
                  <a:pt x="21336" y="381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212673" y="4423890"/>
            <a:ext cx="263553" cy="309651"/>
          </a:xfrm>
          <a:custGeom>
            <a:avLst/>
            <a:gdLst/>
            <a:ahLst/>
            <a:cxnLst/>
            <a:rect l="l" t="t" r="r" b="b"/>
            <a:pathLst>
              <a:path w="175260" h="353695">
                <a:moveTo>
                  <a:pt x="24384" y="352044"/>
                </a:moveTo>
                <a:lnTo>
                  <a:pt x="6096" y="352044"/>
                </a:lnTo>
                <a:lnTo>
                  <a:pt x="0" y="345948"/>
                </a:lnTo>
                <a:lnTo>
                  <a:pt x="0" y="4572"/>
                </a:lnTo>
                <a:lnTo>
                  <a:pt x="6096" y="0"/>
                </a:lnTo>
                <a:lnTo>
                  <a:pt x="24384" y="0"/>
                </a:lnTo>
                <a:lnTo>
                  <a:pt x="30480" y="4572"/>
                </a:lnTo>
                <a:lnTo>
                  <a:pt x="30480" y="236220"/>
                </a:lnTo>
                <a:lnTo>
                  <a:pt x="71374" y="236220"/>
                </a:lnTo>
                <a:lnTo>
                  <a:pt x="30480" y="271272"/>
                </a:lnTo>
                <a:lnTo>
                  <a:pt x="30480" y="345948"/>
                </a:lnTo>
                <a:lnTo>
                  <a:pt x="24384" y="352044"/>
                </a:lnTo>
                <a:close/>
              </a:path>
              <a:path w="175260" h="353695">
                <a:moveTo>
                  <a:pt x="71374" y="236220"/>
                </a:moveTo>
                <a:lnTo>
                  <a:pt x="30480" y="236220"/>
                </a:lnTo>
                <a:lnTo>
                  <a:pt x="143256" y="135636"/>
                </a:lnTo>
                <a:lnTo>
                  <a:pt x="146304" y="134112"/>
                </a:lnTo>
                <a:lnTo>
                  <a:pt x="147828" y="132588"/>
                </a:lnTo>
                <a:lnTo>
                  <a:pt x="156972" y="132588"/>
                </a:lnTo>
                <a:lnTo>
                  <a:pt x="166116" y="140208"/>
                </a:lnTo>
                <a:lnTo>
                  <a:pt x="166116" y="150876"/>
                </a:lnTo>
                <a:lnTo>
                  <a:pt x="164592" y="153924"/>
                </a:lnTo>
                <a:lnTo>
                  <a:pt x="161544" y="155448"/>
                </a:lnTo>
                <a:lnTo>
                  <a:pt x="94488" y="214884"/>
                </a:lnTo>
                <a:lnTo>
                  <a:pt x="107867" y="234696"/>
                </a:lnTo>
                <a:lnTo>
                  <a:pt x="73152" y="234696"/>
                </a:lnTo>
                <a:lnTo>
                  <a:pt x="71374" y="236220"/>
                </a:lnTo>
                <a:close/>
              </a:path>
              <a:path w="175260" h="353695">
                <a:moveTo>
                  <a:pt x="167640" y="353568"/>
                </a:moveTo>
                <a:lnTo>
                  <a:pt x="155448" y="353568"/>
                </a:lnTo>
                <a:lnTo>
                  <a:pt x="152400" y="352044"/>
                </a:lnTo>
                <a:lnTo>
                  <a:pt x="150876" y="347472"/>
                </a:lnTo>
                <a:lnTo>
                  <a:pt x="73152" y="234696"/>
                </a:lnTo>
                <a:lnTo>
                  <a:pt x="107867" y="234696"/>
                </a:lnTo>
                <a:lnTo>
                  <a:pt x="173736" y="332232"/>
                </a:lnTo>
                <a:lnTo>
                  <a:pt x="175260" y="333756"/>
                </a:lnTo>
                <a:lnTo>
                  <a:pt x="175260" y="345948"/>
                </a:lnTo>
                <a:lnTo>
                  <a:pt x="167640" y="3535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650277" y="4434664"/>
            <a:ext cx="294111" cy="295197"/>
          </a:xfrm>
          <a:custGeom>
            <a:avLst/>
            <a:gdLst/>
            <a:ahLst/>
            <a:cxnLst/>
            <a:rect l="l" t="t" r="r" b="b"/>
            <a:pathLst>
              <a:path w="195579" h="337184">
                <a:moveTo>
                  <a:pt x="22860" y="336804"/>
                </a:moveTo>
                <a:lnTo>
                  <a:pt x="7620" y="336804"/>
                </a:lnTo>
                <a:lnTo>
                  <a:pt x="0" y="332232"/>
                </a:lnTo>
                <a:lnTo>
                  <a:pt x="0" y="3048"/>
                </a:lnTo>
                <a:lnTo>
                  <a:pt x="7620" y="0"/>
                </a:lnTo>
                <a:lnTo>
                  <a:pt x="15240" y="0"/>
                </a:lnTo>
                <a:lnTo>
                  <a:pt x="22693" y="1833"/>
                </a:lnTo>
                <a:lnTo>
                  <a:pt x="29146" y="6667"/>
                </a:lnTo>
                <a:lnTo>
                  <a:pt x="34742" y="13501"/>
                </a:lnTo>
                <a:lnTo>
                  <a:pt x="39624" y="21336"/>
                </a:lnTo>
                <a:lnTo>
                  <a:pt x="64462" y="70104"/>
                </a:lnTo>
                <a:lnTo>
                  <a:pt x="30480" y="70104"/>
                </a:lnTo>
                <a:lnTo>
                  <a:pt x="30480" y="332232"/>
                </a:lnTo>
                <a:lnTo>
                  <a:pt x="22860" y="336804"/>
                </a:lnTo>
                <a:close/>
              </a:path>
              <a:path w="195579" h="337184">
                <a:moveTo>
                  <a:pt x="195072" y="266700"/>
                </a:moveTo>
                <a:lnTo>
                  <a:pt x="164592" y="266700"/>
                </a:lnTo>
                <a:lnTo>
                  <a:pt x="164592" y="3048"/>
                </a:lnTo>
                <a:lnTo>
                  <a:pt x="172212" y="0"/>
                </a:lnTo>
                <a:lnTo>
                  <a:pt x="187452" y="0"/>
                </a:lnTo>
                <a:lnTo>
                  <a:pt x="195072" y="3048"/>
                </a:lnTo>
                <a:lnTo>
                  <a:pt x="195072" y="266700"/>
                </a:lnTo>
                <a:close/>
              </a:path>
              <a:path w="195579" h="337184">
                <a:moveTo>
                  <a:pt x="187452" y="336804"/>
                </a:moveTo>
                <a:lnTo>
                  <a:pt x="179832" y="336804"/>
                </a:lnTo>
                <a:lnTo>
                  <a:pt x="173521" y="335470"/>
                </a:lnTo>
                <a:lnTo>
                  <a:pt x="168211" y="331851"/>
                </a:lnTo>
                <a:lnTo>
                  <a:pt x="163758" y="326517"/>
                </a:lnTo>
                <a:lnTo>
                  <a:pt x="160020" y="320040"/>
                </a:lnTo>
                <a:lnTo>
                  <a:pt x="30480" y="70104"/>
                </a:lnTo>
                <a:lnTo>
                  <a:pt x="64462" y="70104"/>
                </a:lnTo>
                <a:lnTo>
                  <a:pt x="164592" y="266700"/>
                </a:lnTo>
                <a:lnTo>
                  <a:pt x="195072" y="266700"/>
                </a:lnTo>
                <a:lnTo>
                  <a:pt x="195072" y="332232"/>
                </a:lnTo>
                <a:lnTo>
                  <a:pt x="187452" y="3368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999499" y="4517625"/>
            <a:ext cx="265846" cy="194796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415544" y="4516548"/>
            <a:ext cx="273102" cy="286858"/>
          </a:xfrm>
          <a:custGeom>
            <a:avLst/>
            <a:gdLst/>
            <a:ahLst/>
            <a:cxnLst/>
            <a:rect l="l" t="t" r="r" b="b"/>
            <a:pathLst>
              <a:path w="181610" h="327659">
                <a:moveTo>
                  <a:pt x="15240" y="327660"/>
                </a:moveTo>
                <a:lnTo>
                  <a:pt x="7620" y="327660"/>
                </a:lnTo>
                <a:lnTo>
                  <a:pt x="1524" y="324612"/>
                </a:lnTo>
                <a:lnTo>
                  <a:pt x="1524" y="307848"/>
                </a:lnTo>
                <a:lnTo>
                  <a:pt x="3048" y="300228"/>
                </a:lnTo>
                <a:lnTo>
                  <a:pt x="10668" y="300228"/>
                </a:lnTo>
                <a:lnTo>
                  <a:pt x="31646" y="293274"/>
                </a:lnTo>
                <a:lnTo>
                  <a:pt x="50482" y="274320"/>
                </a:lnTo>
                <a:lnTo>
                  <a:pt x="66174" y="246221"/>
                </a:lnTo>
                <a:lnTo>
                  <a:pt x="77724" y="211836"/>
                </a:lnTo>
                <a:lnTo>
                  <a:pt x="1524" y="18288"/>
                </a:lnTo>
                <a:lnTo>
                  <a:pt x="0" y="16764"/>
                </a:lnTo>
                <a:lnTo>
                  <a:pt x="0" y="7620"/>
                </a:lnTo>
                <a:lnTo>
                  <a:pt x="10668" y="0"/>
                </a:lnTo>
                <a:lnTo>
                  <a:pt x="24384" y="0"/>
                </a:lnTo>
                <a:lnTo>
                  <a:pt x="28956" y="3048"/>
                </a:lnTo>
                <a:lnTo>
                  <a:pt x="30480" y="7620"/>
                </a:lnTo>
                <a:lnTo>
                  <a:pt x="92964" y="176784"/>
                </a:lnTo>
                <a:lnTo>
                  <a:pt x="121176" y="176784"/>
                </a:lnTo>
                <a:lnTo>
                  <a:pt x="108204" y="211836"/>
                </a:lnTo>
                <a:lnTo>
                  <a:pt x="93249" y="251150"/>
                </a:lnTo>
                <a:lnTo>
                  <a:pt x="74295" y="288607"/>
                </a:lnTo>
                <a:lnTo>
                  <a:pt x="49053" y="316634"/>
                </a:lnTo>
                <a:lnTo>
                  <a:pt x="15240" y="327660"/>
                </a:lnTo>
                <a:close/>
              </a:path>
              <a:path w="181610" h="327659">
                <a:moveTo>
                  <a:pt x="121176" y="176784"/>
                </a:moveTo>
                <a:lnTo>
                  <a:pt x="92964" y="176784"/>
                </a:lnTo>
                <a:lnTo>
                  <a:pt x="152400" y="7620"/>
                </a:lnTo>
                <a:lnTo>
                  <a:pt x="153924" y="3048"/>
                </a:lnTo>
                <a:lnTo>
                  <a:pt x="158496" y="0"/>
                </a:lnTo>
                <a:lnTo>
                  <a:pt x="170688" y="0"/>
                </a:lnTo>
                <a:lnTo>
                  <a:pt x="181356" y="6096"/>
                </a:lnTo>
                <a:lnTo>
                  <a:pt x="181356" y="18288"/>
                </a:lnTo>
                <a:lnTo>
                  <a:pt x="179832" y="18288"/>
                </a:lnTo>
                <a:lnTo>
                  <a:pt x="121176" y="1767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700095" y="4516547"/>
            <a:ext cx="242928" cy="196131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82488" y="4518702"/>
            <a:ext cx="247512" cy="190794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271350" y="4518702"/>
            <a:ext cx="45719" cy="191238"/>
          </a:xfrm>
          <a:custGeom>
            <a:avLst/>
            <a:gdLst/>
            <a:ahLst/>
            <a:cxnLst/>
            <a:rect l="l" t="t" r="r" b="b"/>
            <a:pathLst>
              <a:path w="29210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420092" y="4423889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530031" y="4518702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773623" y="4517625"/>
            <a:ext cx="263553" cy="19479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116377" y="4423889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9204761" y="4516547"/>
            <a:ext cx="242928" cy="196131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9513022" y="4517625"/>
            <a:ext cx="261262" cy="192129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9965716" y="4517625"/>
            <a:ext cx="261262" cy="192129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0286913" y="4455135"/>
            <a:ext cx="266419" cy="272404"/>
          </a:xfrm>
          <a:custGeom>
            <a:avLst/>
            <a:gdLst/>
            <a:ahLst/>
            <a:cxnLst/>
            <a:rect l="l" t="t" r="r" b="b"/>
            <a:pathLst>
              <a:path w="177165" h="311150">
                <a:moveTo>
                  <a:pt x="68580" y="33528"/>
                </a:moveTo>
                <a:lnTo>
                  <a:pt x="48768" y="33528"/>
                </a:lnTo>
                <a:lnTo>
                  <a:pt x="42672" y="25908"/>
                </a:lnTo>
                <a:lnTo>
                  <a:pt x="42672" y="7620"/>
                </a:lnTo>
                <a:lnTo>
                  <a:pt x="48768" y="0"/>
                </a:lnTo>
                <a:lnTo>
                  <a:pt x="68580" y="0"/>
                </a:lnTo>
                <a:lnTo>
                  <a:pt x="76200" y="7620"/>
                </a:lnTo>
                <a:lnTo>
                  <a:pt x="76200" y="25908"/>
                </a:lnTo>
                <a:lnTo>
                  <a:pt x="68580" y="33528"/>
                </a:lnTo>
                <a:close/>
              </a:path>
              <a:path w="177165" h="311150">
                <a:moveTo>
                  <a:pt x="126492" y="33528"/>
                </a:moveTo>
                <a:lnTo>
                  <a:pt x="106680" y="33528"/>
                </a:lnTo>
                <a:lnTo>
                  <a:pt x="100584" y="25908"/>
                </a:lnTo>
                <a:lnTo>
                  <a:pt x="100584" y="7620"/>
                </a:lnTo>
                <a:lnTo>
                  <a:pt x="106680" y="0"/>
                </a:lnTo>
                <a:lnTo>
                  <a:pt x="126492" y="0"/>
                </a:lnTo>
                <a:lnTo>
                  <a:pt x="134112" y="7620"/>
                </a:lnTo>
                <a:lnTo>
                  <a:pt x="134112" y="25908"/>
                </a:lnTo>
                <a:lnTo>
                  <a:pt x="126492" y="33528"/>
                </a:lnTo>
                <a:close/>
              </a:path>
              <a:path w="177165" h="311150">
                <a:moveTo>
                  <a:pt x="88392" y="310896"/>
                </a:moveTo>
                <a:lnTo>
                  <a:pt x="54006" y="303752"/>
                </a:lnTo>
                <a:lnTo>
                  <a:pt x="25908" y="284607"/>
                </a:lnTo>
                <a:lnTo>
                  <a:pt x="6953" y="256889"/>
                </a:lnTo>
                <a:lnTo>
                  <a:pt x="0" y="224028"/>
                </a:lnTo>
                <a:lnTo>
                  <a:pt x="0" y="96012"/>
                </a:lnTo>
                <a:lnTo>
                  <a:pt x="6096" y="89916"/>
                </a:lnTo>
                <a:lnTo>
                  <a:pt x="22860" y="89916"/>
                </a:lnTo>
                <a:lnTo>
                  <a:pt x="30480" y="96012"/>
                </a:lnTo>
                <a:lnTo>
                  <a:pt x="30480" y="224028"/>
                </a:lnTo>
                <a:lnTo>
                  <a:pt x="34813" y="246173"/>
                </a:lnTo>
                <a:lnTo>
                  <a:pt x="46863" y="265176"/>
                </a:lnTo>
                <a:lnTo>
                  <a:pt x="65198" y="278463"/>
                </a:lnTo>
                <a:lnTo>
                  <a:pt x="88392" y="283464"/>
                </a:lnTo>
                <a:lnTo>
                  <a:pt x="151502" y="283464"/>
                </a:lnTo>
                <a:lnTo>
                  <a:pt x="150304" y="285178"/>
                </a:lnTo>
                <a:lnTo>
                  <a:pt x="122134" y="303966"/>
                </a:lnTo>
                <a:lnTo>
                  <a:pt x="88392" y="310896"/>
                </a:lnTo>
                <a:close/>
              </a:path>
              <a:path w="177165" h="311150">
                <a:moveTo>
                  <a:pt x="151502" y="283464"/>
                </a:moveTo>
                <a:lnTo>
                  <a:pt x="88392" y="283464"/>
                </a:lnTo>
                <a:lnTo>
                  <a:pt x="110942" y="278463"/>
                </a:lnTo>
                <a:lnTo>
                  <a:pt x="129349" y="265176"/>
                </a:lnTo>
                <a:lnTo>
                  <a:pt x="141755" y="246173"/>
                </a:lnTo>
                <a:lnTo>
                  <a:pt x="146304" y="224028"/>
                </a:lnTo>
                <a:lnTo>
                  <a:pt x="146304" y="96012"/>
                </a:lnTo>
                <a:lnTo>
                  <a:pt x="152400" y="89916"/>
                </a:lnTo>
                <a:lnTo>
                  <a:pt x="169164" y="89916"/>
                </a:lnTo>
                <a:lnTo>
                  <a:pt x="176784" y="96012"/>
                </a:lnTo>
                <a:lnTo>
                  <a:pt x="176784" y="224028"/>
                </a:lnTo>
                <a:lnTo>
                  <a:pt x="169616" y="257532"/>
                </a:lnTo>
                <a:lnTo>
                  <a:pt x="151502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0614577" y="4423889"/>
            <a:ext cx="160424" cy="308540"/>
          </a:xfrm>
          <a:custGeom>
            <a:avLst/>
            <a:gdLst/>
            <a:ahLst/>
            <a:cxnLst/>
            <a:rect l="l" t="t" r="r" b="b"/>
            <a:pathLst>
              <a:path w="106679" h="352425">
                <a:moveTo>
                  <a:pt x="22860" y="352044"/>
                </a:moveTo>
                <a:lnTo>
                  <a:pt x="6096" y="352044"/>
                </a:lnTo>
                <a:lnTo>
                  <a:pt x="0" y="347472"/>
                </a:lnTo>
                <a:lnTo>
                  <a:pt x="0" y="85344"/>
                </a:lnTo>
                <a:lnTo>
                  <a:pt x="6643" y="52077"/>
                </a:lnTo>
                <a:lnTo>
                  <a:pt x="24574" y="24955"/>
                </a:lnTo>
                <a:lnTo>
                  <a:pt x="50792" y="6691"/>
                </a:lnTo>
                <a:lnTo>
                  <a:pt x="82296" y="0"/>
                </a:lnTo>
                <a:lnTo>
                  <a:pt x="100584" y="0"/>
                </a:lnTo>
                <a:lnTo>
                  <a:pt x="106680" y="7620"/>
                </a:lnTo>
                <a:lnTo>
                  <a:pt x="106680" y="21336"/>
                </a:lnTo>
                <a:lnTo>
                  <a:pt x="100584" y="27432"/>
                </a:lnTo>
                <a:lnTo>
                  <a:pt x="85344" y="27432"/>
                </a:lnTo>
                <a:lnTo>
                  <a:pt x="63912" y="31956"/>
                </a:lnTo>
                <a:lnTo>
                  <a:pt x="46482" y="44196"/>
                </a:lnTo>
                <a:lnTo>
                  <a:pt x="34766" y="62150"/>
                </a:lnTo>
                <a:lnTo>
                  <a:pt x="30480" y="83820"/>
                </a:lnTo>
                <a:lnTo>
                  <a:pt x="30480" y="134112"/>
                </a:lnTo>
                <a:lnTo>
                  <a:pt x="102108" y="134112"/>
                </a:lnTo>
                <a:lnTo>
                  <a:pt x="106680" y="140208"/>
                </a:lnTo>
                <a:lnTo>
                  <a:pt x="106680" y="152400"/>
                </a:lnTo>
                <a:lnTo>
                  <a:pt x="102108" y="158496"/>
                </a:lnTo>
                <a:lnTo>
                  <a:pt x="30480" y="158496"/>
                </a:lnTo>
                <a:lnTo>
                  <a:pt x="30480" y="347472"/>
                </a:lnTo>
                <a:lnTo>
                  <a:pt x="22860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0808587" y="4518702"/>
            <a:ext cx="265846" cy="193462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1116851" y="4516547"/>
            <a:ext cx="220010" cy="196131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966691" y="4924890"/>
            <a:ext cx="238344" cy="196131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42616" y="4863476"/>
            <a:ext cx="266419" cy="272404"/>
          </a:xfrm>
          <a:custGeom>
            <a:avLst/>
            <a:gdLst/>
            <a:ahLst/>
            <a:cxnLst/>
            <a:rect l="l" t="t" r="r" b="b"/>
            <a:pathLst>
              <a:path w="177164" h="311150">
                <a:moveTo>
                  <a:pt x="68580" y="33528"/>
                </a:moveTo>
                <a:lnTo>
                  <a:pt x="50292" y="33528"/>
                </a:lnTo>
                <a:lnTo>
                  <a:pt x="42672" y="25908"/>
                </a:lnTo>
                <a:lnTo>
                  <a:pt x="42672" y="6096"/>
                </a:lnTo>
                <a:lnTo>
                  <a:pt x="50292" y="0"/>
                </a:lnTo>
                <a:lnTo>
                  <a:pt x="68580" y="0"/>
                </a:lnTo>
                <a:lnTo>
                  <a:pt x="76200" y="6096"/>
                </a:lnTo>
                <a:lnTo>
                  <a:pt x="76200" y="25908"/>
                </a:lnTo>
                <a:lnTo>
                  <a:pt x="68580" y="33528"/>
                </a:lnTo>
                <a:close/>
              </a:path>
              <a:path w="177164" h="311150">
                <a:moveTo>
                  <a:pt x="126492" y="33528"/>
                </a:moveTo>
                <a:lnTo>
                  <a:pt x="108204" y="33528"/>
                </a:lnTo>
                <a:lnTo>
                  <a:pt x="100584" y="25908"/>
                </a:lnTo>
                <a:lnTo>
                  <a:pt x="100584" y="6096"/>
                </a:lnTo>
                <a:lnTo>
                  <a:pt x="108204" y="0"/>
                </a:lnTo>
                <a:lnTo>
                  <a:pt x="126492" y="0"/>
                </a:lnTo>
                <a:lnTo>
                  <a:pt x="134112" y="6096"/>
                </a:lnTo>
                <a:lnTo>
                  <a:pt x="134112" y="25908"/>
                </a:lnTo>
                <a:lnTo>
                  <a:pt x="126492" y="33528"/>
                </a:lnTo>
                <a:close/>
              </a:path>
              <a:path w="177164" h="311150">
                <a:moveTo>
                  <a:pt x="88392" y="310896"/>
                </a:moveTo>
                <a:lnTo>
                  <a:pt x="54006" y="303752"/>
                </a:lnTo>
                <a:lnTo>
                  <a:pt x="25908" y="284607"/>
                </a:lnTo>
                <a:lnTo>
                  <a:pt x="6953" y="256889"/>
                </a:lnTo>
                <a:lnTo>
                  <a:pt x="0" y="224028"/>
                </a:lnTo>
                <a:lnTo>
                  <a:pt x="0" y="96012"/>
                </a:lnTo>
                <a:lnTo>
                  <a:pt x="6096" y="89916"/>
                </a:lnTo>
                <a:lnTo>
                  <a:pt x="22860" y="89916"/>
                </a:lnTo>
                <a:lnTo>
                  <a:pt x="30480" y="96012"/>
                </a:lnTo>
                <a:lnTo>
                  <a:pt x="30480" y="224028"/>
                </a:lnTo>
                <a:lnTo>
                  <a:pt x="34813" y="246173"/>
                </a:lnTo>
                <a:lnTo>
                  <a:pt x="46863" y="265176"/>
                </a:lnTo>
                <a:lnTo>
                  <a:pt x="65198" y="278463"/>
                </a:lnTo>
                <a:lnTo>
                  <a:pt x="88392" y="283464"/>
                </a:lnTo>
                <a:lnTo>
                  <a:pt x="151100" y="283464"/>
                </a:lnTo>
                <a:lnTo>
                  <a:pt x="150304" y="284607"/>
                </a:lnTo>
                <a:lnTo>
                  <a:pt x="122134" y="303752"/>
                </a:lnTo>
                <a:lnTo>
                  <a:pt x="88392" y="310896"/>
                </a:lnTo>
                <a:close/>
              </a:path>
              <a:path w="177164" h="311150">
                <a:moveTo>
                  <a:pt x="151100" y="283464"/>
                </a:moveTo>
                <a:lnTo>
                  <a:pt x="88392" y="283464"/>
                </a:lnTo>
                <a:lnTo>
                  <a:pt x="110942" y="278463"/>
                </a:lnTo>
                <a:lnTo>
                  <a:pt x="129349" y="265176"/>
                </a:lnTo>
                <a:lnTo>
                  <a:pt x="141755" y="246173"/>
                </a:lnTo>
                <a:lnTo>
                  <a:pt x="146304" y="224028"/>
                </a:lnTo>
                <a:lnTo>
                  <a:pt x="146304" y="94488"/>
                </a:lnTo>
                <a:lnTo>
                  <a:pt x="153924" y="89916"/>
                </a:lnTo>
                <a:lnTo>
                  <a:pt x="170688" y="89916"/>
                </a:lnTo>
                <a:lnTo>
                  <a:pt x="176784" y="94488"/>
                </a:lnTo>
                <a:lnTo>
                  <a:pt x="176784" y="224028"/>
                </a:lnTo>
                <a:lnTo>
                  <a:pt x="169616" y="256889"/>
                </a:lnTo>
                <a:lnTo>
                  <a:pt x="151100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544413" y="4927045"/>
            <a:ext cx="247512" cy="190794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813874" y="4832231"/>
            <a:ext cx="263553" cy="311319"/>
          </a:xfrm>
          <a:custGeom>
            <a:avLst/>
            <a:gdLst/>
            <a:ahLst/>
            <a:cxnLst/>
            <a:rect l="l" t="t" r="r" b="b"/>
            <a:pathLst>
              <a:path w="175260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60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28" y="289083"/>
                </a:lnTo>
                <a:lnTo>
                  <a:pt x="47434" y="308610"/>
                </a:lnTo>
                <a:lnTo>
                  <a:pt x="65841" y="322421"/>
                </a:lnTo>
                <a:lnTo>
                  <a:pt x="88392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60" h="355600">
                <a:moveTo>
                  <a:pt x="140279" y="327660"/>
                </a:moveTo>
                <a:lnTo>
                  <a:pt x="88392" y="327660"/>
                </a:lnTo>
                <a:lnTo>
                  <a:pt x="110704" y="322445"/>
                </a:lnTo>
                <a:lnTo>
                  <a:pt x="128587" y="309943"/>
                </a:lnTo>
                <a:lnTo>
                  <a:pt x="140469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60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122135" y="4924890"/>
            <a:ext cx="242928" cy="196131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428241" y="4924890"/>
            <a:ext cx="261262" cy="19346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753749" y="4927045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878779" y="4924890"/>
            <a:ext cx="456445" cy="193461"/>
          </a:xfrm>
          <a:custGeom>
            <a:avLst/>
            <a:gdLst/>
            <a:ahLst/>
            <a:cxnLst/>
            <a:rect l="l" t="t" r="r" b="b"/>
            <a:pathLst>
              <a:path w="303529" h="220979">
                <a:moveTo>
                  <a:pt x="58655" y="35052"/>
                </a:moveTo>
                <a:lnTo>
                  <a:pt x="28956" y="35052"/>
                </a:lnTo>
                <a:lnTo>
                  <a:pt x="38052" y="21859"/>
                </a:lnTo>
                <a:lnTo>
                  <a:pt x="51435" y="10668"/>
                </a:lnTo>
                <a:lnTo>
                  <a:pt x="68818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317" y="31361"/>
                </a:lnTo>
                <a:lnTo>
                  <a:pt x="58655" y="35052"/>
                </a:lnTo>
                <a:close/>
              </a:path>
              <a:path w="303529" h="220979">
                <a:moveTo>
                  <a:pt x="181399" y="45720"/>
                </a:moveTo>
                <a:lnTo>
                  <a:pt x="155448" y="45720"/>
                </a:lnTo>
                <a:lnTo>
                  <a:pt x="169830" y="25717"/>
                </a:lnTo>
                <a:lnTo>
                  <a:pt x="187071" y="11430"/>
                </a:lnTo>
                <a:lnTo>
                  <a:pt x="206025" y="2857"/>
                </a:lnTo>
                <a:lnTo>
                  <a:pt x="225552" y="0"/>
                </a:lnTo>
                <a:lnTo>
                  <a:pt x="254412" y="5619"/>
                </a:lnTo>
                <a:lnTo>
                  <a:pt x="279273" y="22098"/>
                </a:lnTo>
                <a:lnTo>
                  <a:pt x="282746" y="27432"/>
                </a:lnTo>
                <a:lnTo>
                  <a:pt x="220980" y="27432"/>
                </a:lnTo>
                <a:lnTo>
                  <a:pt x="200834" y="31527"/>
                </a:lnTo>
                <a:lnTo>
                  <a:pt x="183261" y="43053"/>
                </a:lnTo>
                <a:lnTo>
                  <a:pt x="181399" y="45720"/>
                </a:lnTo>
                <a:close/>
              </a:path>
              <a:path w="303529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655" y="35052"/>
                </a:lnTo>
                <a:lnTo>
                  <a:pt x="46672" y="42862"/>
                </a:lnTo>
                <a:lnTo>
                  <a:pt x="33885" y="61507"/>
                </a:lnTo>
                <a:lnTo>
                  <a:pt x="28956" y="86868"/>
                </a:lnTo>
                <a:lnTo>
                  <a:pt x="28956" y="214884"/>
                </a:lnTo>
                <a:lnTo>
                  <a:pt x="22860" y="220980"/>
                </a:lnTo>
                <a:close/>
              </a:path>
              <a:path w="303529" h="220979">
                <a:moveTo>
                  <a:pt x="158496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2897" y="62150"/>
                </a:lnTo>
                <a:lnTo>
                  <a:pt x="121348" y="43815"/>
                </a:lnTo>
                <a:lnTo>
                  <a:pt x="104370" y="31765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1399" y="45720"/>
                </a:lnTo>
                <a:lnTo>
                  <a:pt x="170830" y="60864"/>
                </a:lnTo>
                <a:lnTo>
                  <a:pt x="166116" y="83820"/>
                </a:lnTo>
                <a:lnTo>
                  <a:pt x="166116" y="217932"/>
                </a:lnTo>
                <a:lnTo>
                  <a:pt x="158496" y="220980"/>
                </a:lnTo>
                <a:close/>
              </a:path>
              <a:path w="303529" h="220979">
                <a:moveTo>
                  <a:pt x="297180" y="220980"/>
                </a:moveTo>
                <a:lnTo>
                  <a:pt x="280416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2746" y="27432"/>
                </a:lnTo>
                <a:lnTo>
                  <a:pt x="296703" y="48863"/>
                </a:lnTo>
                <a:lnTo>
                  <a:pt x="303276" y="85344"/>
                </a:lnTo>
                <a:lnTo>
                  <a:pt x="303276" y="214884"/>
                </a:lnTo>
                <a:lnTo>
                  <a:pt x="297180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387520" y="4927045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86683" y="4927045"/>
            <a:ext cx="245220" cy="190794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872548" y="4924890"/>
            <a:ext cx="271193" cy="286858"/>
          </a:xfrm>
          <a:custGeom>
            <a:avLst/>
            <a:gdLst/>
            <a:ahLst/>
            <a:cxnLst/>
            <a:rect l="l" t="t" r="r" b="b"/>
            <a:pathLst>
              <a:path w="180339" h="327659">
                <a:moveTo>
                  <a:pt x="13716" y="327660"/>
                </a:moveTo>
                <a:lnTo>
                  <a:pt x="6096" y="327660"/>
                </a:lnTo>
                <a:lnTo>
                  <a:pt x="0" y="324612"/>
                </a:lnTo>
                <a:lnTo>
                  <a:pt x="0" y="307848"/>
                </a:lnTo>
                <a:lnTo>
                  <a:pt x="3048" y="300228"/>
                </a:lnTo>
                <a:lnTo>
                  <a:pt x="9144" y="300228"/>
                </a:lnTo>
                <a:lnTo>
                  <a:pt x="30337" y="293060"/>
                </a:lnTo>
                <a:lnTo>
                  <a:pt x="49530" y="273748"/>
                </a:lnTo>
                <a:lnTo>
                  <a:pt x="65293" y="245578"/>
                </a:lnTo>
                <a:lnTo>
                  <a:pt x="76200" y="211836"/>
                </a:lnTo>
                <a:lnTo>
                  <a:pt x="1524" y="18288"/>
                </a:lnTo>
                <a:lnTo>
                  <a:pt x="0" y="16764"/>
                </a:lnTo>
                <a:lnTo>
                  <a:pt x="0" y="6096"/>
                </a:lnTo>
                <a:lnTo>
                  <a:pt x="10668" y="0"/>
                </a:lnTo>
                <a:lnTo>
                  <a:pt x="22860" y="0"/>
                </a:lnTo>
                <a:lnTo>
                  <a:pt x="27432" y="1524"/>
                </a:lnTo>
                <a:lnTo>
                  <a:pt x="28956" y="6096"/>
                </a:lnTo>
                <a:lnTo>
                  <a:pt x="91440" y="175260"/>
                </a:lnTo>
                <a:lnTo>
                  <a:pt x="121740" y="175260"/>
                </a:lnTo>
                <a:lnTo>
                  <a:pt x="108204" y="211836"/>
                </a:lnTo>
                <a:lnTo>
                  <a:pt x="93011" y="251150"/>
                </a:lnTo>
                <a:lnTo>
                  <a:pt x="73533" y="288607"/>
                </a:lnTo>
                <a:lnTo>
                  <a:pt x="47767" y="316634"/>
                </a:lnTo>
                <a:lnTo>
                  <a:pt x="13716" y="327660"/>
                </a:lnTo>
                <a:close/>
              </a:path>
              <a:path w="180339" h="327659">
                <a:moveTo>
                  <a:pt x="121740" y="175260"/>
                </a:moveTo>
                <a:lnTo>
                  <a:pt x="91440" y="175260"/>
                </a:lnTo>
                <a:lnTo>
                  <a:pt x="150876" y="6096"/>
                </a:lnTo>
                <a:lnTo>
                  <a:pt x="153924" y="1524"/>
                </a:lnTo>
                <a:lnTo>
                  <a:pt x="156972" y="0"/>
                </a:lnTo>
                <a:lnTo>
                  <a:pt x="169164" y="0"/>
                </a:lnTo>
                <a:lnTo>
                  <a:pt x="179832" y="6096"/>
                </a:lnTo>
                <a:lnTo>
                  <a:pt x="179832" y="18288"/>
                </a:lnTo>
                <a:lnTo>
                  <a:pt x="121740" y="17526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157098" y="4924890"/>
            <a:ext cx="242928" cy="196131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465361" y="4924890"/>
            <a:ext cx="258970" cy="193462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788713" y="4927045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913743" y="4924890"/>
            <a:ext cx="456445" cy="193461"/>
          </a:xfrm>
          <a:custGeom>
            <a:avLst/>
            <a:gdLst/>
            <a:ahLst/>
            <a:cxnLst/>
            <a:rect l="l" t="t" r="r" b="b"/>
            <a:pathLst>
              <a:path w="303529" h="220979">
                <a:moveTo>
                  <a:pt x="58655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13" y="3286"/>
                </a:lnTo>
                <a:lnTo>
                  <a:pt x="130111" y="12573"/>
                </a:lnTo>
                <a:lnTo>
                  <a:pt x="144994" y="27003"/>
                </a:lnTo>
                <a:lnTo>
                  <a:pt x="145233" y="27432"/>
                </a:lnTo>
                <a:lnTo>
                  <a:pt x="83820" y="27432"/>
                </a:lnTo>
                <a:lnTo>
                  <a:pt x="64317" y="31361"/>
                </a:lnTo>
                <a:lnTo>
                  <a:pt x="58655" y="35052"/>
                </a:lnTo>
                <a:close/>
              </a:path>
              <a:path w="303529" h="220979">
                <a:moveTo>
                  <a:pt x="181399" y="45720"/>
                </a:moveTo>
                <a:lnTo>
                  <a:pt x="155448" y="45720"/>
                </a:lnTo>
                <a:lnTo>
                  <a:pt x="169830" y="25717"/>
                </a:lnTo>
                <a:lnTo>
                  <a:pt x="187071" y="11430"/>
                </a:lnTo>
                <a:lnTo>
                  <a:pt x="206025" y="2857"/>
                </a:lnTo>
                <a:lnTo>
                  <a:pt x="225552" y="0"/>
                </a:lnTo>
                <a:lnTo>
                  <a:pt x="254412" y="5619"/>
                </a:lnTo>
                <a:lnTo>
                  <a:pt x="279273" y="22098"/>
                </a:lnTo>
                <a:lnTo>
                  <a:pt x="282746" y="27432"/>
                </a:lnTo>
                <a:lnTo>
                  <a:pt x="220980" y="27432"/>
                </a:lnTo>
                <a:lnTo>
                  <a:pt x="200834" y="31527"/>
                </a:lnTo>
                <a:lnTo>
                  <a:pt x="183261" y="43053"/>
                </a:lnTo>
                <a:lnTo>
                  <a:pt x="181399" y="45720"/>
                </a:lnTo>
                <a:close/>
              </a:path>
              <a:path w="303529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8655" y="35052"/>
                </a:lnTo>
                <a:lnTo>
                  <a:pt x="46672" y="42862"/>
                </a:lnTo>
                <a:lnTo>
                  <a:pt x="33885" y="61507"/>
                </a:lnTo>
                <a:lnTo>
                  <a:pt x="28956" y="86868"/>
                </a:lnTo>
                <a:lnTo>
                  <a:pt x="28956" y="214884"/>
                </a:lnTo>
                <a:lnTo>
                  <a:pt x="22860" y="220980"/>
                </a:lnTo>
                <a:close/>
              </a:path>
              <a:path w="303529" h="220979">
                <a:moveTo>
                  <a:pt x="158496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2897" y="62150"/>
                </a:lnTo>
                <a:lnTo>
                  <a:pt x="121348" y="43815"/>
                </a:lnTo>
                <a:lnTo>
                  <a:pt x="104370" y="31765"/>
                </a:lnTo>
                <a:lnTo>
                  <a:pt x="83820" y="27432"/>
                </a:lnTo>
                <a:lnTo>
                  <a:pt x="145233" y="27432"/>
                </a:lnTo>
                <a:lnTo>
                  <a:pt x="155448" y="45720"/>
                </a:lnTo>
                <a:lnTo>
                  <a:pt x="181399" y="45720"/>
                </a:lnTo>
                <a:lnTo>
                  <a:pt x="170830" y="60864"/>
                </a:lnTo>
                <a:lnTo>
                  <a:pt x="166116" y="83820"/>
                </a:lnTo>
                <a:lnTo>
                  <a:pt x="166116" y="217932"/>
                </a:lnTo>
                <a:lnTo>
                  <a:pt x="158496" y="220980"/>
                </a:lnTo>
                <a:close/>
              </a:path>
              <a:path w="303529" h="220979">
                <a:moveTo>
                  <a:pt x="297180" y="220980"/>
                </a:moveTo>
                <a:lnTo>
                  <a:pt x="280416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2746" y="27432"/>
                </a:lnTo>
                <a:lnTo>
                  <a:pt x="296703" y="48863"/>
                </a:lnTo>
                <a:lnTo>
                  <a:pt x="303276" y="85344"/>
                </a:lnTo>
                <a:lnTo>
                  <a:pt x="303276" y="214884"/>
                </a:lnTo>
                <a:lnTo>
                  <a:pt x="297180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9422485" y="4927045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9521645" y="4927045"/>
            <a:ext cx="245220" cy="190794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9791105" y="4832231"/>
            <a:ext cx="263553" cy="311319"/>
          </a:xfrm>
          <a:custGeom>
            <a:avLst/>
            <a:gdLst/>
            <a:ahLst/>
            <a:cxnLst/>
            <a:rect l="l" t="t" r="r" b="b"/>
            <a:pathLst>
              <a:path w="175259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0876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6408"/>
                </a:lnTo>
                <a:lnTo>
                  <a:pt x="6429" y="183141"/>
                </a:lnTo>
                <a:lnTo>
                  <a:pt x="24003" y="156019"/>
                </a:lnTo>
                <a:lnTo>
                  <a:pt x="50149" y="137755"/>
                </a:lnTo>
                <a:lnTo>
                  <a:pt x="82296" y="131064"/>
                </a:lnTo>
                <a:lnTo>
                  <a:pt x="104060" y="133969"/>
                </a:lnTo>
                <a:lnTo>
                  <a:pt x="121539" y="141732"/>
                </a:lnTo>
                <a:lnTo>
                  <a:pt x="135016" y="152923"/>
                </a:lnTo>
                <a:lnTo>
                  <a:pt x="139140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004" y="289083"/>
                </a:lnTo>
                <a:lnTo>
                  <a:pt x="47244" y="308610"/>
                </a:lnTo>
                <a:lnTo>
                  <a:pt x="65198" y="322421"/>
                </a:lnTo>
                <a:lnTo>
                  <a:pt x="86868" y="327660"/>
                </a:lnTo>
                <a:lnTo>
                  <a:pt x="140279" y="327660"/>
                </a:lnTo>
                <a:lnTo>
                  <a:pt x="135874" y="333232"/>
                </a:lnTo>
                <a:lnTo>
                  <a:pt x="121158" y="344424"/>
                </a:lnTo>
                <a:lnTo>
                  <a:pt x="103012" y="352186"/>
                </a:lnTo>
                <a:lnTo>
                  <a:pt x="82296" y="355092"/>
                </a:lnTo>
                <a:close/>
              </a:path>
              <a:path w="175259" h="355600">
                <a:moveTo>
                  <a:pt x="140279" y="327660"/>
                </a:moveTo>
                <a:lnTo>
                  <a:pt x="86868" y="327660"/>
                </a:lnTo>
                <a:lnTo>
                  <a:pt x="110061" y="322445"/>
                </a:lnTo>
                <a:lnTo>
                  <a:pt x="128397" y="309943"/>
                </a:lnTo>
                <a:lnTo>
                  <a:pt x="140446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39827" y="191928"/>
                </a:lnTo>
                <a:lnTo>
                  <a:pt x="126873" y="173736"/>
                </a:lnTo>
                <a:lnTo>
                  <a:pt x="108775" y="162401"/>
                </a:lnTo>
                <a:lnTo>
                  <a:pt x="88392" y="158496"/>
                </a:lnTo>
                <a:lnTo>
                  <a:pt x="139140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279" y="327660"/>
                </a:lnTo>
                <a:close/>
              </a:path>
              <a:path w="175259" h="355600">
                <a:moveTo>
                  <a:pt x="169164" y="352044"/>
                </a:moveTo>
                <a:lnTo>
                  <a:pt x="152400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097213" y="4924890"/>
            <a:ext cx="242928" cy="196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0524038" y="4924890"/>
            <a:ext cx="263553" cy="19613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866789" y="4832232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0976730" y="4924890"/>
            <a:ext cx="458354" cy="193461"/>
          </a:xfrm>
          <a:custGeom>
            <a:avLst/>
            <a:gdLst/>
            <a:ahLst/>
            <a:cxnLst/>
            <a:rect l="l" t="t" r="r" b="b"/>
            <a:pathLst>
              <a:path w="304800" h="220979">
                <a:moveTo>
                  <a:pt x="59559" y="35052"/>
                </a:moveTo>
                <a:lnTo>
                  <a:pt x="28956" y="35052"/>
                </a:lnTo>
                <a:lnTo>
                  <a:pt x="38695" y="21859"/>
                </a:lnTo>
                <a:lnTo>
                  <a:pt x="52006" y="10668"/>
                </a:lnTo>
                <a:lnTo>
                  <a:pt x="69032" y="2905"/>
                </a:lnTo>
                <a:lnTo>
                  <a:pt x="89916" y="0"/>
                </a:lnTo>
                <a:lnTo>
                  <a:pt x="111537" y="3286"/>
                </a:lnTo>
                <a:lnTo>
                  <a:pt x="130302" y="12573"/>
                </a:lnTo>
                <a:lnTo>
                  <a:pt x="145637" y="27003"/>
                </a:lnTo>
                <a:lnTo>
                  <a:pt x="145896" y="27432"/>
                </a:lnTo>
                <a:lnTo>
                  <a:pt x="85344" y="27432"/>
                </a:lnTo>
                <a:lnTo>
                  <a:pt x="65198" y="31361"/>
                </a:lnTo>
                <a:lnTo>
                  <a:pt x="59559" y="35052"/>
                </a:lnTo>
                <a:close/>
              </a:path>
              <a:path w="304800" h="220979">
                <a:moveTo>
                  <a:pt x="182758" y="45720"/>
                </a:moveTo>
                <a:lnTo>
                  <a:pt x="156972" y="45720"/>
                </a:lnTo>
                <a:lnTo>
                  <a:pt x="170497" y="25717"/>
                </a:lnTo>
                <a:lnTo>
                  <a:pt x="187452" y="11430"/>
                </a:lnTo>
                <a:lnTo>
                  <a:pt x="206692" y="2857"/>
                </a:lnTo>
                <a:lnTo>
                  <a:pt x="227076" y="0"/>
                </a:lnTo>
                <a:lnTo>
                  <a:pt x="255936" y="5619"/>
                </a:lnTo>
                <a:lnTo>
                  <a:pt x="280797" y="22098"/>
                </a:lnTo>
                <a:lnTo>
                  <a:pt x="284270" y="27432"/>
                </a:lnTo>
                <a:lnTo>
                  <a:pt x="220980" y="27432"/>
                </a:lnTo>
                <a:lnTo>
                  <a:pt x="201715" y="31527"/>
                </a:lnTo>
                <a:lnTo>
                  <a:pt x="184594" y="43053"/>
                </a:lnTo>
                <a:lnTo>
                  <a:pt x="182758" y="45720"/>
                </a:lnTo>
                <a:close/>
              </a:path>
              <a:path w="304800" h="220979">
                <a:moveTo>
                  <a:pt x="22860" y="220980"/>
                </a:moveTo>
                <a:lnTo>
                  <a:pt x="6096" y="220980"/>
                </a:lnTo>
                <a:lnTo>
                  <a:pt x="0" y="214884"/>
                </a:lnTo>
                <a:lnTo>
                  <a:pt x="0" y="7620"/>
                </a:lnTo>
                <a:lnTo>
                  <a:pt x="6096" y="3048"/>
                </a:lnTo>
                <a:lnTo>
                  <a:pt x="22860" y="3048"/>
                </a:lnTo>
                <a:lnTo>
                  <a:pt x="28956" y="7620"/>
                </a:lnTo>
                <a:lnTo>
                  <a:pt x="28956" y="35052"/>
                </a:lnTo>
                <a:lnTo>
                  <a:pt x="59559" y="35052"/>
                </a:lnTo>
                <a:lnTo>
                  <a:pt x="47625" y="42862"/>
                </a:lnTo>
                <a:lnTo>
                  <a:pt x="35194" y="61507"/>
                </a:lnTo>
                <a:lnTo>
                  <a:pt x="30480" y="86868"/>
                </a:lnTo>
                <a:lnTo>
                  <a:pt x="30480" y="214884"/>
                </a:lnTo>
                <a:lnTo>
                  <a:pt x="22860" y="220980"/>
                </a:lnTo>
                <a:close/>
              </a:path>
              <a:path w="304800" h="220979">
                <a:moveTo>
                  <a:pt x="160020" y="220980"/>
                </a:moveTo>
                <a:lnTo>
                  <a:pt x="144780" y="220980"/>
                </a:lnTo>
                <a:lnTo>
                  <a:pt x="137160" y="217932"/>
                </a:lnTo>
                <a:lnTo>
                  <a:pt x="137160" y="85344"/>
                </a:lnTo>
                <a:lnTo>
                  <a:pt x="132921" y="62150"/>
                </a:lnTo>
                <a:lnTo>
                  <a:pt x="121539" y="43815"/>
                </a:lnTo>
                <a:lnTo>
                  <a:pt x="105013" y="31765"/>
                </a:lnTo>
                <a:lnTo>
                  <a:pt x="85344" y="27432"/>
                </a:lnTo>
                <a:lnTo>
                  <a:pt x="145896" y="27432"/>
                </a:lnTo>
                <a:lnTo>
                  <a:pt x="156972" y="45720"/>
                </a:lnTo>
                <a:lnTo>
                  <a:pt x="182758" y="45720"/>
                </a:lnTo>
                <a:lnTo>
                  <a:pt x="172331" y="60864"/>
                </a:lnTo>
                <a:lnTo>
                  <a:pt x="167640" y="83820"/>
                </a:lnTo>
                <a:lnTo>
                  <a:pt x="167640" y="217932"/>
                </a:lnTo>
                <a:lnTo>
                  <a:pt x="160020" y="220980"/>
                </a:lnTo>
                <a:close/>
              </a:path>
              <a:path w="304800" h="220979">
                <a:moveTo>
                  <a:pt x="298704" y="220980"/>
                </a:moveTo>
                <a:lnTo>
                  <a:pt x="281940" y="220980"/>
                </a:lnTo>
                <a:lnTo>
                  <a:pt x="274320" y="214884"/>
                </a:lnTo>
                <a:lnTo>
                  <a:pt x="274320" y="85344"/>
                </a:lnTo>
                <a:lnTo>
                  <a:pt x="269628" y="60221"/>
                </a:lnTo>
                <a:lnTo>
                  <a:pt x="257365" y="42100"/>
                </a:lnTo>
                <a:lnTo>
                  <a:pt x="240244" y="31122"/>
                </a:lnTo>
                <a:lnTo>
                  <a:pt x="220980" y="27432"/>
                </a:lnTo>
                <a:lnTo>
                  <a:pt x="284270" y="27432"/>
                </a:lnTo>
                <a:lnTo>
                  <a:pt x="298227" y="48863"/>
                </a:lnTo>
                <a:lnTo>
                  <a:pt x="304800" y="85344"/>
                </a:lnTo>
                <a:lnTo>
                  <a:pt x="304800" y="214884"/>
                </a:lnTo>
                <a:lnTo>
                  <a:pt x="298704" y="2209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463914" y="4924890"/>
            <a:ext cx="242928" cy="196131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798045" y="4832232"/>
            <a:ext cx="45719" cy="308540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0"/>
                </a:moveTo>
                <a:lnTo>
                  <a:pt x="0" y="352044"/>
                </a:lnTo>
              </a:path>
            </a:pathLst>
          </a:custGeom>
          <a:ln w="30480">
            <a:solidFill>
              <a:srgbClr val="211F1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1907985" y="4927045"/>
            <a:ext cx="45719" cy="191238"/>
          </a:xfrm>
          <a:custGeom>
            <a:avLst/>
            <a:gdLst/>
            <a:ahLst/>
            <a:cxnLst/>
            <a:rect l="l" t="t" r="r" b="b"/>
            <a:pathLst>
              <a:path w="2920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28956" y="4572"/>
                </a:lnTo>
                <a:lnTo>
                  <a:pt x="28956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2017926" y="4832231"/>
            <a:ext cx="263553" cy="311319"/>
          </a:xfrm>
          <a:custGeom>
            <a:avLst/>
            <a:gdLst/>
            <a:ahLst/>
            <a:cxnLst/>
            <a:rect l="l" t="t" r="r" b="b"/>
            <a:pathLst>
              <a:path w="175259" h="355600">
                <a:moveTo>
                  <a:pt x="175260" y="166116"/>
                </a:moveTo>
                <a:lnTo>
                  <a:pt x="144780" y="166116"/>
                </a:lnTo>
                <a:lnTo>
                  <a:pt x="144780" y="4572"/>
                </a:lnTo>
                <a:lnTo>
                  <a:pt x="152400" y="0"/>
                </a:lnTo>
                <a:lnTo>
                  <a:pt x="169164" y="0"/>
                </a:lnTo>
                <a:lnTo>
                  <a:pt x="175260" y="4572"/>
                </a:lnTo>
                <a:lnTo>
                  <a:pt x="175260" y="166116"/>
                </a:lnTo>
                <a:close/>
              </a:path>
              <a:path w="175259" h="355600">
                <a:moveTo>
                  <a:pt x="82296" y="355092"/>
                </a:moveTo>
                <a:lnTo>
                  <a:pt x="50792" y="347710"/>
                </a:lnTo>
                <a:lnTo>
                  <a:pt x="24574" y="328041"/>
                </a:lnTo>
                <a:lnTo>
                  <a:pt x="6643" y="299799"/>
                </a:lnTo>
                <a:lnTo>
                  <a:pt x="0" y="266700"/>
                </a:lnTo>
                <a:lnTo>
                  <a:pt x="0" y="216408"/>
                </a:lnTo>
                <a:lnTo>
                  <a:pt x="6667" y="183141"/>
                </a:lnTo>
                <a:lnTo>
                  <a:pt x="24765" y="156019"/>
                </a:lnTo>
                <a:lnTo>
                  <a:pt x="51435" y="137755"/>
                </a:lnTo>
                <a:lnTo>
                  <a:pt x="83820" y="131064"/>
                </a:lnTo>
                <a:lnTo>
                  <a:pt x="104917" y="133969"/>
                </a:lnTo>
                <a:lnTo>
                  <a:pt x="122301" y="141732"/>
                </a:lnTo>
                <a:lnTo>
                  <a:pt x="135683" y="152923"/>
                </a:lnTo>
                <a:lnTo>
                  <a:pt x="139525" y="158496"/>
                </a:lnTo>
                <a:lnTo>
                  <a:pt x="88392" y="158496"/>
                </a:lnTo>
                <a:lnTo>
                  <a:pt x="65841" y="163472"/>
                </a:lnTo>
                <a:lnTo>
                  <a:pt x="47434" y="176593"/>
                </a:lnTo>
                <a:lnTo>
                  <a:pt x="35028" y="195143"/>
                </a:lnTo>
                <a:lnTo>
                  <a:pt x="30480" y="216408"/>
                </a:lnTo>
                <a:lnTo>
                  <a:pt x="30480" y="266700"/>
                </a:lnTo>
                <a:lnTo>
                  <a:pt x="35242" y="289083"/>
                </a:lnTo>
                <a:lnTo>
                  <a:pt x="48006" y="308610"/>
                </a:lnTo>
                <a:lnTo>
                  <a:pt x="66484" y="322421"/>
                </a:lnTo>
                <a:lnTo>
                  <a:pt x="88392" y="327660"/>
                </a:lnTo>
                <a:lnTo>
                  <a:pt x="140650" y="327660"/>
                </a:lnTo>
                <a:lnTo>
                  <a:pt x="136517" y="333232"/>
                </a:lnTo>
                <a:lnTo>
                  <a:pt x="121729" y="344424"/>
                </a:lnTo>
                <a:lnTo>
                  <a:pt x="103227" y="352186"/>
                </a:lnTo>
                <a:lnTo>
                  <a:pt x="82296" y="355092"/>
                </a:lnTo>
                <a:close/>
              </a:path>
              <a:path w="175259" h="355600">
                <a:moveTo>
                  <a:pt x="140650" y="327660"/>
                </a:moveTo>
                <a:lnTo>
                  <a:pt x="88392" y="327660"/>
                </a:lnTo>
                <a:lnTo>
                  <a:pt x="111347" y="322445"/>
                </a:lnTo>
                <a:lnTo>
                  <a:pt x="129159" y="309943"/>
                </a:lnTo>
                <a:lnTo>
                  <a:pt x="140684" y="294870"/>
                </a:lnTo>
                <a:lnTo>
                  <a:pt x="144780" y="281940"/>
                </a:lnTo>
                <a:lnTo>
                  <a:pt x="144780" y="216408"/>
                </a:lnTo>
                <a:lnTo>
                  <a:pt x="140041" y="191928"/>
                </a:lnTo>
                <a:lnTo>
                  <a:pt x="127444" y="173736"/>
                </a:lnTo>
                <a:lnTo>
                  <a:pt x="109418" y="162401"/>
                </a:lnTo>
                <a:lnTo>
                  <a:pt x="88392" y="158496"/>
                </a:lnTo>
                <a:lnTo>
                  <a:pt x="139525" y="158496"/>
                </a:lnTo>
                <a:lnTo>
                  <a:pt x="144780" y="166116"/>
                </a:lnTo>
                <a:lnTo>
                  <a:pt x="175260" y="166116"/>
                </a:lnTo>
                <a:lnTo>
                  <a:pt x="175260" y="320040"/>
                </a:lnTo>
                <a:lnTo>
                  <a:pt x="146304" y="320040"/>
                </a:lnTo>
                <a:lnTo>
                  <a:pt x="140650" y="327660"/>
                </a:lnTo>
                <a:close/>
              </a:path>
              <a:path w="175259" h="355600">
                <a:moveTo>
                  <a:pt x="169164" y="352044"/>
                </a:moveTo>
                <a:lnTo>
                  <a:pt x="153924" y="352044"/>
                </a:lnTo>
                <a:lnTo>
                  <a:pt x="146304" y="345948"/>
                </a:lnTo>
                <a:lnTo>
                  <a:pt x="146304" y="320040"/>
                </a:lnTo>
                <a:lnTo>
                  <a:pt x="175260" y="320040"/>
                </a:lnTo>
                <a:lnTo>
                  <a:pt x="175260" y="345948"/>
                </a:lnTo>
                <a:lnTo>
                  <a:pt x="169164" y="3520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347743" y="4927045"/>
            <a:ext cx="45836" cy="191238"/>
          </a:xfrm>
          <a:custGeom>
            <a:avLst/>
            <a:gdLst/>
            <a:ahLst/>
            <a:cxnLst/>
            <a:rect l="l" t="t" r="r" b="b"/>
            <a:pathLst>
              <a:path w="30479" h="218440">
                <a:moveTo>
                  <a:pt x="22860" y="217932"/>
                </a:moveTo>
                <a:lnTo>
                  <a:pt x="6096" y="217932"/>
                </a:lnTo>
                <a:lnTo>
                  <a:pt x="0" y="211836"/>
                </a:lnTo>
                <a:lnTo>
                  <a:pt x="0" y="4572"/>
                </a:lnTo>
                <a:lnTo>
                  <a:pt x="6096" y="0"/>
                </a:lnTo>
                <a:lnTo>
                  <a:pt x="22860" y="0"/>
                </a:lnTo>
                <a:lnTo>
                  <a:pt x="30480" y="4572"/>
                </a:lnTo>
                <a:lnTo>
                  <a:pt x="30480" y="211836"/>
                </a:lnTo>
                <a:lnTo>
                  <a:pt x="22860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2472774" y="4924890"/>
            <a:ext cx="247512" cy="196131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442860" y="2040633"/>
            <a:ext cx="364774" cy="225707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817"/>
                </a:lnTo>
                <a:lnTo>
                  <a:pt x="77152" y="243649"/>
                </a:lnTo>
                <a:lnTo>
                  <a:pt x="77557" y="225194"/>
                </a:lnTo>
                <a:lnTo>
                  <a:pt x="79202" y="197358"/>
                </a:lnTo>
                <a:lnTo>
                  <a:pt x="79324" y="195643"/>
                </a:lnTo>
                <a:lnTo>
                  <a:pt x="80357" y="182665"/>
                </a:lnTo>
                <a:lnTo>
                  <a:pt x="81153" y="170307"/>
                </a:lnTo>
                <a:lnTo>
                  <a:pt x="25074" y="148780"/>
                </a:lnTo>
                <a:lnTo>
                  <a:pt x="10096" y="146685"/>
                </a:lnTo>
                <a:lnTo>
                  <a:pt x="2262" y="144018"/>
                </a:lnTo>
                <a:lnTo>
                  <a:pt x="0" y="140208"/>
                </a:lnTo>
                <a:lnTo>
                  <a:pt x="3714" y="135516"/>
                </a:lnTo>
                <a:lnTo>
                  <a:pt x="16002" y="127825"/>
                </a:lnTo>
                <a:lnTo>
                  <a:pt x="38576" y="116419"/>
                </a:lnTo>
                <a:lnTo>
                  <a:pt x="73152" y="100584"/>
                </a:lnTo>
                <a:lnTo>
                  <a:pt x="82296" y="94488"/>
                </a:lnTo>
                <a:lnTo>
                  <a:pt x="83820" y="94488"/>
                </a:lnTo>
                <a:lnTo>
                  <a:pt x="85963" y="89773"/>
                </a:lnTo>
                <a:lnTo>
                  <a:pt x="86106" y="79629"/>
                </a:lnTo>
                <a:lnTo>
                  <a:pt x="85105" y="66627"/>
                </a:lnTo>
                <a:lnTo>
                  <a:pt x="83820" y="53340"/>
                </a:lnTo>
                <a:lnTo>
                  <a:pt x="82772" y="36671"/>
                </a:lnTo>
                <a:lnTo>
                  <a:pt x="82296" y="21717"/>
                </a:lnTo>
                <a:lnTo>
                  <a:pt x="82962" y="9620"/>
                </a:lnTo>
                <a:lnTo>
                  <a:pt x="85344" y="1524"/>
                </a:lnTo>
                <a:lnTo>
                  <a:pt x="86868" y="1524"/>
                </a:lnTo>
                <a:lnTo>
                  <a:pt x="88392" y="0"/>
                </a:lnTo>
                <a:lnTo>
                  <a:pt x="89916" y="0"/>
                </a:lnTo>
                <a:lnTo>
                  <a:pt x="104608" y="10429"/>
                </a:lnTo>
                <a:lnTo>
                  <a:pt x="124015" y="34290"/>
                </a:lnTo>
                <a:lnTo>
                  <a:pt x="141993" y="60436"/>
                </a:lnTo>
                <a:lnTo>
                  <a:pt x="152400" y="77724"/>
                </a:lnTo>
                <a:lnTo>
                  <a:pt x="235740" y="77724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826"/>
                </a:lnTo>
                <a:lnTo>
                  <a:pt x="190119" y="145923"/>
                </a:lnTo>
                <a:lnTo>
                  <a:pt x="198691" y="155733"/>
                </a:lnTo>
                <a:lnTo>
                  <a:pt x="207264" y="166116"/>
                </a:lnTo>
                <a:lnTo>
                  <a:pt x="222599" y="182665"/>
                </a:lnTo>
                <a:lnTo>
                  <a:pt x="224117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982"/>
                </a:lnTo>
                <a:lnTo>
                  <a:pt x="91630" y="248793"/>
                </a:lnTo>
                <a:lnTo>
                  <a:pt x="85129" y="255460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5740" y="77724"/>
                </a:moveTo>
                <a:lnTo>
                  <a:pt x="152400" y="77724"/>
                </a:lnTo>
                <a:lnTo>
                  <a:pt x="165854" y="74533"/>
                </a:lnTo>
                <a:lnTo>
                  <a:pt x="188023" y="70485"/>
                </a:lnTo>
                <a:lnTo>
                  <a:pt x="212193" y="67008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8580"/>
                </a:lnTo>
                <a:lnTo>
                  <a:pt x="240577" y="70389"/>
                </a:lnTo>
                <a:lnTo>
                  <a:pt x="237934" y="75057"/>
                </a:lnTo>
                <a:lnTo>
                  <a:pt x="235740" y="77724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5860" y="209478"/>
                </a:lnTo>
                <a:lnTo>
                  <a:pt x="184975" y="200596"/>
                </a:lnTo>
                <a:lnTo>
                  <a:pt x="156090" y="190857"/>
                </a:lnTo>
                <a:lnTo>
                  <a:pt x="140208" y="184404"/>
                </a:lnTo>
                <a:lnTo>
                  <a:pt x="224117" y="184404"/>
                </a:lnTo>
                <a:lnTo>
                  <a:pt x="233934" y="195643"/>
                </a:lnTo>
                <a:lnTo>
                  <a:pt x="240696" y="204906"/>
                </a:lnTo>
                <a:lnTo>
                  <a:pt x="242316" y="210312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447170" y="2042790"/>
            <a:ext cx="355225" cy="22014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42860" y="3285054"/>
            <a:ext cx="364774" cy="225707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817"/>
                </a:lnTo>
                <a:lnTo>
                  <a:pt x="77152" y="243649"/>
                </a:lnTo>
                <a:lnTo>
                  <a:pt x="77557" y="225194"/>
                </a:lnTo>
                <a:lnTo>
                  <a:pt x="79248" y="196596"/>
                </a:lnTo>
                <a:lnTo>
                  <a:pt x="80343" y="183522"/>
                </a:lnTo>
                <a:lnTo>
                  <a:pt x="81153" y="170878"/>
                </a:lnTo>
                <a:lnTo>
                  <a:pt x="48768" y="152400"/>
                </a:lnTo>
                <a:lnTo>
                  <a:pt x="25717" y="149447"/>
                </a:lnTo>
                <a:lnTo>
                  <a:pt x="10668" y="147066"/>
                </a:lnTo>
                <a:lnTo>
                  <a:pt x="2476" y="144684"/>
                </a:lnTo>
                <a:lnTo>
                  <a:pt x="0" y="141732"/>
                </a:lnTo>
                <a:lnTo>
                  <a:pt x="3714" y="136374"/>
                </a:lnTo>
                <a:lnTo>
                  <a:pt x="16002" y="128587"/>
                </a:lnTo>
                <a:lnTo>
                  <a:pt x="38576" y="117086"/>
                </a:lnTo>
                <a:lnTo>
                  <a:pt x="73152" y="100584"/>
                </a:lnTo>
                <a:lnTo>
                  <a:pt x="77724" y="97536"/>
                </a:lnTo>
                <a:lnTo>
                  <a:pt x="82296" y="96012"/>
                </a:lnTo>
                <a:lnTo>
                  <a:pt x="85344" y="94488"/>
                </a:lnTo>
                <a:lnTo>
                  <a:pt x="86844" y="89773"/>
                </a:lnTo>
                <a:lnTo>
                  <a:pt x="86964" y="77724"/>
                </a:lnTo>
                <a:lnTo>
                  <a:pt x="86445" y="67222"/>
                </a:lnTo>
                <a:lnTo>
                  <a:pt x="86327" y="65532"/>
                </a:lnTo>
                <a:lnTo>
                  <a:pt x="85344" y="53340"/>
                </a:lnTo>
                <a:lnTo>
                  <a:pt x="83415" y="36695"/>
                </a:lnTo>
                <a:lnTo>
                  <a:pt x="82486" y="21907"/>
                </a:lnTo>
                <a:lnTo>
                  <a:pt x="82986" y="10263"/>
                </a:lnTo>
                <a:lnTo>
                  <a:pt x="85344" y="3048"/>
                </a:lnTo>
                <a:lnTo>
                  <a:pt x="88392" y="0"/>
                </a:lnTo>
                <a:lnTo>
                  <a:pt x="89916" y="0"/>
                </a:lnTo>
                <a:lnTo>
                  <a:pt x="105251" y="10644"/>
                </a:lnTo>
                <a:lnTo>
                  <a:pt x="124587" y="34861"/>
                </a:lnTo>
                <a:lnTo>
                  <a:pt x="142208" y="61079"/>
                </a:lnTo>
                <a:lnTo>
                  <a:pt x="152400" y="77724"/>
                </a:lnTo>
                <a:lnTo>
                  <a:pt x="236446" y="77724"/>
                </a:lnTo>
                <a:lnTo>
                  <a:pt x="202977" y="113514"/>
                </a:lnTo>
                <a:lnTo>
                  <a:pt x="179832" y="132588"/>
                </a:lnTo>
                <a:lnTo>
                  <a:pt x="183261" y="137826"/>
                </a:lnTo>
                <a:lnTo>
                  <a:pt x="190119" y="145923"/>
                </a:lnTo>
                <a:lnTo>
                  <a:pt x="198691" y="155733"/>
                </a:lnTo>
                <a:lnTo>
                  <a:pt x="207264" y="166116"/>
                </a:lnTo>
                <a:lnTo>
                  <a:pt x="222599" y="182665"/>
                </a:lnTo>
                <a:lnTo>
                  <a:pt x="225448" y="185928"/>
                </a:lnTo>
                <a:lnTo>
                  <a:pt x="140208" y="185928"/>
                </a:lnTo>
                <a:lnTo>
                  <a:pt x="136136" y="189237"/>
                </a:lnTo>
                <a:lnTo>
                  <a:pt x="129349" y="197548"/>
                </a:lnTo>
                <a:lnTo>
                  <a:pt x="112776" y="219456"/>
                </a:lnTo>
                <a:lnTo>
                  <a:pt x="100703" y="236982"/>
                </a:lnTo>
                <a:lnTo>
                  <a:pt x="91630" y="248793"/>
                </a:lnTo>
                <a:lnTo>
                  <a:pt x="85129" y="255460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6446" y="77724"/>
                </a:moveTo>
                <a:lnTo>
                  <a:pt x="152400" y="77724"/>
                </a:lnTo>
                <a:lnTo>
                  <a:pt x="188023" y="71056"/>
                </a:lnTo>
                <a:lnTo>
                  <a:pt x="212193" y="67222"/>
                </a:lnTo>
                <a:lnTo>
                  <a:pt x="231648" y="65532"/>
                </a:lnTo>
                <a:lnTo>
                  <a:pt x="237744" y="65532"/>
                </a:lnTo>
                <a:lnTo>
                  <a:pt x="240792" y="68580"/>
                </a:lnTo>
                <a:lnTo>
                  <a:pt x="240577" y="70627"/>
                </a:lnTo>
                <a:lnTo>
                  <a:pt x="237934" y="75819"/>
                </a:lnTo>
                <a:lnTo>
                  <a:pt x="236446" y="77724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6503" y="209502"/>
                </a:lnTo>
                <a:lnTo>
                  <a:pt x="185547" y="200787"/>
                </a:lnTo>
                <a:lnTo>
                  <a:pt x="156305" y="191500"/>
                </a:lnTo>
                <a:lnTo>
                  <a:pt x="140208" y="185928"/>
                </a:lnTo>
                <a:lnTo>
                  <a:pt x="225448" y="185928"/>
                </a:lnTo>
                <a:lnTo>
                  <a:pt x="233934" y="195643"/>
                </a:lnTo>
                <a:lnTo>
                  <a:pt x="240696" y="204906"/>
                </a:lnTo>
                <a:lnTo>
                  <a:pt x="242316" y="210312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449326" y="3288287"/>
            <a:ext cx="352933" cy="218813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442860" y="4108203"/>
            <a:ext cx="364774" cy="225707"/>
          </a:xfrm>
          <a:custGeom>
            <a:avLst/>
            <a:gdLst/>
            <a:ahLst/>
            <a:cxnLst/>
            <a:rect l="l" t="t" r="r" b="b"/>
            <a:pathLst>
              <a:path w="242570" h="257810">
                <a:moveTo>
                  <a:pt x="80772" y="257556"/>
                </a:moveTo>
                <a:lnTo>
                  <a:pt x="78176" y="253603"/>
                </a:lnTo>
                <a:lnTo>
                  <a:pt x="77152" y="243078"/>
                </a:lnTo>
                <a:lnTo>
                  <a:pt x="77557" y="224551"/>
                </a:lnTo>
                <a:lnTo>
                  <a:pt x="79248" y="196596"/>
                </a:lnTo>
                <a:lnTo>
                  <a:pt x="80343" y="182880"/>
                </a:lnTo>
                <a:lnTo>
                  <a:pt x="81153" y="170307"/>
                </a:lnTo>
                <a:lnTo>
                  <a:pt x="25074" y="148566"/>
                </a:lnTo>
                <a:lnTo>
                  <a:pt x="10096" y="146113"/>
                </a:lnTo>
                <a:lnTo>
                  <a:pt x="2262" y="143375"/>
                </a:lnTo>
                <a:lnTo>
                  <a:pt x="0" y="140208"/>
                </a:lnTo>
                <a:lnTo>
                  <a:pt x="3714" y="135493"/>
                </a:lnTo>
                <a:lnTo>
                  <a:pt x="16002" y="127635"/>
                </a:lnTo>
                <a:lnTo>
                  <a:pt x="38576" y="115776"/>
                </a:lnTo>
                <a:lnTo>
                  <a:pt x="73152" y="99060"/>
                </a:lnTo>
                <a:lnTo>
                  <a:pt x="77724" y="97536"/>
                </a:lnTo>
                <a:lnTo>
                  <a:pt x="82296" y="94488"/>
                </a:lnTo>
                <a:lnTo>
                  <a:pt x="83820" y="94488"/>
                </a:lnTo>
                <a:lnTo>
                  <a:pt x="85963" y="89130"/>
                </a:lnTo>
                <a:lnTo>
                  <a:pt x="86106" y="79057"/>
                </a:lnTo>
                <a:lnTo>
                  <a:pt x="85105" y="66413"/>
                </a:lnTo>
                <a:lnTo>
                  <a:pt x="83820" y="53340"/>
                </a:lnTo>
                <a:lnTo>
                  <a:pt x="82772" y="36671"/>
                </a:lnTo>
                <a:lnTo>
                  <a:pt x="82296" y="21717"/>
                </a:lnTo>
                <a:lnTo>
                  <a:pt x="82962" y="9620"/>
                </a:lnTo>
                <a:lnTo>
                  <a:pt x="85344" y="1524"/>
                </a:lnTo>
                <a:lnTo>
                  <a:pt x="86868" y="0"/>
                </a:lnTo>
                <a:lnTo>
                  <a:pt x="89916" y="0"/>
                </a:lnTo>
                <a:lnTo>
                  <a:pt x="104608" y="10406"/>
                </a:lnTo>
                <a:lnTo>
                  <a:pt x="124015" y="34099"/>
                </a:lnTo>
                <a:lnTo>
                  <a:pt x="141993" y="59793"/>
                </a:lnTo>
                <a:lnTo>
                  <a:pt x="152400" y="76200"/>
                </a:lnTo>
                <a:lnTo>
                  <a:pt x="236446" y="76200"/>
                </a:lnTo>
                <a:lnTo>
                  <a:pt x="202977" y="112228"/>
                </a:lnTo>
                <a:lnTo>
                  <a:pt x="179832" y="132588"/>
                </a:lnTo>
                <a:lnTo>
                  <a:pt x="183261" y="137160"/>
                </a:lnTo>
                <a:lnTo>
                  <a:pt x="190119" y="145161"/>
                </a:lnTo>
                <a:lnTo>
                  <a:pt x="207264" y="164592"/>
                </a:lnTo>
                <a:lnTo>
                  <a:pt x="222599" y="181165"/>
                </a:lnTo>
                <a:lnTo>
                  <a:pt x="225391" y="184404"/>
                </a:lnTo>
                <a:lnTo>
                  <a:pt x="140208" y="184404"/>
                </a:lnTo>
                <a:lnTo>
                  <a:pt x="136136" y="188595"/>
                </a:lnTo>
                <a:lnTo>
                  <a:pt x="129349" y="197358"/>
                </a:lnTo>
                <a:lnTo>
                  <a:pt x="121134" y="208407"/>
                </a:lnTo>
                <a:lnTo>
                  <a:pt x="112776" y="219456"/>
                </a:lnTo>
                <a:lnTo>
                  <a:pt x="100703" y="236339"/>
                </a:lnTo>
                <a:lnTo>
                  <a:pt x="91630" y="248221"/>
                </a:lnTo>
                <a:lnTo>
                  <a:pt x="85129" y="255246"/>
                </a:lnTo>
                <a:lnTo>
                  <a:pt x="80772" y="257556"/>
                </a:lnTo>
                <a:close/>
              </a:path>
              <a:path w="242570" h="257810">
                <a:moveTo>
                  <a:pt x="236446" y="76200"/>
                </a:moveTo>
                <a:lnTo>
                  <a:pt x="152400" y="76200"/>
                </a:lnTo>
                <a:lnTo>
                  <a:pt x="188023" y="70294"/>
                </a:lnTo>
                <a:lnTo>
                  <a:pt x="212193" y="66984"/>
                </a:lnTo>
                <a:lnTo>
                  <a:pt x="231648" y="65532"/>
                </a:lnTo>
                <a:lnTo>
                  <a:pt x="239268" y="65532"/>
                </a:lnTo>
                <a:lnTo>
                  <a:pt x="240792" y="67056"/>
                </a:lnTo>
                <a:lnTo>
                  <a:pt x="240577" y="69103"/>
                </a:lnTo>
                <a:lnTo>
                  <a:pt x="237934" y="74295"/>
                </a:lnTo>
                <a:lnTo>
                  <a:pt x="236446" y="76200"/>
                </a:lnTo>
                <a:close/>
              </a:path>
              <a:path w="242570" h="257810">
                <a:moveTo>
                  <a:pt x="240792" y="213360"/>
                </a:moveTo>
                <a:lnTo>
                  <a:pt x="237744" y="213360"/>
                </a:lnTo>
                <a:lnTo>
                  <a:pt x="215860" y="209478"/>
                </a:lnTo>
                <a:lnTo>
                  <a:pt x="184975" y="200596"/>
                </a:lnTo>
                <a:lnTo>
                  <a:pt x="156090" y="190857"/>
                </a:lnTo>
                <a:lnTo>
                  <a:pt x="140208" y="184404"/>
                </a:lnTo>
                <a:lnTo>
                  <a:pt x="225391" y="184404"/>
                </a:lnTo>
                <a:lnTo>
                  <a:pt x="233934" y="194310"/>
                </a:lnTo>
                <a:lnTo>
                  <a:pt x="240696" y="204025"/>
                </a:lnTo>
                <a:lnTo>
                  <a:pt x="242316" y="210312"/>
                </a:lnTo>
                <a:lnTo>
                  <a:pt x="240792" y="211836"/>
                </a:lnTo>
                <a:lnTo>
                  <a:pt x="240792" y="213360"/>
                </a:lnTo>
                <a:close/>
              </a:path>
            </a:pathLst>
          </a:custGeom>
          <a:solidFill>
            <a:srgbClr val="E8C1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447170" y="4110359"/>
            <a:ext cx="355225" cy="218813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76250" y="4047868"/>
            <a:ext cx="3111547" cy="6099432"/>
          </a:xfrm>
          <a:prstGeom prst="rect">
            <a:avLst/>
          </a:prstGeom>
          <a:blipFill>
            <a:blip r:embed="rId7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700" cy="10692322"/>
          </a:xfrm>
          <a:custGeom>
            <a:avLst/>
            <a:gdLst/>
            <a:ahLst/>
            <a:cxnLst/>
            <a:rect l="l" t="t" r="r" b="b"/>
            <a:pathLst>
              <a:path w="10058400" h="7769859">
                <a:moveTo>
                  <a:pt x="0" y="0"/>
                </a:moveTo>
                <a:lnTo>
                  <a:pt x="10058400" y="0"/>
                </a:lnTo>
                <a:lnTo>
                  <a:pt x="10058400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19051" y="2832100"/>
            <a:ext cx="15163919" cy="78613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544097"/>
            <a:ext cx="8126920" cy="1005593"/>
          </a:xfrm>
          <a:custGeom>
            <a:avLst/>
            <a:gdLst/>
            <a:ahLst/>
            <a:cxnLst/>
            <a:rect l="l" t="t" r="r" b="b"/>
            <a:pathLst>
              <a:path w="5745480" h="1422400">
                <a:moveTo>
                  <a:pt x="4792980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792980" y="0"/>
                </a:lnTo>
                <a:lnTo>
                  <a:pt x="5745480" y="710184"/>
                </a:lnTo>
                <a:lnTo>
                  <a:pt x="4792980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38200" y="754195"/>
            <a:ext cx="440118" cy="593928"/>
          </a:xfrm>
          <a:custGeom>
            <a:avLst/>
            <a:gdLst/>
            <a:ahLst/>
            <a:cxnLst/>
            <a:rect l="l" t="t" r="r" b="b"/>
            <a:pathLst>
              <a:path w="311150" h="840105">
                <a:moveTo>
                  <a:pt x="298704" y="707136"/>
                </a:moveTo>
                <a:lnTo>
                  <a:pt x="243840" y="707136"/>
                </a:lnTo>
                <a:lnTo>
                  <a:pt x="248293" y="349337"/>
                </a:lnTo>
                <a:lnTo>
                  <a:pt x="248412" y="27432"/>
                </a:lnTo>
                <a:lnTo>
                  <a:pt x="253031" y="15430"/>
                </a:lnTo>
                <a:lnTo>
                  <a:pt x="260223" y="6858"/>
                </a:lnTo>
                <a:lnTo>
                  <a:pt x="270271" y="1714"/>
                </a:lnTo>
                <a:lnTo>
                  <a:pt x="283464" y="0"/>
                </a:lnTo>
                <a:lnTo>
                  <a:pt x="295465" y="2809"/>
                </a:lnTo>
                <a:lnTo>
                  <a:pt x="304038" y="11049"/>
                </a:lnTo>
                <a:lnTo>
                  <a:pt x="309181" y="24431"/>
                </a:lnTo>
                <a:lnTo>
                  <a:pt x="310806" y="41719"/>
                </a:lnTo>
                <a:lnTo>
                  <a:pt x="310896" y="48768"/>
                </a:lnTo>
                <a:lnTo>
                  <a:pt x="308014" y="55030"/>
                </a:lnTo>
                <a:lnTo>
                  <a:pt x="306133" y="62293"/>
                </a:lnTo>
                <a:lnTo>
                  <a:pt x="305148" y="70104"/>
                </a:lnTo>
                <a:lnTo>
                  <a:pt x="305029" y="72699"/>
                </a:lnTo>
                <a:lnTo>
                  <a:pt x="304800" y="79248"/>
                </a:lnTo>
                <a:lnTo>
                  <a:pt x="298704" y="469392"/>
                </a:lnTo>
                <a:lnTo>
                  <a:pt x="298704" y="707136"/>
                </a:lnTo>
                <a:close/>
              </a:path>
              <a:path w="311150" h="840105">
                <a:moveTo>
                  <a:pt x="27432" y="824484"/>
                </a:moveTo>
                <a:lnTo>
                  <a:pt x="15240" y="824484"/>
                </a:lnTo>
                <a:lnTo>
                  <a:pt x="9144" y="819912"/>
                </a:lnTo>
                <a:lnTo>
                  <a:pt x="9144" y="807720"/>
                </a:lnTo>
                <a:lnTo>
                  <a:pt x="13716" y="733044"/>
                </a:lnTo>
                <a:lnTo>
                  <a:pt x="13212" y="702564"/>
                </a:lnTo>
                <a:lnTo>
                  <a:pt x="13096" y="698539"/>
                </a:lnTo>
                <a:lnTo>
                  <a:pt x="11811" y="661035"/>
                </a:lnTo>
                <a:lnTo>
                  <a:pt x="9858" y="612171"/>
                </a:lnTo>
                <a:lnTo>
                  <a:pt x="7620" y="554736"/>
                </a:lnTo>
                <a:lnTo>
                  <a:pt x="4500" y="499895"/>
                </a:lnTo>
                <a:lnTo>
                  <a:pt x="2029" y="455280"/>
                </a:lnTo>
                <a:lnTo>
                  <a:pt x="547" y="425076"/>
                </a:lnTo>
                <a:lnTo>
                  <a:pt x="0" y="405384"/>
                </a:lnTo>
                <a:lnTo>
                  <a:pt x="0" y="269748"/>
                </a:lnTo>
                <a:lnTo>
                  <a:pt x="7500" y="79248"/>
                </a:lnTo>
                <a:lnTo>
                  <a:pt x="7620" y="70104"/>
                </a:lnTo>
                <a:lnTo>
                  <a:pt x="9048" y="46982"/>
                </a:lnTo>
                <a:lnTo>
                  <a:pt x="13335" y="30289"/>
                </a:lnTo>
                <a:lnTo>
                  <a:pt x="20478" y="20169"/>
                </a:lnTo>
                <a:lnTo>
                  <a:pt x="30480" y="16764"/>
                </a:lnTo>
                <a:lnTo>
                  <a:pt x="41862" y="23026"/>
                </a:lnTo>
                <a:lnTo>
                  <a:pt x="70342" y="72699"/>
                </a:lnTo>
                <a:lnTo>
                  <a:pt x="86868" y="115824"/>
                </a:lnTo>
                <a:lnTo>
                  <a:pt x="100469" y="153924"/>
                </a:lnTo>
                <a:lnTo>
                  <a:pt x="53340" y="153924"/>
                </a:lnTo>
                <a:lnTo>
                  <a:pt x="53340" y="501396"/>
                </a:lnTo>
                <a:lnTo>
                  <a:pt x="55435" y="564261"/>
                </a:lnTo>
                <a:lnTo>
                  <a:pt x="57840" y="605123"/>
                </a:lnTo>
                <a:lnTo>
                  <a:pt x="60960" y="652272"/>
                </a:lnTo>
                <a:lnTo>
                  <a:pt x="64722" y="698539"/>
                </a:lnTo>
                <a:lnTo>
                  <a:pt x="67056" y="738949"/>
                </a:lnTo>
                <a:lnTo>
                  <a:pt x="68246" y="773358"/>
                </a:lnTo>
                <a:lnTo>
                  <a:pt x="68472" y="792480"/>
                </a:lnTo>
                <a:lnTo>
                  <a:pt x="68580" y="809244"/>
                </a:lnTo>
                <a:lnTo>
                  <a:pt x="65532" y="813816"/>
                </a:lnTo>
                <a:lnTo>
                  <a:pt x="56388" y="818388"/>
                </a:lnTo>
                <a:lnTo>
                  <a:pt x="50363" y="821269"/>
                </a:lnTo>
                <a:lnTo>
                  <a:pt x="43624" y="823150"/>
                </a:lnTo>
                <a:lnTo>
                  <a:pt x="36028" y="824174"/>
                </a:lnTo>
                <a:lnTo>
                  <a:pt x="27432" y="824484"/>
                </a:lnTo>
                <a:close/>
              </a:path>
              <a:path w="311150" h="840105">
                <a:moveTo>
                  <a:pt x="268224" y="839724"/>
                </a:moveTo>
                <a:lnTo>
                  <a:pt x="243352" y="804708"/>
                </a:lnTo>
                <a:lnTo>
                  <a:pt x="225978" y="761049"/>
                </a:lnTo>
                <a:lnTo>
                  <a:pt x="205313" y="700052"/>
                </a:lnTo>
                <a:lnTo>
                  <a:pt x="181356" y="621792"/>
                </a:lnTo>
                <a:lnTo>
                  <a:pt x="168554" y="578036"/>
                </a:lnTo>
                <a:lnTo>
                  <a:pt x="155752" y="533631"/>
                </a:lnTo>
                <a:lnTo>
                  <a:pt x="142951" y="488568"/>
                </a:lnTo>
                <a:lnTo>
                  <a:pt x="130149" y="442837"/>
                </a:lnTo>
                <a:lnTo>
                  <a:pt x="117348" y="396430"/>
                </a:lnTo>
                <a:lnTo>
                  <a:pt x="104546" y="349337"/>
                </a:lnTo>
                <a:lnTo>
                  <a:pt x="91744" y="301549"/>
                </a:lnTo>
                <a:lnTo>
                  <a:pt x="78943" y="253057"/>
                </a:lnTo>
                <a:lnTo>
                  <a:pt x="66141" y="203851"/>
                </a:lnTo>
                <a:lnTo>
                  <a:pt x="53340" y="153924"/>
                </a:lnTo>
                <a:lnTo>
                  <a:pt x="100469" y="153924"/>
                </a:lnTo>
                <a:lnTo>
                  <a:pt x="121467" y="218646"/>
                </a:lnTo>
                <a:lnTo>
                  <a:pt x="133660" y="259475"/>
                </a:lnTo>
                <a:lnTo>
                  <a:pt x="146191" y="303563"/>
                </a:lnTo>
                <a:lnTo>
                  <a:pt x="159067" y="350901"/>
                </a:lnTo>
                <a:lnTo>
                  <a:pt x="172292" y="401476"/>
                </a:lnTo>
                <a:lnTo>
                  <a:pt x="185871" y="455280"/>
                </a:lnTo>
                <a:lnTo>
                  <a:pt x="199810" y="512302"/>
                </a:lnTo>
                <a:lnTo>
                  <a:pt x="214114" y="572530"/>
                </a:lnTo>
                <a:lnTo>
                  <a:pt x="228789" y="635954"/>
                </a:lnTo>
                <a:lnTo>
                  <a:pt x="243840" y="702564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2480"/>
                </a:lnTo>
                <a:lnTo>
                  <a:pt x="298132" y="800481"/>
                </a:lnTo>
                <a:lnTo>
                  <a:pt x="279463" y="835533"/>
                </a:lnTo>
                <a:lnTo>
                  <a:pt x="273915" y="838628"/>
                </a:lnTo>
                <a:lnTo>
                  <a:pt x="268224" y="83972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36162" y="773588"/>
            <a:ext cx="409580" cy="562503"/>
          </a:xfrm>
          <a:custGeom>
            <a:avLst/>
            <a:gdLst/>
            <a:ahLst/>
            <a:cxnLst/>
            <a:rect l="l" t="t" r="r" b="b"/>
            <a:pathLst>
              <a:path w="289559" h="795655">
                <a:moveTo>
                  <a:pt x="47244" y="784860"/>
                </a:moveTo>
                <a:lnTo>
                  <a:pt x="28932" y="783455"/>
                </a:lnTo>
                <a:lnTo>
                  <a:pt x="15049" y="779335"/>
                </a:lnTo>
                <a:lnTo>
                  <a:pt x="5453" y="772644"/>
                </a:lnTo>
                <a:lnTo>
                  <a:pt x="0" y="763524"/>
                </a:lnTo>
                <a:lnTo>
                  <a:pt x="8882" y="742640"/>
                </a:lnTo>
                <a:lnTo>
                  <a:pt x="19621" y="700468"/>
                </a:lnTo>
                <a:lnTo>
                  <a:pt x="32361" y="636865"/>
                </a:lnTo>
                <a:lnTo>
                  <a:pt x="47244" y="551688"/>
                </a:lnTo>
                <a:lnTo>
                  <a:pt x="57650" y="490728"/>
                </a:lnTo>
                <a:lnTo>
                  <a:pt x="67507" y="434340"/>
                </a:lnTo>
                <a:lnTo>
                  <a:pt x="76771" y="382524"/>
                </a:lnTo>
                <a:lnTo>
                  <a:pt x="85400" y="335280"/>
                </a:lnTo>
                <a:lnTo>
                  <a:pt x="93352" y="292608"/>
                </a:lnTo>
                <a:lnTo>
                  <a:pt x="100584" y="254508"/>
                </a:lnTo>
                <a:lnTo>
                  <a:pt x="111156" y="202811"/>
                </a:lnTo>
                <a:lnTo>
                  <a:pt x="122301" y="155257"/>
                </a:lnTo>
                <a:lnTo>
                  <a:pt x="134016" y="111990"/>
                </a:lnTo>
                <a:lnTo>
                  <a:pt x="146304" y="73152"/>
                </a:lnTo>
                <a:lnTo>
                  <a:pt x="169735" y="18288"/>
                </a:lnTo>
                <a:lnTo>
                  <a:pt x="192024" y="0"/>
                </a:lnTo>
                <a:lnTo>
                  <a:pt x="202644" y="571"/>
                </a:lnTo>
                <a:lnTo>
                  <a:pt x="211836" y="2286"/>
                </a:lnTo>
                <a:lnTo>
                  <a:pt x="219884" y="5143"/>
                </a:lnTo>
                <a:lnTo>
                  <a:pt x="227076" y="9144"/>
                </a:lnTo>
                <a:lnTo>
                  <a:pt x="228242" y="36552"/>
                </a:lnTo>
                <a:lnTo>
                  <a:pt x="231838" y="79819"/>
                </a:lnTo>
                <a:lnTo>
                  <a:pt x="238005" y="138803"/>
                </a:lnTo>
                <a:lnTo>
                  <a:pt x="239262" y="149352"/>
                </a:lnTo>
                <a:lnTo>
                  <a:pt x="187452" y="149352"/>
                </a:lnTo>
                <a:lnTo>
                  <a:pt x="185928" y="150876"/>
                </a:lnTo>
                <a:lnTo>
                  <a:pt x="185928" y="152255"/>
                </a:lnTo>
                <a:lnTo>
                  <a:pt x="177688" y="167949"/>
                </a:lnTo>
                <a:lnTo>
                  <a:pt x="166497" y="205549"/>
                </a:lnTo>
                <a:lnTo>
                  <a:pt x="153590" y="262294"/>
                </a:lnTo>
                <a:lnTo>
                  <a:pt x="138684" y="338328"/>
                </a:lnTo>
                <a:lnTo>
                  <a:pt x="125301" y="416980"/>
                </a:lnTo>
                <a:lnTo>
                  <a:pt x="115062" y="479488"/>
                </a:lnTo>
                <a:lnTo>
                  <a:pt x="108225" y="526542"/>
                </a:lnTo>
                <a:lnTo>
                  <a:pt x="105156" y="557784"/>
                </a:lnTo>
                <a:lnTo>
                  <a:pt x="126896" y="562665"/>
                </a:lnTo>
                <a:lnTo>
                  <a:pt x="146494" y="565975"/>
                </a:lnTo>
                <a:lnTo>
                  <a:pt x="164091" y="567856"/>
                </a:lnTo>
                <a:lnTo>
                  <a:pt x="179832" y="568452"/>
                </a:lnTo>
                <a:lnTo>
                  <a:pt x="276898" y="568452"/>
                </a:lnTo>
                <a:lnTo>
                  <a:pt x="278892" y="589788"/>
                </a:lnTo>
                <a:lnTo>
                  <a:pt x="280144" y="603504"/>
                </a:lnTo>
                <a:lnTo>
                  <a:pt x="99060" y="603504"/>
                </a:lnTo>
                <a:lnTo>
                  <a:pt x="93630" y="613791"/>
                </a:lnTo>
                <a:lnTo>
                  <a:pt x="80772" y="658368"/>
                </a:lnTo>
                <a:lnTo>
                  <a:pt x="70485" y="710445"/>
                </a:lnTo>
                <a:lnTo>
                  <a:pt x="67056" y="728472"/>
                </a:lnTo>
                <a:lnTo>
                  <a:pt x="63103" y="744997"/>
                </a:lnTo>
                <a:lnTo>
                  <a:pt x="58293" y="760095"/>
                </a:lnTo>
                <a:lnTo>
                  <a:pt x="52911" y="773477"/>
                </a:lnTo>
                <a:lnTo>
                  <a:pt x="47244" y="784860"/>
                </a:lnTo>
                <a:close/>
              </a:path>
              <a:path w="289559" h="795655">
                <a:moveTo>
                  <a:pt x="185928" y="152255"/>
                </a:moveTo>
                <a:lnTo>
                  <a:pt x="185928" y="150876"/>
                </a:lnTo>
                <a:lnTo>
                  <a:pt x="187452" y="149352"/>
                </a:lnTo>
                <a:lnTo>
                  <a:pt x="185928" y="152255"/>
                </a:lnTo>
                <a:close/>
              </a:path>
              <a:path w="289559" h="795655">
                <a:moveTo>
                  <a:pt x="276898" y="568452"/>
                </a:moveTo>
                <a:lnTo>
                  <a:pt x="179832" y="568452"/>
                </a:lnTo>
                <a:lnTo>
                  <a:pt x="193548" y="568404"/>
                </a:lnTo>
                <a:lnTo>
                  <a:pt x="204978" y="568071"/>
                </a:lnTo>
                <a:lnTo>
                  <a:pt x="214122" y="567166"/>
                </a:lnTo>
                <a:lnTo>
                  <a:pt x="220980" y="565404"/>
                </a:lnTo>
                <a:lnTo>
                  <a:pt x="220170" y="550545"/>
                </a:lnTo>
                <a:lnTo>
                  <a:pt x="217905" y="526280"/>
                </a:lnTo>
                <a:lnTo>
                  <a:pt x="214512" y="493014"/>
                </a:lnTo>
                <a:lnTo>
                  <a:pt x="210312" y="451104"/>
                </a:lnTo>
                <a:lnTo>
                  <a:pt x="205763" y="404812"/>
                </a:lnTo>
                <a:lnTo>
                  <a:pt x="201358" y="359664"/>
                </a:lnTo>
                <a:lnTo>
                  <a:pt x="197238" y="315658"/>
                </a:lnTo>
                <a:lnTo>
                  <a:pt x="193548" y="272796"/>
                </a:lnTo>
                <a:lnTo>
                  <a:pt x="190428" y="234553"/>
                </a:lnTo>
                <a:lnTo>
                  <a:pt x="186475" y="183213"/>
                </a:lnTo>
                <a:lnTo>
                  <a:pt x="185928" y="170688"/>
                </a:lnTo>
                <a:lnTo>
                  <a:pt x="185928" y="152255"/>
                </a:lnTo>
                <a:lnTo>
                  <a:pt x="187452" y="149352"/>
                </a:lnTo>
                <a:lnTo>
                  <a:pt x="239262" y="149352"/>
                </a:lnTo>
                <a:lnTo>
                  <a:pt x="246888" y="213360"/>
                </a:lnTo>
                <a:lnTo>
                  <a:pt x="256008" y="289369"/>
                </a:lnTo>
                <a:lnTo>
                  <a:pt x="262699" y="350520"/>
                </a:lnTo>
                <a:lnTo>
                  <a:pt x="266819" y="396811"/>
                </a:lnTo>
                <a:lnTo>
                  <a:pt x="268224" y="428244"/>
                </a:lnTo>
                <a:lnTo>
                  <a:pt x="268819" y="456485"/>
                </a:lnTo>
                <a:lnTo>
                  <a:pt x="270728" y="493395"/>
                </a:lnTo>
                <a:lnTo>
                  <a:pt x="274010" y="537543"/>
                </a:lnTo>
                <a:lnTo>
                  <a:pt x="276898" y="568452"/>
                </a:lnTo>
                <a:close/>
              </a:path>
              <a:path w="289559" h="795655">
                <a:moveTo>
                  <a:pt x="254508" y="795528"/>
                </a:moveTo>
                <a:lnTo>
                  <a:pt x="240506" y="793813"/>
                </a:lnTo>
                <a:lnTo>
                  <a:pt x="230505" y="788670"/>
                </a:lnTo>
                <a:lnTo>
                  <a:pt x="224504" y="780097"/>
                </a:lnTo>
                <a:lnTo>
                  <a:pt x="222504" y="768096"/>
                </a:lnTo>
                <a:lnTo>
                  <a:pt x="222504" y="630936"/>
                </a:lnTo>
                <a:lnTo>
                  <a:pt x="213312" y="625721"/>
                </a:lnTo>
                <a:lnTo>
                  <a:pt x="169164" y="612648"/>
                </a:lnTo>
                <a:lnTo>
                  <a:pt x="114728" y="604932"/>
                </a:lnTo>
                <a:lnTo>
                  <a:pt x="99060" y="603504"/>
                </a:lnTo>
                <a:lnTo>
                  <a:pt x="280144" y="603504"/>
                </a:lnTo>
                <a:lnTo>
                  <a:pt x="283773" y="643247"/>
                </a:lnTo>
                <a:lnTo>
                  <a:pt x="287083" y="689419"/>
                </a:lnTo>
                <a:lnTo>
                  <a:pt x="288965" y="728472"/>
                </a:lnTo>
                <a:lnTo>
                  <a:pt x="289560" y="760476"/>
                </a:lnTo>
                <a:lnTo>
                  <a:pt x="287512" y="775596"/>
                </a:lnTo>
                <a:lnTo>
                  <a:pt x="281178" y="786574"/>
                </a:lnTo>
                <a:lnTo>
                  <a:pt x="270271" y="793265"/>
                </a:lnTo>
                <a:lnTo>
                  <a:pt x="254508" y="7955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116879" y="762813"/>
            <a:ext cx="321554" cy="590786"/>
          </a:xfrm>
          <a:custGeom>
            <a:avLst/>
            <a:gdLst/>
            <a:ahLst/>
            <a:cxnLst/>
            <a:rect l="l" t="t" r="r" b="b"/>
            <a:pathLst>
              <a:path w="227330" h="835660">
                <a:moveTo>
                  <a:pt x="178740" y="786384"/>
                </a:moveTo>
                <a:lnTo>
                  <a:pt x="88392" y="786384"/>
                </a:lnTo>
                <a:lnTo>
                  <a:pt x="96178" y="785241"/>
                </a:lnTo>
                <a:lnTo>
                  <a:pt x="103822" y="781812"/>
                </a:lnTo>
                <a:lnTo>
                  <a:pt x="134302" y="748855"/>
                </a:lnTo>
                <a:lnTo>
                  <a:pt x="153662" y="697063"/>
                </a:lnTo>
                <a:lnTo>
                  <a:pt x="163425" y="647390"/>
                </a:lnTo>
                <a:lnTo>
                  <a:pt x="164592" y="624840"/>
                </a:lnTo>
                <a:lnTo>
                  <a:pt x="163710" y="602575"/>
                </a:lnTo>
                <a:lnTo>
                  <a:pt x="156233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100060" y="413265"/>
                </a:lnTo>
                <a:lnTo>
                  <a:pt x="89154" y="391096"/>
                </a:lnTo>
                <a:lnTo>
                  <a:pt x="78247" y="369212"/>
                </a:lnTo>
                <a:lnTo>
                  <a:pt x="67056" y="347472"/>
                </a:lnTo>
                <a:lnTo>
                  <a:pt x="43291" y="295155"/>
                </a:lnTo>
                <a:lnTo>
                  <a:pt x="26670" y="245554"/>
                </a:lnTo>
                <a:lnTo>
                  <a:pt x="16906" y="198524"/>
                </a:lnTo>
                <a:lnTo>
                  <a:pt x="13716" y="153924"/>
                </a:lnTo>
                <a:lnTo>
                  <a:pt x="16883" y="115038"/>
                </a:lnTo>
                <a:lnTo>
                  <a:pt x="42648" y="50411"/>
                </a:lnTo>
                <a:lnTo>
                  <a:pt x="80057" y="13501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025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72" y="52292"/>
                </a:lnTo>
                <a:lnTo>
                  <a:pt x="88582" y="85177"/>
                </a:lnTo>
                <a:lnTo>
                  <a:pt x="74866" y="122372"/>
                </a:lnTo>
                <a:lnTo>
                  <a:pt x="73152" y="143256"/>
                </a:lnTo>
                <a:lnTo>
                  <a:pt x="73985" y="165854"/>
                </a:lnTo>
                <a:lnTo>
                  <a:pt x="80224" y="209907"/>
                </a:lnTo>
                <a:lnTo>
                  <a:pt x="91368" y="251888"/>
                </a:lnTo>
                <a:lnTo>
                  <a:pt x="105703" y="289512"/>
                </a:lnTo>
                <a:lnTo>
                  <a:pt x="114300" y="306324"/>
                </a:lnTo>
                <a:lnTo>
                  <a:pt x="122586" y="323754"/>
                </a:lnTo>
                <a:lnTo>
                  <a:pt x="131445" y="341757"/>
                </a:lnTo>
                <a:lnTo>
                  <a:pt x="140874" y="360330"/>
                </a:lnTo>
                <a:lnTo>
                  <a:pt x="150876" y="379476"/>
                </a:lnTo>
                <a:lnTo>
                  <a:pt x="160020" y="398859"/>
                </a:lnTo>
                <a:lnTo>
                  <a:pt x="169164" y="417957"/>
                </a:lnTo>
                <a:lnTo>
                  <a:pt x="178308" y="436483"/>
                </a:lnTo>
                <a:lnTo>
                  <a:pt x="187452" y="454152"/>
                </a:lnTo>
                <a:lnTo>
                  <a:pt x="204573" y="497062"/>
                </a:lnTo>
                <a:lnTo>
                  <a:pt x="216979" y="541401"/>
                </a:lnTo>
                <a:lnTo>
                  <a:pt x="224528" y="587454"/>
                </a:lnTo>
                <a:lnTo>
                  <a:pt x="227076" y="635508"/>
                </a:lnTo>
                <a:lnTo>
                  <a:pt x="225028" y="669274"/>
                </a:lnTo>
                <a:lnTo>
                  <a:pt x="218694" y="702183"/>
                </a:lnTo>
                <a:lnTo>
                  <a:pt x="207787" y="734520"/>
                </a:lnTo>
                <a:lnTo>
                  <a:pt x="192024" y="766572"/>
                </a:lnTo>
                <a:lnTo>
                  <a:pt x="183189" y="780835"/>
                </a:lnTo>
                <a:lnTo>
                  <a:pt x="178740" y="786384"/>
                </a:lnTo>
                <a:close/>
              </a:path>
              <a:path w="227330" h="835660">
                <a:moveTo>
                  <a:pt x="175260" y="60960"/>
                </a:moveTo>
                <a:lnTo>
                  <a:pt x="163258" y="60364"/>
                </a:lnTo>
                <a:lnTo>
                  <a:pt x="152400" y="58483"/>
                </a:lnTo>
                <a:lnTo>
                  <a:pt x="142684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30" h="835660">
                <a:moveTo>
                  <a:pt x="82296" y="835152"/>
                </a:moveTo>
                <a:lnTo>
                  <a:pt x="34504" y="828079"/>
                </a:lnTo>
                <a:lnTo>
                  <a:pt x="1428" y="805172"/>
                </a:lnTo>
                <a:lnTo>
                  <a:pt x="0" y="798576"/>
                </a:lnTo>
                <a:lnTo>
                  <a:pt x="1666" y="786574"/>
                </a:lnTo>
                <a:lnTo>
                  <a:pt x="6477" y="778002"/>
                </a:lnTo>
                <a:lnTo>
                  <a:pt x="14144" y="772858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740" y="786384"/>
                </a:lnTo>
                <a:lnTo>
                  <a:pt x="172783" y="793813"/>
                </a:lnTo>
                <a:lnTo>
                  <a:pt x="132659" y="824222"/>
                </a:lnTo>
                <a:lnTo>
                  <a:pt x="100036" y="833985"/>
                </a:lnTo>
                <a:lnTo>
                  <a:pt x="82296" y="83515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96280" y="769278"/>
            <a:ext cx="269460" cy="565646"/>
          </a:xfrm>
          <a:custGeom>
            <a:avLst/>
            <a:gdLst/>
            <a:ahLst/>
            <a:cxnLst/>
            <a:rect l="l" t="t" r="r" b="b"/>
            <a:pathLst>
              <a:path w="190500" h="800100">
                <a:moveTo>
                  <a:pt x="32004" y="68580"/>
                </a:moveTo>
                <a:lnTo>
                  <a:pt x="25908" y="68580"/>
                </a:lnTo>
                <a:lnTo>
                  <a:pt x="14787" y="67127"/>
                </a:lnTo>
                <a:lnTo>
                  <a:pt x="6667" y="62674"/>
                </a:lnTo>
                <a:lnTo>
                  <a:pt x="1690" y="55078"/>
                </a:lnTo>
                <a:lnTo>
                  <a:pt x="0" y="44196"/>
                </a:lnTo>
                <a:lnTo>
                  <a:pt x="1119" y="37623"/>
                </a:lnTo>
                <a:lnTo>
                  <a:pt x="34861" y="13335"/>
                </a:lnTo>
                <a:lnTo>
                  <a:pt x="76914" y="4500"/>
                </a:lnTo>
                <a:lnTo>
                  <a:pt x="121920" y="0"/>
                </a:lnTo>
                <a:lnTo>
                  <a:pt x="131611" y="571"/>
                </a:lnTo>
                <a:lnTo>
                  <a:pt x="140017" y="2286"/>
                </a:lnTo>
                <a:lnTo>
                  <a:pt x="146994" y="5143"/>
                </a:lnTo>
                <a:lnTo>
                  <a:pt x="158496" y="13716"/>
                </a:lnTo>
                <a:lnTo>
                  <a:pt x="161544" y="21336"/>
                </a:lnTo>
                <a:lnTo>
                  <a:pt x="161544" y="36576"/>
                </a:lnTo>
                <a:lnTo>
                  <a:pt x="160020" y="42672"/>
                </a:lnTo>
                <a:lnTo>
                  <a:pt x="150876" y="54864"/>
                </a:lnTo>
                <a:lnTo>
                  <a:pt x="147828" y="56388"/>
                </a:lnTo>
                <a:lnTo>
                  <a:pt x="111252" y="56388"/>
                </a:lnTo>
                <a:lnTo>
                  <a:pt x="106680" y="57912"/>
                </a:lnTo>
                <a:lnTo>
                  <a:pt x="100584" y="64008"/>
                </a:lnTo>
                <a:lnTo>
                  <a:pt x="50292" y="64008"/>
                </a:lnTo>
                <a:lnTo>
                  <a:pt x="41148" y="67056"/>
                </a:lnTo>
                <a:lnTo>
                  <a:pt x="32004" y="68580"/>
                </a:lnTo>
                <a:close/>
              </a:path>
              <a:path w="190500" h="800100">
                <a:moveTo>
                  <a:pt x="144780" y="57912"/>
                </a:moveTo>
                <a:lnTo>
                  <a:pt x="137160" y="57912"/>
                </a:lnTo>
                <a:lnTo>
                  <a:pt x="118872" y="56388"/>
                </a:lnTo>
                <a:lnTo>
                  <a:pt x="147828" y="56388"/>
                </a:lnTo>
                <a:lnTo>
                  <a:pt x="144780" y="57912"/>
                </a:lnTo>
                <a:close/>
              </a:path>
              <a:path w="190500" h="800100">
                <a:moveTo>
                  <a:pt x="176186" y="743712"/>
                </a:moveTo>
                <a:lnTo>
                  <a:pt x="54864" y="743712"/>
                </a:lnTo>
                <a:lnTo>
                  <a:pt x="61745" y="742259"/>
                </a:lnTo>
                <a:lnTo>
                  <a:pt x="66484" y="737806"/>
                </a:lnTo>
                <a:lnTo>
                  <a:pt x="69222" y="730210"/>
                </a:lnTo>
                <a:lnTo>
                  <a:pt x="70104" y="719328"/>
                </a:lnTo>
                <a:lnTo>
                  <a:pt x="69738" y="683288"/>
                </a:lnTo>
                <a:lnTo>
                  <a:pt x="68640" y="640957"/>
                </a:lnTo>
                <a:lnTo>
                  <a:pt x="66812" y="592262"/>
                </a:lnTo>
                <a:lnTo>
                  <a:pt x="64251" y="537130"/>
                </a:lnTo>
                <a:lnTo>
                  <a:pt x="60960" y="475488"/>
                </a:lnTo>
                <a:lnTo>
                  <a:pt x="56924" y="413698"/>
                </a:lnTo>
                <a:lnTo>
                  <a:pt x="53913" y="358274"/>
                </a:lnTo>
                <a:lnTo>
                  <a:pt x="51852" y="309359"/>
                </a:lnTo>
                <a:lnTo>
                  <a:pt x="50669" y="267102"/>
                </a:lnTo>
                <a:lnTo>
                  <a:pt x="50292" y="231648"/>
                </a:lnTo>
                <a:lnTo>
                  <a:pt x="53340" y="123444"/>
                </a:lnTo>
                <a:lnTo>
                  <a:pt x="53078" y="106870"/>
                </a:lnTo>
                <a:lnTo>
                  <a:pt x="52387" y="91440"/>
                </a:lnTo>
                <a:lnTo>
                  <a:pt x="51411" y="77152"/>
                </a:lnTo>
                <a:lnTo>
                  <a:pt x="50292" y="64008"/>
                </a:lnTo>
                <a:lnTo>
                  <a:pt x="100584" y="64008"/>
                </a:lnTo>
                <a:lnTo>
                  <a:pt x="99060" y="70104"/>
                </a:lnTo>
                <a:lnTo>
                  <a:pt x="99157" y="91440"/>
                </a:lnTo>
                <a:lnTo>
                  <a:pt x="99328" y="115457"/>
                </a:lnTo>
                <a:lnTo>
                  <a:pt x="100188" y="158608"/>
                </a:lnTo>
                <a:lnTo>
                  <a:pt x="101727" y="207264"/>
                </a:lnTo>
                <a:lnTo>
                  <a:pt x="104027" y="261507"/>
                </a:lnTo>
                <a:lnTo>
                  <a:pt x="107173" y="321422"/>
                </a:lnTo>
                <a:lnTo>
                  <a:pt x="111252" y="387096"/>
                </a:lnTo>
                <a:lnTo>
                  <a:pt x="115443" y="452874"/>
                </a:lnTo>
                <a:lnTo>
                  <a:pt x="118872" y="513023"/>
                </a:lnTo>
                <a:lnTo>
                  <a:pt x="121539" y="567499"/>
                </a:lnTo>
                <a:lnTo>
                  <a:pt x="123444" y="616260"/>
                </a:lnTo>
                <a:lnTo>
                  <a:pt x="124587" y="659264"/>
                </a:lnTo>
                <a:lnTo>
                  <a:pt x="124968" y="696468"/>
                </a:lnTo>
                <a:lnTo>
                  <a:pt x="124968" y="737616"/>
                </a:lnTo>
                <a:lnTo>
                  <a:pt x="159051" y="737616"/>
                </a:lnTo>
                <a:lnTo>
                  <a:pt x="165425" y="738378"/>
                </a:lnTo>
                <a:lnTo>
                  <a:pt x="176186" y="743712"/>
                </a:lnTo>
                <a:close/>
              </a:path>
              <a:path w="190500" h="800100">
                <a:moveTo>
                  <a:pt x="159051" y="737616"/>
                </a:moveTo>
                <a:lnTo>
                  <a:pt x="124968" y="737616"/>
                </a:lnTo>
                <a:lnTo>
                  <a:pt x="131064" y="736092"/>
                </a:lnTo>
                <a:lnTo>
                  <a:pt x="146304" y="736092"/>
                </a:lnTo>
                <a:lnTo>
                  <a:pt x="159051" y="737616"/>
                </a:lnTo>
                <a:close/>
              </a:path>
              <a:path w="190500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4864" y="743712"/>
                </a:lnTo>
                <a:lnTo>
                  <a:pt x="176186" y="743712"/>
                </a:lnTo>
                <a:lnTo>
                  <a:pt x="179260" y="745236"/>
                </a:lnTo>
                <a:lnTo>
                  <a:pt x="187666" y="756666"/>
                </a:lnTo>
                <a:lnTo>
                  <a:pt x="190500" y="772668"/>
                </a:lnTo>
                <a:lnTo>
                  <a:pt x="190500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28255" y="76389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89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064" y="705225"/>
                </a:lnTo>
                <a:lnTo>
                  <a:pt x="20287" y="663517"/>
                </a:lnTo>
                <a:lnTo>
                  <a:pt x="19056" y="616984"/>
                </a:lnTo>
                <a:lnTo>
                  <a:pt x="17426" y="565546"/>
                </a:lnTo>
                <a:lnTo>
                  <a:pt x="15448" y="509122"/>
                </a:lnTo>
                <a:lnTo>
                  <a:pt x="13178" y="447633"/>
                </a:lnTo>
                <a:lnTo>
                  <a:pt x="10668" y="381000"/>
                </a:lnTo>
                <a:lnTo>
                  <a:pt x="7677" y="314930"/>
                </a:lnTo>
                <a:lnTo>
                  <a:pt x="5220" y="253845"/>
                </a:lnTo>
                <a:lnTo>
                  <a:pt x="3270" y="197693"/>
                </a:lnTo>
                <a:lnTo>
                  <a:pt x="1799" y="146419"/>
                </a:lnTo>
                <a:lnTo>
                  <a:pt x="781" y="99970"/>
                </a:lnTo>
                <a:lnTo>
                  <a:pt x="191" y="58294"/>
                </a:lnTo>
                <a:lnTo>
                  <a:pt x="0" y="15240"/>
                </a:lnTo>
                <a:lnTo>
                  <a:pt x="3048" y="9144"/>
                </a:lnTo>
                <a:lnTo>
                  <a:pt x="7620" y="6096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8768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8056"/>
                </a:lnTo>
                <a:lnTo>
                  <a:pt x="71006" y="488448"/>
                </a:lnTo>
                <a:lnTo>
                  <a:pt x="71835" y="536374"/>
                </a:lnTo>
                <a:lnTo>
                  <a:pt x="72518" y="591689"/>
                </a:lnTo>
                <a:lnTo>
                  <a:pt x="72981" y="654247"/>
                </a:lnTo>
                <a:lnTo>
                  <a:pt x="73106" y="705225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8428"/>
                </a:lnTo>
                <a:lnTo>
                  <a:pt x="171069" y="765810"/>
                </a:lnTo>
                <a:lnTo>
                  <a:pt x="175355" y="773191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4128" y="814363"/>
                </a:lnTo>
                <a:lnTo>
                  <a:pt x="68008" y="818197"/>
                </a:lnTo>
                <a:lnTo>
                  <a:pt x="61031" y="820602"/>
                </a:lnTo>
                <a:lnTo>
                  <a:pt x="53340" y="821436"/>
                </a:lnTo>
                <a:close/>
              </a:path>
              <a:path w="177164" h="821689">
                <a:moveTo>
                  <a:pt x="121920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28016" y="809244"/>
                </a:lnTo>
                <a:lnTo>
                  <a:pt x="121920" y="810768"/>
                </a:lnTo>
                <a:close/>
              </a:path>
              <a:path w="177164" h="821689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306816" y="756349"/>
            <a:ext cx="459879" cy="599315"/>
          </a:xfrm>
          <a:custGeom>
            <a:avLst/>
            <a:gdLst/>
            <a:ahLst/>
            <a:cxnLst/>
            <a:rect l="l" t="t" r="r" b="b"/>
            <a:pathLst>
              <a:path w="325119" h="847725">
                <a:moveTo>
                  <a:pt x="176784" y="847344"/>
                </a:moveTo>
                <a:lnTo>
                  <a:pt x="131064" y="838200"/>
                </a:lnTo>
                <a:lnTo>
                  <a:pt x="88582" y="813054"/>
                </a:lnTo>
                <a:lnTo>
                  <a:pt x="56388" y="774192"/>
                </a:lnTo>
                <a:lnTo>
                  <a:pt x="33528" y="727329"/>
                </a:lnTo>
                <a:lnTo>
                  <a:pt x="19812" y="682752"/>
                </a:lnTo>
                <a:lnTo>
                  <a:pt x="16430" y="662154"/>
                </a:lnTo>
                <a:lnTo>
                  <a:pt x="13335" y="643699"/>
                </a:lnTo>
                <a:lnTo>
                  <a:pt x="10810" y="627245"/>
                </a:lnTo>
                <a:lnTo>
                  <a:pt x="9144" y="612648"/>
                </a:lnTo>
                <a:lnTo>
                  <a:pt x="7119" y="599527"/>
                </a:lnTo>
                <a:lnTo>
                  <a:pt x="3048" y="554736"/>
                </a:lnTo>
                <a:lnTo>
                  <a:pt x="952" y="509016"/>
                </a:lnTo>
                <a:lnTo>
                  <a:pt x="0" y="454152"/>
                </a:lnTo>
                <a:lnTo>
                  <a:pt x="93" y="361950"/>
                </a:lnTo>
                <a:lnTo>
                  <a:pt x="1333" y="288417"/>
                </a:lnTo>
                <a:lnTo>
                  <a:pt x="6096" y="230124"/>
                </a:lnTo>
                <a:lnTo>
                  <a:pt x="12954" y="188976"/>
                </a:lnTo>
                <a:lnTo>
                  <a:pt x="23502" y="143541"/>
                </a:lnTo>
                <a:lnTo>
                  <a:pt x="36576" y="106680"/>
                </a:lnTo>
                <a:lnTo>
                  <a:pt x="59436" y="64008"/>
                </a:lnTo>
                <a:lnTo>
                  <a:pt x="89916" y="28956"/>
                </a:lnTo>
                <a:lnTo>
                  <a:pt x="130492" y="7048"/>
                </a:lnTo>
                <a:lnTo>
                  <a:pt x="176784" y="0"/>
                </a:lnTo>
                <a:lnTo>
                  <a:pt x="197667" y="1976"/>
                </a:lnTo>
                <a:lnTo>
                  <a:pt x="212407" y="7810"/>
                </a:lnTo>
                <a:lnTo>
                  <a:pt x="221146" y="17359"/>
                </a:lnTo>
                <a:lnTo>
                  <a:pt x="224028" y="30480"/>
                </a:lnTo>
                <a:lnTo>
                  <a:pt x="224028" y="38100"/>
                </a:lnTo>
                <a:lnTo>
                  <a:pt x="222504" y="44196"/>
                </a:lnTo>
                <a:lnTo>
                  <a:pt x="214376" y="50292"/>
                </a:lnTo>
                <a:lnTo>
                  <a:pt x="166116" y="50292"/>
                </a:lnTo>
                <a:lnTo>
                  <a:pt x="147566" y="53173"/>
                </a:lnTo>
                <a:lnTo>
                  <a:pt x="116181" y="76652"/>
                </a:lnTo>
                <a:lnTo>
                  <a:pt x="93083" y="123515"/>
                </a:lnTo>
                <a:lnTo>
                  <a:pt x="77700" y="173188"/>
                </a:lnTo>
                <a:lnTo>
                  <a:pt x="70008" y="219217"/>
                </a:lnTo>
                <a:lnTo>
                  <a:pt x="64008" y="272796"/>
                </a:lnTo>
                <a:lnTo>
                  <a:pt x="61983" y="287083"/>
                </a:lnTo>
                <a:lnTo>
                  <a:pt x="57912" y="336804"/>
                </a:lnTo>
                <a:lnTo>
                  <a:pt x="56578" y="387096"/>
                </a:lnTo>
                <a:lnTo>
                  <a:pt x="56411" y="412242"/>
                </a:lnTo>
                <a:lnTo>
                  <a:pt x="56462" y="509016"/>
                </a:lnTo>
                <a:lnTo>
                  <a:pt x="56959" y="549521"/>
                </a:lnTo>
                <a:lnTo>
                  <a:pt x="58674" y="588835"/>
                </a:lnTo>
                <a:lnTo>
                  <a:pt x="65532" y="646176"/>
                </a:lnTo>
                <a:lnTo>
                  <a:pt x="74676" y="685038"/>
                </a:lnTo>
                <a:lnTo>
                  <a:pt x="88677" y="726781"/>
                </a:lnTo>
                <a:lnTo>
                  <a:pt x="127801" y="771715"/>
                </a:lnTo>
                <a:lnTo>
                  <a:pt x="166044" y="790003"/>
                </a:lnTo>
                <a:lnTo>
                  <a:pt x="182880" y="794004"/>
                </a:lnTo>
                <a:lnTo>
                  <a:pt x="324046" y="794004"/>
                </a:lnTo>
                <a:lnTo>
                  <a:pt x="324612" y="803148"/>
                </a:lnTo>
                <a:lnTo>
                  <a:pt x="323085" y="818388"/>
                </a:lnTo>
                <a:lnTo>
                  <a:pt x="263652" y="818388"/>
                </a:lnTo>
                <a:lnTo>
                  <a:pt x="259651" y="820078"/>
                </a:lnTo>
                <a:lnTo>
                  <a:pt x="254508" y="822769"/>
                </a:lnTo>
                <a:lnTo>
                  <a:pt x="240792" y="830580"/>
                </a:lnTo>
                <a:lnTo>
                  <a:pt x="224790" y="838342"/>
                </a:lnTo>
                <a:lnTo>
                  <a:pt x="208788" y="843534"/>
                </a:lnTo>
                <a:lnTo>
                  <a:pt x="192786" y="846439"/>
                </a:lnTo>
                <a:lnTo>
                  <a:pt x="176784" y="847344"/>
                </a:lnTo>
                <a:close/>
              </a:path>
              <a:path w="325119" h="847725">
                <a:moveTo>
                  <a:pt x="204216" y="54864"/>
                </a:moveTo>
                <a:lnTo>
                  <a:pt x="196596" y="54864"/>
                </a:lnTo>
                <a:lnTo>
                  <a:pt x="166116" y="50292"/>
                </a:lnTo>
                <a:lnTo>
                  <a:pt x="214376" y="50292"/>
                </a:lnTo>
                <a:lnTo>
                  <a:pt x="210312" y="53340"/>
                </a:lnTo>
                <a:lnTo>
                  <a:pt x="204216" y="54864"/>
                </a:lnTo>
                <a:close/>
              </a:path>
              <a:path w="325119" h="847725">
                <a:moveTo>
                  <a:pt x="202692" y="633984"/>
                </a:moveTo>
                <a:lnTo>
                  <a:pt x="186928" y="632007"/>
                </a:lnTo>
                <a:lnTo>
                  <a:pt x="176022" y="626173"/>
                </a:lnTo>
                <a:lnTo>
                  <a:pt x="169687" y="616624"/>
                </a:lnTo>
                <a:lnTo>
                  <a:pt x="167640" y="603504"/>
                </a:lnTo>
                <a:lnTo>
                  <a:pt x="171688" y="591835"/>
                </a:lnTo>
                <a:lnTo>
                  <a:pt x="234696" y="569976"/>
                </a:lnTo>
                <a:lnTo>
                  <a:pt x="265176" y="568452"/>
                </a:lnTo>
                <a:lnTo>
                  <a:pt x="272010" y="569571"/>
                </a:lnTo>
                <a:lnTo>
                  <a:pt x="300037" y="604456"/>
                </a:lnTo>
                <a:lnTo>
                  <a:pt x="303276" y="629412"/>
                </a:lnTo>
                <a:lnTo>
                  <a:pt x="243840" y="629412"/>
                </a:lnTo>
                <a:lnTo>
                  <a:pt x="202692" y="633984"/>
                </a:lnTo>
                <a:close/>
              </a:path>
              <a:path w="325119" h="847725">
                <a:moveTo>
                  <a:pt x="324046" y="794004"/>
                </a:moveTo>
                <a:lnTo>
                  <a:pt x="182880" y="794004"/>
                </a:lnTo>
                <a:lnTo>
                  <a:pt x="205740" y="791384"/>
                </a:lnTo>
                <a:lnTo>
                  <a:pt x="226314" y="783336"/>
                </a:lnTo>
                <a:lnTo>
                  <a:pt x="244602" y="769572"/>
                </a:lnTo>
                <a:lnTo>
                  <a:pt x="260604" y="749808"/>
                </a:lnTo>
                <a:lnTo>
                  <a:pt x="259484" y="707207"/>
                </a:lnTo>
                <a:lnTo>
                  <a:pt x="256222" y="673036"/>
                </a:lnTo>
                <a:lnTo>
                  <a:pt x="250959" y="647152"/>
                </a:lnTo>
                <a:lnTo>
                  <a:pt x="243840" y="629412"/>
                </a:lnTo>
                <a:lnTo>
                  <a:pt x="303276" y="629412"/>
                </a:lnTo>
                <a:lnTo>
                  <a:pt x="303871" y="645390"/>
                </a:lnTo>
                <a:lnTo>
                  <a:pt x="305752" y="665797"/>
                </a:lnTo>
                <a:lnTo>
                  <a:pt x="309062" y="690491"/>
                </a:lnTo>
                <a:lnTo>
                  <a:pt x="313944" y="719328"/>
                </a:lnTo>
                <a:lnTo>
                  <a:pt x="318556" y="750474"/>
                </a:lnTo>
                <a:lnTo>
                  <a:pt x="321587" y="771715"/>
                </a:lnTo>
                <a:lnTo>
                  <a:pt x="323796" y="790003"/>
                </a:lnTo>
                <a:lnTo>
                  <a:pt x="324046" y="794004"/>
                </a:lnTo>
                <a:close/>
              </a:path>
              <a:path w="325119" h="847725">
                <a:moveTo>
                  <a:pt x="298704" y="841248"/>
                </a:moveTo>
                <a:lnTo>
                  <a:pt x="263745" y="820078"/>
                </a:lnTo>
                <a:lnTo>
                  <a:pt x="263652" y="818388"/>
                </a:lnTo>
                <a:lnTo>
                  <a:pt x="323085" y="818388"/>
                </a:lnTo>
                <a:lnTo>
                  <a:pt x="298704" y="84124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26335" y="666923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7244" y="53149"/>
                </a:lnTo>
                <a:lnTo>
                  <a:pt x="44196" y="39624"/>
                </a:lnTo>
                <a:lnTo>
                  <a:pt x="45029" y="31908"/>
                </a:lnTo>
                <a:lnTo>
                  <a:pt x="76104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1324" y="31908"/>
                </a:lnTo>
                <a:lnTo>
                  <a:pt x="121920" y="39624"/>
                </a:lnTo>
                <a:lnTo>
                  <a:pt x="121300" y="47982"/>
                </a:lnTo>
                <a:lnTo>
                  <a:pt x="90011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32004" y="214884"/>
                </a:moveTo>
                <a:lnTo>
                  <a:pt x="24384" y="214884"/>
                </a:lnTo>
                <a:lnTo>
                  <a:pt x="13501" y="213431"/>
                </a:lnTo>
                <a:lnTo>
                  <a:pt x="5905" y="208978"/>
                </a:lnTo>
                <a:lnTo>
                  <a:pt x="1452" y="201382"/>
                </a:lnTo>
                <a:lnTo>
                  <a:pt x="0" y="190500"/>
                </a:lnTo>
                <a:lnTo>
                  <a:pt x="881" y="183927"/>
                </a:lnTo>
                <a:lnTo>
                  <a:pt x="33337" y="159639"/>
                </a:lnTo>
                <a:lnTo>
                  <a:pt x="76033" y="150804"/>
                </a:lnTo>
                <a:lnTo>
                  <a:pt x="120396" y="146304"/>
                </a:lnTo>
                <a:lnTo>
                  <a:pt x="130754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5156" y="204216"/>
                </a:lnTo>
                <a:lnTo>
                  <a:pt x="99060" y="210312"/>
                </a:lnTo>
                <a:lnTo>
                  <a:pt x="48768" y="210312"/>
                </a:lnTo>
                <a:lnTo>
                  <a:pt x="39624" y="213360"/>
                </a:lnTo>
                <a:lnTo>
                  <a:pt x="32004" y="214884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5636" y="204216"/>
                </a:lnTo>
                <a:lnTo>
                  <a:pt x="117348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4662" y="890016"/>
                </a:moveTo>
                <a:lnTo>
                  <a:pt x="53340" y="890016"/>
                </a:lnTo>
                <a:lnTo>
                  <a:pt x="60221" y="888563"/>
                </a:lnTo>
                <a:lnTo>
                  <a:pt x="64960" y="884110"/>
                </a:lnTo>
                <a:lnTo>
                  <a:pt x="67698" y="876514"/>
                </a:lnTo>
                <a:lnTo>
                  <a:pt x="68580" y="865632"/>
                </a:lnTo>
                <a:lnTo>
                  <a:pt x="68214" y="829592"/>
                </a:lnTo>
                <a:lnTo>
                  <a:pt x="67116" y="787261"/>
                </a:lnTo>
                <a:lnTo>
                  <a:pt x="65288" y="738566"/>
                </a:lnTo>
                <a:lnTo>
                  <a:pt x="62727" y="683434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554" y="253174"/>
                </a:lnTo>
                <a:lnTo>
                  <a:pt x="50863" y="237744"/>
                </a:lnTo>
                <a:lnTo>
                  <a:pt x="49887" y="223456"/>
                </a:lnTo>
                <a:lnTo>
                  <a:pt x="48768" y="210312"/>
                </a:lnTo>
                <a:lnTo>
                  <a:pt x="99060" y="210312"/>
                </a:lnTo>
                <a:lnTo>
                  <a:pt x="97536" y="216408"/>
                </a:lnTo>
                <a:lnTo>
                  <a:pt x="97536" y="224028"/>
                </a:lnTo>
                <a:lnTo>
                  <a:pt x="99003" y="304912"/>
                </a:lnTo>
                <a:lnTo>
                  <a:pt x="100774" y="353568"/>
                </a:lnTo>
                <a:lnTo>
                  <a:pt x="103180" y="407811"/>
                </a:lnTo>
                <a:lnTo>
                  <a:pt x="106179" y="467726"/>
                </a:lnTo>
                <a:lnTo>
                  <a:pt x="109728" y="533400"/>
                </a:lnTo>
                <a:lnTo>
                  <a:pt x="113919" y="599178"/>
                </a:lnTo>
                <a:lnTo>
                  <a:pt x="117348" y="659327"/>
                </a:lnTo>
                <a:lnTo>
                  <a:pt x="120015" y="713803"/>
                </a:lnTo>
                <a:lnTo>
                  <a:pt x="121920" y="762564"/>
                </a:lnTo>
                <a:lnTo>
                  <a:pt x="123063" y="805568"/>
                </a:lnTo>
                <a:lnTo>
                  <a:pt x="123444" y="842772"/>
                </a:lnTo>
                <a:lnTo>
                  <a:pt x="123444" y="883920"/>
                </a:lnTo>
                <a:lnTo>
                  <a:pt x="157527" y="883920"/>
                </a:lnTo>
                <a:lnTo>
                  <a:pt x="163901" y="884682"/>
                </a:lnTo>
                <a:lnTo>
                  <a:pt x="174662" y="890016"/>
                </a:lnTo>
                <a:close/>
              </a:path>
              <a:path w="189230" h="946785">
                <a:moveTo>
                  <a:pt x="157527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4780" y="882396"/>
                </a:lnTo>
                <a:lnTo>
                  <a:pt x="157527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3340" y="890016"/>
                </a:lnTo>
                <a:lnTo>
                  <a:pt x="174662" y="890016"/>
                </a:lnTo>
                <a:lnTo>
                  <a:pt x="177736" y="891540"/>
                </a:lnTo>
                <a:lnTo>
                  <a:pt x="186142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171243" y="769279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0100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5811"/>
                </a:lnTo>
                <a:lnTo>
                  <a:pt x="125499" y="47244"/>
                </a:lnTo>
                <a:lnTo>
                  <a:pt x="57912" y="47244"/>
                </a:lnTo>
                <a:lnTo>
                  <a:pt x="53409" y="260342"/>
                </a:lnTo>
                <a:lnTo>
                  <a:pt x="53340" y="312420"/>
                </a:lnTo>
                <a:lnTo>
                  <a:pt x="130803" y="312420"/>
                </a:lnTo>
                <a:lnTo>
                  <a:pt x="126492" y="323088"/>
                </a:lnTo>
                <a:lnTo>
                  <a:pt x="122467" y="333375"/>
                </a:lnTo>
                <a:lnTo>
                  <a:pt x="117276" y="347091"/>
                </a:lnTo>
                <a:lnTo>
                  <a:pt x="115824" y="350520"/>
                </a:lnTo>
                <a:lnTo>
                  <a:pt x="116378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4004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03" y="312420"/>
                </a:moveTo>
                <a:lnTo>
                  <a:pt x="53340" y="312420"/>
                </a:lnTo>
                <a:lnTo>
                  <a:pt x="62484" y="302990"/>
                </a:lnTo>
                <a:lnTo>
                  <a:pt x="71628" y="292989"/>
                </a:lnTo>
                <a:lnTo>
                  <a:pt x="80772" y="282416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108" y="149899"/>
                </a:lnTo>
                <a:lnTo>
                  <a:pt x="97536" y="102108"/>
                </a:lnTo>
                <a:lnTo>
                  <a:pt x="80010" y="63817"/>
                </a:lnTo>
                <a:lnTo>
                  <a:pt x="57912" y="47244"/>
                </a:lnTo>
                <a:lnTo>
                  <a:pt x="125499" y="47244"/>
                </a:lnTo>
                <a:lnTo>
                  <a:pt x="153662" y="101536"/>
                </a:lnTo>
                <a:lnTo>
                  <a:pt x="163425" y="149542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0447" y="260342"/>
                </a:lnTo>
                <a:lnTo>
                  <a:pt x="136993" y="297156"/>
                </a:lnTo>
                <a:lnTo>
                  <a:pt x="134302" y="303847"/>
                </a:lnTo>
                <a:lnTo>
                  <a:pt x="130803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1863"/>
                </a:lnTo>
                <a:lnTo>
                  <a:pt x="180022" y="806196"/>
                </a:lnTo>
                <a:lnTo>
                  <a:pt x="170711" y="797099"/>
                </a:lnTo>
                <a:lnTo>
                  <a:pt x="161544" y="784860"/>
                </a:lnTo>
                <a:lnTo>
                  <a:pt x="161495" y="781359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246"/>
                </a:lnTo>
                <a:lnTo>
                  <a:pt x="71437" y="413766"/>
                </a:lnTo>
                <a:lnTo>
                  <a:pt x="62984" y="384000"/>
                </a:lnTo>
                <a:lnTo>
                  <a:pt x="56388" y="359664"/>
                </a:lnTo>
                <a:lnTo>
                  <a:pt x="116378" y="359664"/>
                </a:lnTo>
                <a:lnTo>
                  <a:pt x="118371" y="392501"/>
                </a:lnTo>
                <a:lnTo>
                  <a:pt x="125920" y="440626"/>
                </a:lnTo>
                <a:lnTo>
                  <a:pt x="138326" y="494752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5048"/>
                </a:lnTo>
                <a:lnTo>
                  <a:pt x="225018" y="780288"/>
                </a:lnTo>
                <a:lnTo>
                  <a:pt x="211836" y="810768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559267" y="77143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076"/>
                </a:lnTo>
                <a:lnTo>
                  <a:pt x="16764" y="784860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6923"/>
                </a:lnTo>
                <a:lnTo>
                  <a:pt x="13144" y="134874"/>
                </a:lnTo>
                <a:lnTo>
                  <a:pt x="10739" y="120538"/>
                </a:lnTo>
                <a:lnTo>
                  <a:pt x="4500" y="86725"/>
                </a:lnTo>
                <a:lnTo>
                  <a:pt x="2095" y="72390"/>
                </a:lnTo>
                <a:lnTo>
                  <a:pt x="547" y="60340"/>
                </a:lnTo>
                <a:lnTo>
                  <a:pt x="0" y="50292"/>
                </a:lnTo>
                <a:lnTo>
                  <a:pt x="0" y="45720"/>
                </a:lnTo>
                <a:lnTo>
                  <a:pt x="21645" y="14216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193"/>
                </a:lnTo>
                <a:lnTo>
                  <a:pt x="153924" y="33528"/>
                </a:lnTo>
                <a:lnTo>
                  <a:pt x="150804" y="47529"/>
                </a:lnTo>
                <a:lnTo>
                  <a:pt x="141541" y="57531"/>
                </a:lnTo>
                <a:lnTo>
                  <a:pt x="126277" y="63531"/>
                </a:lnTo>
                <a:lnTo>
                  <a:pt x="121248" y="64008"/>
                </a:lnTo>
                <a:lnTo>
                  <a:pt x="65532" y="64008"/>
                </a:lnTo>
                <a:lnTo>
                  <a:pt x="64008" y="65532"/>
                </a:lnTo>
                <a:lnTo>
                  <a:pt x="71628" y="239268"/>
                </a:lnTo>
                <a:lnTo>
                  <a:pt x="71604" y="250936"/>
                </a:lnTo>
                <a:lnTo>
                  <a:pt x="71437" y="265176"/>
                </a:lnTo>
                <a:lnTo>
                  <a:pt x="70985" y="281701"/>
                </a:lnTo>
                <a:lnTo>
                  <a:pt x="70104" y="300228"/>
                </a:lnTo>
                <a:lnTo>
                  <a:pt x="68341" y="319373"/>
                </a:lnTo>
                <a:lnTo>
                  <a:pt x="67437" y="335661"/>
                </a:lnTo>
                <a:lnTo>
                  <a:pt x="67103" y="349091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4780" y="365760"/>
                </a:lnTo>
                <a:lnTo>
                  <a:pt x="147828" y="371856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2336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81" y="799314"/>
                </a:lnTo>
                <a:lnTo>
                  <a:pt x="128230" y="804910"/>
                </a:lnTo>
                <a:lnTo>
                  <a:pt x="110561" y="805957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05156" y="65532"/>
                </a:moveTo>
                <a:lnTo>
                  <a:pt x="74676" y="64008"/>
                </a:lnTo>
                <a:lnTo>
                  <a:pt x="121248" y="64008"/>
                </a:lnTo>
                <a:lnTo>
                  <a:pt x="105156" y="65532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82296" y="356616"/>
                </a:lnTo>
                <a:lnTo>
                  <a:pt x="92249" y="353734"/>
                </a:lnTo>
                <a:lnTo>
                  <a:pt x="101346" y="351853"/>
                </a:lnTo>
                <a:lnTo>
                  <a:pt x="109299" y="350829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95678" y="744116"/>
                </a:lnTo>
                <a:lnTo>
                  <a:pt x="124348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904176" y="769279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0100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5811"/>
                </a:lnTo>
                <a:lnTo>
                  <a:pt x="125499" y="47244"/>
                </a:lnTo>
                <a:lnTo>
                  <a:pt x="57912" y="47244"/>
                </a:lnTo>
                <a:lnTo>
                  <a:pt x="53409" y="260342"/>
                </a:lnTo>
                <a:lnTo>
                  <a:pt x="53340" y="312420"/>
                </a:lnTo>
                <a:lnTo>
                  <a:pt x="130803" y="312420"/>
                </a:lnTo>
                <a:lnTo>
                  <a:pt x="126492" y="323088"/>
                </a:lnTo>
                <a:lnTo>
                  <a:pt x="122467" y="333375"/>
                </a:lnTo>
                <a:lnTo>
                  <a:pt x="117276" y="347091"/>
                </a:lnTo>
                <a:lnTo>
                  <a:pt x="115824" y="350520"/>
                </a:lnTo>
                <a:lnTo>
                  <a:pt x="116378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4004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03" y="312420"/>
                </a:moveTo>
                <a:lnTo>
                  <a:pt x="53340" y="312420"/>
                </a:lnTo>
                <a:lnTo>
                  <a:pt x="62484" y="302990"/>
                </a:lnTo>
                <a:lnTo>
                  <a:pt x="71628" y="292989"/>
                </a:lnTo>
                <a:lnTo>
                  <a:pt x="80772" y="282416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108" y="149899"/>
                </a:lnTo>
                <a:lnTo>
                  <a:pt x="97536" y="102108"/>
                </a:lnTo>
                <a:lnTo>
                  <a:pt x="80010" y="63817"/>
                </a:lnTo>
                <a:lnTo>
                  <a:pt x="57912" y="47244"/>
                </a:lnTo>
                <a:lnTo>
                  <a:pt x="125499" y="47244"/>
                </a:lnTo>
                <a:lnTo>
                  <a:pt x="153662" y="101536"/>
                </a:lnTo>
                <a:lnTo>
                  <a:pt x="163425" y="149542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0447" y="260342"/>
                </a:lnTo>
                <a:lnTo>
                  <a:pt x="136993" y="297156"/>
                </a:lnTo>
                <a:lnTo>
                  <a:pt x="134302" y="303847"/>
                </a:lnTo>
                <a:lnTo>
                  <a:pt x="130803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1863"/>
                </a:lnTo>
                <a:lnTo>
                  <a:pt x="180022" y="806196"/>
                </a:lnTo>
                <a:lnTo>
                  <a:pt x="170711" y="797099"/>
                </a:lnTo>
                <a:lnTo>
                  <a:pt x="161544" y="784860"/>
                </a:lnTo>
                <a:lnTo>
                  <a:pt x="161495" y="781359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246"/>
                </a:lnTo>
                <a:lnTo>
                  <a:pt x="71437" y="413766"/>
                </a:lnTo>
                <a:lnTo>
                  <a:pt x="62984" y="384000"/>
                </a:lnTo>
                <a:lnTo>
                  <a:pt x="56388" y="359664"/>
                </a:lnTo>
                <a:lnTo>
                  <a:pt x="116378" y="359664"/>
                </a:lnTo>
                <a:lnTo>
                  <a:pt x="118371" y="392501"/>
                </a:lnTo>
                <a:lnTo>
                  <a:pt x="125920" y="440626"/>
                </a:lnTo>
                <a:lnTo>
                  <a:pt x="138326" y="494752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5048"/>
                </a:lnTo>
                <a:lnTo>
                  <a:pt x="225018" y="780288"/>
                </a:lnTo>
                <a:lnTo>
                  <a:pt x="211836" y="810768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272796" y="666923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8196" y="53149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1908"/>
                </a:lnTo>
                <a:lnTo>
                  <a:pt x="123444" y="39624"/>
                </a:lnTo>
                <a:lnTo>
                  <a:pt x="122610" y="47982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24384" y="214884"/>
                </a:moveTo>
                <a:lnTo>
                  <a:pt x="14144" y="213431"/>
                </a:lnTo>
                <a:lnTo>
                  <a:pt x="6477" y="208978"/>
                </a:lnTo>
                <a:lnTo>
                  <a:pt x="1666" y="201382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40017" y="148590"/>
                </a:lnTo>
                <a:lnTo>
                  <a:pt x="146994" y="151447"/>
                </a:lnTo>
                <a:lnTo>
                  <a:pt x="158496" y="160020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50292" y="210312"/>
                </a:lnTo>
                <a:lnTo>
                  <a:pt x="42814" y="212312"/>
                </a:lnTo>
                <a:lnTo>
                  <a:pt x="36195" y="213741"/>
                </a:lnTo>
                <a:lnTo>
                  <a:pt x="30146" y="214598"/>
                </a:lnTo>
                <a:lnTo>
                  <a:pt x="24384" y="214884"/>
                </a:lnTo>
                <a:close/>
              </a:path>
              <a:path w="189229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29" h="946785">
                <a:moveTo>
                  <a:pt x="175540" y="890016"/>
                </a:moveTo>
                <a:lnTo>
                  <a:pt x="54864" y="890016"/>
                </a:lnTo>
                <a:lnTo>
                  <a:pt x="61102" y="888563"/>
                </a:lnTo>
                <a:lnTo>
                  <a:pt x="65913" y="884110"/>
                </a:lnTo>
                <a:lnTo>
                  <a:pt x="69008" y="876514"/>
                </a:lnTo>
                <a:lnTo>
                  <a:pt x="70104" y="865632"/>
                </a:lnTo>
                <a:lnTo>
                  <a:pt x="69726" y="829592"/>
                </a:lnTo>
                <a:lnTo>
                  <a:pt x="68543" y="787261"/>
                </a:lnTo>
                <a:lnTo>
                  <a:pt x="66482" y="738566"/>
                </a:lnTo>
                <a:lnTo>
                  <a:pt x="63471" y="683434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74"/>
                </a:lnTo>
                <a:lnTo>
                  <a:pt x="51625" y="237744"/>
                </a:lnTo>
                <a:lnTo>
                  <a:pt x="51173" y="223456"/>
                </a:lnTo>
                <a:lnTo>
                  <a:pt x="50292" y="210312"/>
                </a:lnTo>
                <a:lnTo>
                  <a:pt x="99060" y="210312"/>
                </a:lnTo>
                <a:lnTo>
                  <a:pt x="97536" y="216408"/>
                </a:lnTo>
                <a:lnTo>
                  <a:pt x="97536" y="224028"/>
                </a:lnTo>
                <a:lnTo>
                  <a:pt x="99060" y="304912"/>
                </a:lnTo>
                <a:lnTo>
                  <a:pt x="100965" y="353568"/>
                </a:lnTo>
                <a:lnTo>
                  <a:pt x="103632" y="407811"/>
                </a:lnTo>
                <a:lnTo>
                  <a:pt x="107061" y="467726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42772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5540" y="890016"/>
                </a:lnTo>
                <a:close/>
              </a:path>
              <a:path w="189229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29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0016"/>
                </a:lnTo>
                <a:lnTo>
                  <a:pt x="175540" y="890016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615552" y="758504"/>
            <a:ext cx="498501" cy="597968"/>
          </a:xfrm>
          <a:custGeom>
            <a:avLst/>
            <a:gdLst/>
            <a:ahLst/>
            <a:cxnLst/>
            <a:rect l="l" t="t" r="r" b="b"/>
            <a:pathLst>
              <a:path w="352425" h="845819">
                <a:moveTo>
                  <a:pt x="227972" y="545592"/>
                </a:moveTo>
                <a:lnTo>
                  <a:pt x="178308" y="545592"/>
                </a:lnTo>
                <a:lnTo>
                  <a:pt x="182594" y="525041"/>
                </a:lnTo>
                <a:lnTo>
                  <a:pt x="188595" y="497776"/>
                </a:lnTo>
                <a:lnTo>
                  <a:pt x="196310" y="463938"/>
                </a:lnTo>
                <a:lnTo>
                  <a:pt x="205740" y="423672"/>
                </a:lnTo>
                <a:lnTo>
                  <a:pt x="214550" y="382547"/>
                </a:lnTo>
                <a:lnTo>
                  <a:pt x="229314" y="314586"/>
                </a:lnTo>
                <a:lnTo>
                  <a:pt x="245510" y="232464"/>
                </a:lnTo>
                <a:lnTo>
                  <a:pt x="254276" y="179234"/>
                </a:lnTo>
                <a:lnTo>
                  <a:pt x="261140" y="128491"/>
                </a:lnTo>
                <a:lnTo>
                  <a:pt x="266248" y="80381"/>
                </a:lnTo>
                <a:lnTo>
                  <a:pt x="269748" y="35052"/>
                </a:lnTo>
                <a:lnTo>
                  <a:pt x="269748" y="28956"/>
                </a:lnTo>
                <a:lnTo>
                  <a:pt x="271272" y="19812"/>
                </a:lnTo>
                <a:lnTo>
                  <a:pt x="275844" y="13716"/>
                </a:lnTo>
                <a:lnTo>
                  <a:pt x="291084" y="1524"/>
                </a:lnTo>
                <a:lnTo>
                  <a:pt x="298704" y="0"/>
                </a:lnTo>
                <a:lnTo>
                  <a:pt x="313944" y="0"/>
                </a:lnTo>
                <a:lnTo>
                  <a:pt x="320040" y="1524"/>
                </a:lnTo>
                <a:lnTo>
                  <a:pt x="324612" y="7620"/>
                </a:lnTo>
                <a:lnTo>
                  <a:pt x="330708" y="13716"/>
                </a:lnTo>
                <a:lnTo>
                  <a:pt x="332232" y="19812"/>
                </a:lnTo>
                <a:lnTo>
                  <a:pt x="332277" y="35052"/>
                </a:lnTo>
                <a:lnTo>
                  <a:pt x="332398" y="59436"/>
                </a:lnTo>
                <a:lnTo>
                  <a:pt x="333014" y="108168"/>
                </a:lnTo>
                <a:lnTo>
                  <a:pt x="334031" y="157069"/>
                </a:lnTo>
                <a:lnTo>
                  <a:pt x="335576" y="213360"/>
                </a:lnTo>
                <a:lnTo>
                  <a:pt x="337452" y="270281"/>
                </a:lnTo>
                <a:lnTo>
                  <a:pt x="338830" y="306324"/>
                </a:lnTo>
                <a:lnTo>
                  <a:pt x="283464" y="306324"/>
                </a:lnTo>
                <a:lnTo>
                  <a:pt x="270700" y="361759"/>
                </a:lnTo>
                <a:lnTo>
                  <a:pt x="261389" y="401264"/>
                </a:lnTo>
                <a:lnTo>
                  <a:pt x="249936" y="448056"/>
                </a:lnTo>
                <a:lnTo>
                  <a:pt x="238506" y="496347"/>
                </a:lnTo>
                <a:lnTo>
                  <a:pt x="229351" y="538407"/>
                </a:lnTo>
                <a:lnTo>
                  <a:pt x="227972" y="545592"/>
                </a:lnTo>
                <a:close/>
              </a:path>
              <a:path w="352425" h="845819">
                <a:moveTo>
                  <a:pt x="45720" y="813816"/>
                </a:moveTo>
                <a:lnTo>
                  <a:pt x="9144" y="797052"/>
                </a:lnTo>
                <a:lnTo>
                  <a:pt x="0" y="749808"/>
                </a:lnTo>
                <a:lnTo>
                  <a:pt x="4572" y="579120"/>
                </a:lnTo>
                <a:lnTo>
                  <a:pt x="1637" y="184404"/>
                </a:lnTo>
                <a:lnTo>
                  <a:pt x="1547" y="134897"/>
                </a:lnTo>
                <a:lnTo>
                  <a:pt x="2166" y="66936"/>
                </a:lnTo>
                <a:lnTo>
                  <a:pt x="32004" y="16764"/>
                </a:lnTo>
                <a:lnTo>
                  <a:pt x="48339" y="27955"/>
                </a:lnTo>
                <a:lnTo>
                  <a:pt x="65532" y="59436"/>
                </a:lnTo>
                <a:lnTo>
                  <a:pt x="83867" y="111490"/>
                </a:lnTo>
                <a:lnTo>
                  <a:pt x="103632" y="184404"/>
                </a:lnTo>
                <a:lnTo>
                  <a:pt x="110418" y="213360"/>
                </a:lnTo>
                <a:lnTo>
                  <a:pt x="54864" y="213360"/>
                </a:lnTo>
                <a:lnTo>
                  <a:pt x="53982" y="253079"/>
                </a:lnTo>
                <a:lnTo>
                  <a:pt x="53530" y="287655"/>
                </a:lnTo>
                <a:lnTo>
                  <a:pt x="53424" y="306324"/>
                </a:lnTo>
                <a:lnTo>
                  <a:pt x="53440" y="346138"/>
                </a:lnTo>
                <a:lnTo>
                  <a:pt x="62484" y="774192"/>
                </a:lnTo>
                <a:lnTo>
                  <a:pt x="61364" y="785312"/>
                </a:lnTo>
                <a:lnTo>
                  <a:pt x="58102" y="795718"/>
                </a:lnTo>
                <a:lnTo>
                  <a:pt x="52839" y="805267"/>
                </a:lnTo>
                <a:lnTo>
                  <a:pt x="45720" y="813816"/>
                </a:lnTo>
                <a:close/>
              </a:path>
              <a:path w="352425" h="845819">
                <a:moveTo>
                  <a:pt x="170688" y="702564"/>
                </a:moveTo>
                <a:lnTo>
                  <a:pt x="135112" y="647914"/>
                </a:lnTo>
                <a:lnTo>
                  <a:pt x="132588" y="605028"/>
                </a:lnTo>
                <a:lnTo>
                  <a:pt x="130747" y="562612"/>
                </a:lnTo>
                <a:lnTo>
                  <a:pt x="125175" y="514051"/>
                </a:lnTo>
                <a:lnTo>
                  <a:pt x="115799" y="459418"/>
                </a:lnTo>
                <a:lnTo>
                  <a:pt x="102546" y="398788"/>
                </a:lnTo>
                <a:lnTo>
                  <a:pt x="73829" y="287655"/>
                </a:lnTo>
                <a:lnTo>
                  <a:pt x="66103" y="257937"/>
                </a:lnTo>
                <a:lnTo>
                  <a:pt x="59412" y="231933"/>
                </a:lnTo>
                <a:lnTo>
                  <a:pt x="54864" y="213360"/>
                </a:lnTo>
                <a:lnTo>
                  <a:pt x="110418" y="213360"/>
                </a:lnTo>
                <a:lnTo>
                  <a:pt x="127674" y="288450"/>
                </a:lnTo>
                <a:lnTo>
                  <a:pt x="138415" y="337364"/>
                </a:lnTo>
                <a:lnTo>
                  <a:pt x="148205" y="384011"/>
                </a:lnTo>
                <a:lnTo>
                  <a:pt x="156972" y="428244"/>
                </a:lnTo>
                <a:lnTo>
                  <a:pt x="165234" y="475940"/>
                </a:lnTo>
                <a:lnTo>
                  <a:pt x="171640" y="511492"/>
                </a:lnTo>
                <a:lnTo>
                  <a:pt x="176045" y="534757"/>
                </a:lnTo>
                <a:lnTo>
                  <a:pt x="178308" y="545592"/>
                </a:lnTo>
                <a:lnTo>
                  <a:pt x="227972" y="545592"/>
                </a:lnTo>
                <a:lnTo>
                  <a:pt x="222504" y="574071"/>
                </a:lnTo>
                <a:lnTo>
                  <a:pt x="217932" y="603504"/>
                </a:lnTo>
                <a:lnTo>
                  <a:pt x="217932" y="611124"/>
                </a:lnTo>
                <a:lnTo>
                  <a:pt x="216408" y="614172"/>
                </a:lnTo>
                <a:lnTo>
                  <a:pt x="216408" y="620268"/>
                </a:lnTo>
                <a:lnTo>
                  <a:pt x="214884" y="630936"/>
                </a:lnTo>
                <a:lnTo>
                  <a:pt x="211836" y="649224"/>
                </a:lnTo>
                <a:lnTo>
                  <a:pt x="210312" y="655320"/>
                </a:lnTo>
                <a:lnTo>
                  <a:pt x="208788" y="662940"/>
                </a:lnTo>
                <a:lnTo>
                  <a:pt x="202692" y="678180"/>
                </a:lnTo>
                <a:lnTo>
                  <a:pt x="197262" y="689062"/>
                </a:lnTo>
                <a:lnTo>
                  <a:pt x="190119" y="696658"/>
                </a:lnTo>
                <a:lnTo>
                  <a:pt x="181260" y="701111"/>
                </a:lnTo>
                <a:lnTo>
                  <a:pt x="170688" y="702564"/>
                </a:lnTo>
                <a:close/>
              </a:path>
              <a:path w="352425" h="845819">
                <a:moveTo>
                  <a:pt x="312420" y="845820"/>
                </a:moveTo>
                <a:lnTo>
                  <a:pt x="286512" y="803148"/>
                </a:lnTo>
                <a:lnTo>
                  <a:pt x="283478" y="361759"/>
                </a:lnTo>
                <a:lnTo>
                  <a:pt x="283464" y="306324"/>
                </a:lnTo>
                <a:lnTo>
                  <a:pt x="338830" y="306324"/>
                </a:lnTo>
                <a:lnTo>
                  <a:pt x="340031" y="337364"/>
                </a:lnTo>
                <a:lnTo>
                  <a:pt x="342900" y="403860"/>
                </a:lnTo>
                <a:lnTo>
                  <a:pt x="345395" y="475940"/>
                </a:lnTo>
                <a:lnTo>
                  <a:pt x="347378" y="538407"/>
                </a:lnTo>
                <a:lnTo>
                  <a:pt x="349058" y="597843"/>
                </a:lnTo>
                <a:lnTo>
                  <a:pt x="350364" y="652054"/>
                </a:lnTo>
                <a:lnTo>
                  <a:pt x="351317" y="702564"/>
                </a:lnTo>
                <a:lnTo>
                  <a:pt x="351857" y="744800"/>
                </a:lnTo>
                <a:lnTo>
                  <a:pt x="352044" y="783336"/>
                </a:lnTo>
                <a:lnTo>
                  <a:pt x="351186" y="795385"/>
                </a:lnTo>
                <a:lnTo>
                  <a:pt x="331708" y="835533"/>
                </a:lnTo>
                <a:lnTo>
                  <a:pt x="319039" y="844677"/>
                </a:lnTo>
                <a:lnTo>
                  <a:pt x="312420" y="84582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08364" y="772511"/>
            <a:ext cx="229041" cy="566993"/>
          </a:xfrm>
          <a:custGeom>
            <a:avLst/>
            <a:gdLst/>
            <a:ahLst/>
            <a:cxnLst/>
            <a:rect l="l" t="t" r="r" b="b"/>
            <a:pathLst>
              <a:path w="161925" h="802005">
                <a:moveTo>
                  <a:pt x="71628" y="801624"/>
                </a:moveTo>
                <a:lnTo>
                  <a:pt x="37528" y="777049"/>
                </a:lnTo>
                <a:lnTo>
                  <a:pt x="35052" y="763524"/>
                </a:lnTo>
                <a:lnTo>
                  <a:pt x="35885" y="755784"/>
                </a:lnTo>
                <a:lnTo>
                  <a:pt x="60960" y="724281"/>
                </a:lnTo>
                <a:lnTo>
                  <a:pt x="74676" y="720852"/>
                </a:lnTo>
                <a:lnTo>
                  <a:pt x="82391" y="721709"/>
                </a:lnTo>
                <a:lnTo>
                  <a:pt x="111061" y="748284"/>
                </a:lnTo>
                <a:lnTo>
                  <a:pt x="114300" y="762000"/>
                </a:lnTo>
                <a:lnTo>
                  <a:pt x="111704" y="779121"/>
                </a:lnTo>
                <a:lnTo>
                  <a:pt x="103822" y="791527"/>
                </a:lnTo>
                <a:lnTo>
                  <a:pt x="90511" y="799076"/>
                </a:lnTo>
                <a:lnTo>
                  <a:pt x="71628" y="801624"/>
                </a:lnTo>
                <a:close/>
              </a:path>
              <a:path w="161925" h="802005">
                <a:moveTo>
                  <a:pt x="33528" y="176784"/>
                </a:moveTo>
                <a:lnTo>
                  <a:pt x="28956" y="176784"/>
                </a:lnTo>
                <a:lnTo>
                  <a:pt x="16073" y="172497"/>
                </a:lnTo>
                <a:lnTo>
                  <a:pt x="7048" y="159639"/>
                </a:lnTo>
                <a:lnTo>
                  <a:pt x="1738" y="138207"/>
                </a:lnTo>
                <a:lnTo>
                  <a:pt x="0" y="108204"/>
                </a:lnTo>
                <a:lnTo>
                  <a:pt x="285" y="91035"/>
                </a:lnTo>
                <a:lnTo>
                  <a:pt x="4572" y="51816"/>
                </a:lnTo>
                <a:lnTo>
                  <a:pt x="27432" y="15240"/>
                </a:lnTo>
                <a:lnTo>
                  <a:pt x="70104" y="0"/>
                </a:lnTo>
                <a:lnTo>
                  <a:pt x="82129" y="571"/>
                </a:lnTo>
                <a:lnTo>
                  <a:pt x="121110" y="14216"/>
                </a:lnTo>
                <a:lnTo>
                  <a:pt x="147447" y="47815"/>
                </a:lnTo>
                <a:lnTo>
                  <a:pt x="149030" y="51816"/>
                </a:lnTo>
                <a:lnTo>
                  <a:pt x="73152" y="51816"/>
                </a:lnTo>
                <a:lnTo>
                  <a:pt x="64912" y="54697"/>
                </a:lnTo>
                <a:lnTo>
                  <a:pt x="58674" y="63436"/>
                </a:lnTo>
                <a:lnTo>
                  <a:pt x="54721" y="78176"/>
                </a:lnTo>
                <a:lnTo>
                  <a:pt x="53340" y="99060"/>
                </a:lnTo>
                <a:lnTo>
                  <a:pt x="53887" y="105298"/>
                </a:lnTo>
                <a:lnTo>
                  <a:pt x="55435" y="116967"/>
                </a:lnTo>
                <a:lnTo>
                  <a:pt x="60960" y="155448"/>
                </a:lnTo>
                <a:lnTo>
                  <a:pt x="60960" y="158496"/>
                </a:lnTo>
                <a:lnTo>
                  <a:pt x="56388" y="163068"/>
                </a:lnTo>
                <a:lnTo>
                  <a:pt x="48768" y="169164"/>
                </a:lnTo>
                <a:lnTo>
                  <a:pt x="39624" y="175260"/>
                </a:lnTo>
                <a:lnTo>
                  <a:pt x="33528" y="176784"/>
                </a:lnTo>
                <a:close/>
              </a:path>
              <a:path w="161925" h="802005">
                <a:moveTo>
                  <a:pt x="74676" y="682752"/>
                </a:moveTo>
                <a:lnTo>
                  <a:pt x="71628" y="682752"/>
                </a:lnTo>
                <a:lnTo>
                  <a:pt x="63079" y="681299"/>
                </a:lnTo>
                <a:lnTo>
                  <a:pt x="55816" y="676846"/>
                </a:lnTo>
                <a:lnTo>
                  <a:pt x="49982" y="669250"/>
                </a:lnTo>
                <a:lnTo>
                  <a:pt x="45720" y="658368"/>
                </a:lnTo>
                <a:lnTo>
                  <a:pt x="46987" y="611038"/>
                </a:lnTo>
                <a:lnTo>
                  <a:pt x="50743" y="560636"/>
                </a:lnTo>
                <a:lnTo>
                  <a:pt x="56912" y="507382"/>
                </a:lnTo>
                <a:lnTo>
                  <a:pt x="65422" y="451494"/>
                </a:lnTo>
                <a:lnTo>
                  <a:pt x="86819" y="335779"/>
                </a:lnTo>
                <a:lnTo>
                  <a:pt x="94962" y="282368"/>
                </a:lnTo>
                <a:lnTo>
                  <a:pt x="100669" y="233318"/>
                </a:lnTo>
                <a:lnTo>
                  <a:pt x="104046" y="188415"/>
                </a:lnTo>
                <a:lnTo>
                  <a:pt x="105156" y="147828"/>
                </a:lnTo>
                <a:lnTo>
                  <a:pt x="103155" y="105822"/>
                </a:lnTo>
                <a:lnTo>
                  <a:pt x="97155" y="75819"/>
                </a:lnTo>
                <a:lnTo>
                  <a:pt x="87153" y="57816"/>
                </a:lnTo>
                <a:lnTo>
                  <a:pt x="73152" y="51816"/>
                </a:lnTo>
                <a:lnTo>
                  <a:pt x="149030" y="51816"/>
                </a:lnTo>
                <a:lnTo>
                  <a:pt x="160020" y="103822"/>
                </a:lnTo>
                <a:lnTo>
                  <a:pt x="161503" y="147828"/>
                </a:lnTo>
                <a:lnTo>
                  <a:pt x="161441" y="155448"/>
                </a:lnTo>
                <a:lnTo>
                  <a:pt x="159258" y="202311"/>
                </a:lnTo>
                <a:lnTo>
                  <a:pt x="152400" y="256032"/>
                </a:lnTo>
                <a:lnTo>
                  <a:pt x="141541" y="306705"/>
                </a:lnTo>
                <a:lnTo>
                  <a:pt x="129540" y="350520"/>
                </a:lnTo>
                <a:lnTo>
                  <a:pt x="118018" y="395898"/>
                </a:lnTo>
                <a:lnTo>
                  <a:pt x="109057" y="444349"/>
                </a:lnTo>
                <a:lnTo>
                  <a:pt x="102656" y="496019"/>
                </a:lnTo>
                <a:lnTo>
                  <a:pt x="98816" y="551054"/>
                </a:lnTo>
                <a:lnTo>
                  <a:pt x="97536" y="609600"/>
                </a:lnTo>
                <a:lnTo>
                  <a:pt x="97536" y="679704"/>
                </a:lnTo>
                <a:lnTo>
                  <a:pt x="79248" y="679704"/>
                </a:lnTo>
                <a:lnTo>
                  <a:pt x="76200" y="681228"/>
                </a:lnTo>
                <a:lnTo>
                  <a:pt x="74676" y="68275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700" cy="10692322"/>
          </a:xfrm>
          <a:custGeom>
            <a:avLst/>
            <a:gdLst/>
            <a:ahLst/>
            <a:cxnLst/>
            <a:rect l="l" t="t" r="r" b="b"/>
            <a:pathLst>
              <a:path w="10058400" h="7769859">
                <a:moveTo>
                  <a:pt x="0" y="0"/>
                </a:moveTo>
                <a:lnTo>
                  <a:pt x="10058400" y="0"/>
                </a:lnTo>
                <a:lnTo>
                  <a:pt x="10058400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4097"/>
            <a:ext cx="8126920" cy="1005593"/>
          </a:xfrm>
          <a:custGeom>
            <a:avLst/>
            <a:gdLst/>
            <a:ahLst/>
            <a:cxnLst/>
            <a:rect l="l" t="t" r="r" b="b"/>
            <a:pathLst>
              <a:path w="5745480" h="1422400">
                <a:moveTo>
                  <a:pt x="4792980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4792980" y="0"/>
                </a:lnTo>
                <a:lnTo>
                  <a:pt x="5745480" y="710184"/>
                </a:lnTo>
                <a:lnTo>
                  <a:pt x="4792980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33887" y="77143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601" y="805076"/>
                </a:lnTo>
                <a:lnTo>
                  <a:pt x="16764" y="784860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6923"/>
                </a:lnTo>
                <a:lnTo>
                  <a:pt x="13144" y="134874"/>
                </a:lnTo>
                <a:lnTo>
                  <a:pt x="10739" y="120538"/>
                </a:lnTo>
                <a:lnTo>
                  <a:pt x="4500" y="86725"/>
                </a:lnTo>
                <a:lnTo>
                  <a:pt x="2095" y="72390"/>
                </a:lnTo>
                <a:lnTo>
                  <a:pt x="547" y="60340"/>
                </a:lnTo>
                <a:lnTo>
                  <a:pt x="0" y="50292"/>
                </a:lnTo>
                <a:lnTo>
                  <a:pt x="0" y="45720"/>
                </a:lnTo>
                <a:lnTo>
                  <a:pt x="22288" y="14216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193"/>
                </a:lnTo>
                <a:lnTo>
                  <a:pt x="153924" y="33528"/>
                </a:lnTo>
                <a:lnTo>
                  <a:pt x="150828" y="47529"/>
                </a:lnTo>
                <a:lnTo>
                  <a:pt x="141732" y="57531"/>
                </a:lnTo>
                <a:lnTo>
                  <a:pt x="126920" y="63531"/>
                </a:lnTo>
                <a:lnTo>
                  <a:pt x="122101" y="64008"/>
                </a:lnTo>
                <a:lnTo>
                  <a:pt x="67056" y="64008"/>
                </a:lnTo>
                <a:lnTo>
                  <a:pt x="64008" y="65532"/>
                </a:lnTo>
                <a:lnTo>
                  <a:pt x="73152" y="239268"/>
                </a:lnTo>
                <a:lnTo>
                  <a:pt x="72890" y="250936"/>
                </a:lnTo>
                <a:lnTo>
                  <a:pt x="72199" y="265176"/>
                </a:lnTo>
                <a:lnTo>
                  <a:pt x="70104" y="300228"/>
                </a:lnTo>
                <a:lnTo>
                  <a:pt x="68984" y="319373"/>
                </a:lnTo>
                <a:lnTo>
                  <a:pt x="68008" y="335661"/>
                </a:lnTo>
                <a:lnTo>
                  <a:pt x="67317" y="349091"/>
                </a:lnTo>
                <a:lnTo>
                  <a:pt x="67056" y="359664"/>
                </a:lnTo>
                <a:lnTo>
                  <a:pt x="138684" y="359664"/>
                </a:lnTo>
                <a:lnTo>
                  <a:pt x="144780" y="365760"/>
                </a:lnTo>
                <a:lnTo>
                  <a:pt x="147828" y="371856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2336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3820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882" y="745236"/>
                </a:lnTo>
                <a:lnTo>
                  <a:pt x="175641" y="749046"/>
                </a:lnTo>
                <a:lnTo>
                  <a:pt x="186785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495" y="799314"/>
                </a:lnTo>
                <a:lnTo>
                  <a:pt x="128230" y="804910"/>
                </a:lnTo>
                <a:lnTo>
                  <a:pt x="110561" y="805957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06680" y="65532"/>
                </a:moveTo>
                <a:lnTo>
                  <a:pt x="76200" y="64008"/>
                </a:lnTo>
                <a:lnTo>
                  <a:pt x="122101" y="64008"/>
                </a:lnTo>
                <a:lnTo>
                  <a:pt x="106680" y="65532"/>
                </a:lnTo>
                <a:close/>
              </a:path>
              <a:path w="190500" h="806450">
                <a:moveTo>
                  <a:pt x="138684" y="359664"/>
                </a:moveTo>
                <a:lnTo>
                  <a:pt x="71628" y="359664"/>
                </a:lnTo>
                <a:lnTo>
                  <a:pt x="76200" y="358140"/>
                </a:lnTo>
                <a:lnTo>
                  <a:pt x="82296" y="356616"/>
                </a:lnTo>
                <a:lnTo>
                  <a:pt x="92892" y="353734"/>
                </a:lnTo>
                <a:lnTo>
                  <a:pt x="101917" y="351853"/>
                </a:lnTo>
                <a:lnTo>
                  <a:pt x="109513" y="350829"/>
                </a:lnTo>
                <a:lnTo>
                  <a:pt x="115824" y="350520"/>
                </a:lnTo>
                <a:lnTo>
                  <a:pt x="124968" y="350520"/>
                </a:lnTo>
                <a:lnTo>
                  <a:pt x="131064" y="353568"/>
                </a:lnTo>
                <a:lnTo>
                  <a:pt x="138684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20396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882" y="745236"/>
                </a:moveTo>
                <a:lnTo>
                  <a:pt x="71628" y="745236"/>
                </a:lnTo>
                <a:lnTo>
                  <a:pt x="95916" y="744116"/>
                </a:lnTo>
                <a:lnTo>
                  <a:pt x="125634" y="742449"/>
                </a:lnTo>
                <a:lnTo>
                  <a:pt x="131064" y="742188"/>
                </a:lnTo>
                <a:lnTo>
                  <a:pt x="157067" y="743902"/>
                </a:lnTo>
                <a:lnTo>
                  <a:pt x="161882" y="74523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98676" y="1045098"/>
            <a:ext cx="323352" cy="5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51848" y="769279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41148" y="809244"/>
                </a:moveTo>
                <a:lnTo>
                  <a:pt x="21336" y="809244"/>
                </a:lnTo>
                <a:lnTo>
                  <a:pt x="13716" y="806196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48" y="169164"/>
                </a:lnTo>
                <a:lnTo>
                  <a:pt x="4572" y="13716"/>
                </a:lnTo>
                <a:lnTo>
                  <a:pt x="36576" y="0"/>
                </a:lnTo>
                <a:lnTo>
                  <a:pt x="47982" y="595"/>
                </a:lnTo>
                <a:lnTo>
                  <a:pt x="91654" y="15811"/>
                </a:lnTo>
                <a:lnTo>
                  <a:pt x="126122" y="47244"/>
                </a:lnTo>
                <a:lnTo>
                  <a:pt x="59436" y="47244"/>
                </a:lnTo>
                <a:lnTo>
                  <a:pt x="53433" y="260342"/>
                </a:lnTo>
                <a:lnTo>
                  <a:pt x="53553" y="292608"/>
                </a:lnTo>
                <a:lnTo>
                  <a:pt x="53970" y="302990"/>
                </a:lnTo>
                <a:lnTo>
                  <a:pt x="54035" y="303847"/>
                </a:lnTo>
                <a:lnTo>
                  <a:pt x="54864" y="312420"/>
                </a:lnTo>
                <a:lnTo>
                  <a:pt x="132107" y="312420"/>
                </a:lnTo>
                <a:lnTo>
                  <a:pt x="128016" y="323088"/>
                </a:lnTo>
                <a:lnTo>
                  <a:pt x="123777" y="333375"/>
                </a:lnTo>
                <a:lnTo>
                  <a:pt x="120396" y="341376"/>
                </a:lnTo>
                <a:lnTo>
                  <a:pt x="118157" y="347091"/>
                </a:lnTo>
                <a:lnTo>
                  <a:pt x="117348" y="350520"/>
                </a:lnTo>
                <a:lnTo>
                  <a:pt x="117856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4004"/>
                </a:lnTo>
                <a:lnTo>
                  <a:pt x="51816" y="800100"/>
                </a:lnTo>
                <a:lnTo>
                  <a:pt x="47244" y="806196"/>
                </a:lnTo>
                <a:lnTo>
                  <a:pt x="41148" y="809244"/>
                </a:lnTo>
                <a:close/>
              </a:path>
              <a:path w="226060" h="814069">
                <a:moveTo>
                  <a:pt x="132107" y="312420"/>
                </a:moveTo>
                <a:lnTo>
                  <a:pt x="54864" y="312420"/>
                </a:lnTo>
                <a:lnTo>
                  <a:pt x="63769" y="302990"/>
                </a:lnTo>
                <a:lnTo>
                  <a:pt x="72390" y="292989"/>
                </a:lnTo>
                <a:lnTo>
                  <a:pt x="81010" y="282416"/>
                </a:lnTo>
                <a:lnTo>
                  <a:pt x="89916" y="271272"/>
                </a:lnTo>
                <a:lnTo>
                  <a:pt x="106680" y="179832"/>
                </a:lnTo>
                <a:lnTo>
                  <a:pt x="106680" y="175260"/>
                </a:lnTo>
                <a:lnTo>
                  <a:pt x="108204" y="169164"/>
                </a:lnTo>
                <a:lnTo>
                  <a:pt x="108204" y="163068"/>
                </a:lnTo>
                <a:lnTo>
                  <a:pt x="107608" y="149899"/>
                </a:lnTo>
                <a:lnTo>
                  <a:pt x="97536" y="102108"/>
                </a:lnTo>
                <a:lnTo>
                  <a:pt x="80772" y="63817"/>
                </a:lnTo>
                <a:lnTo>
                  <a:pt x="59436" y="47244"/>
                </a:lnTo>
                <a:lnTo>
                  <a:pt x="126122" y="47244"/>
                </a:lnTo>
                <a:lnTo>
                  <a:pt x="153900" y="101536"/>
                </a:lnTo>
                <a:lnTo>
                  <a:pt x="164711" y="149542"/>
                </a:lnTo>
                <a:lnTo>
                  <a:pt x="166116" y="175260"/>
                </a:lnTo>
                <a:lnTo>
                  <a:pt x="164425" y="201525"/>
                </a:lnTo>
                <a:lnTo>
                  <a:pt x="159448" y="229933"/>
                </a:lnTo>
                <a:lnTo>
                  <a:pt x="151328" y="260342"/>
                </a:lnTo>
                <a:lnTo>
                  <a:pt x="140208" y="292608"/>
                </a:lnTo>
                <a:lnTo>
                  <a:pt x="137874" y="297156"/>
                </a:lnTo>
                <a:lnTo>
                  <a:pt x="135255" y="303847"/>
                </a:lnTo>
                <a:lnTo>
                  <a:pt x="132107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1863"/>
                </a:lnTo>
                <a:lnTo>
                  <a:pt x="180022" y="806196"/>
                </a:lnTo>
                <a:lnTo>
                  <a:pt x="170711" y="797099"/>
                </a:lnTo>
                <a:lnTo>
                  <a:pt x="161544" y="784860"/>
                </a:lnTo>
                <a:lnTo>
                  <a:pt x="161502" y="781359"/>
                </a:lnTo>
                <a:lnTo>
                  <a:pt x="158383" y="747021"/>
                </a:lnTo>
                <a:lnTo>
                  <a:pt x="152004" y="706684"/>
                </a:lnTo>
                <a:lnTo>
                  <a:pt x="142494" y="660844"/>
                </a:lnTo>
                <a:lnTo>
                  <a:pt x="129935" y="609543"/>
                </a:lnTo>
                <a:lnTo>
                  <a:pt x="114412" y="552823"/>
                </a:lnTo>
                <a:lnTo>
                  <a:pt x="96012" y="490728"/>
                </a:lnTo>
                <a:lnTo>
                  <a:pt x="72199" y="413766"/>
                </a:lnTo>
                <a:lnTo>
                  <a:pt x="63222" y="384000"/>
                </a:lnTo>
                <a:lnTo>
                  <a:pt x="56388" y="359664"/>
                </a:lnTo>
                <a:lnTo>
                  <a:pt x="117856" y="359664"/>
                </a:lnTo>
                <a:lnTo>
                  <a:pt x="119681" y="392501"/>
                </a:lnTo>
                <a:lnTo>
                  <a:pt x="126873" y="440626"/>
                </a:lnTo>
                <a:lnTo>
                  <a:pt x="139207" y="494752"/>
                </a:lnTo>
                <a:lnTo>
                  <a:pt x="156972" y="554736"/>
                </a:lnTo>
                <a:lnTo>
                  <a:pt x="172593" y="604647"/>
                </a:lnTo>
                <a:lnTo>
                  <a:pt x="195072" y="670560"/>
                </a:lnTo>
                <a:lnTo>
                  <a:pt x="205620" y="703730"/>
                </a:lnTo>
                <a:lnTo>
                  <a:pt x="214312" y="730186"/>
                </a:lnTo>
                <a:lnTo>
                  <a:pt x="225552" y="763524"/>
                </a:lnTo>
                <a:lnTo>
                  <a:pt x="225552" y="765048"/>
                </a:lnTo>
                <a:lnTo>
                  <a:pt x="217932" y="807720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20470" y="773588"/>
            <a:ext cx="409580" cy="562503"/>
          </a:xfrm>
          <a:custGeom>
            <a:avLst/>
            <a:gdLst/>
            <a:ahLst/>
            <a:cxnLst/>
            <a:rect l="l" t="t" r="r" b="b"/>
            <a:pathLst>
              <a:path w="289560" h="795655">
                <a:moveTo>
                  <a:pt x="47244" y="784860"/>
                </a:moveTo>
                <a:lnTo>
                  <a:pt x="28717" y="783455"/>
                </a:lnTo>
                <a:lnTo>
                  <a:pt x="14478" y="779335"/>
                </a:lnTo>
                <a:lnTo>
                  <a:pt x="4810" y="772644"/>
                </a:lnTo>
                <a:lnTo>
                  <a:pt x="0" y="763524"/>
                </a:lnTo>
                <a:lnTo>
                  <a:pt x="8239" y="742640"/>
                </a:lnTo>
                <a:lnTo>
                  <a:pt x="19050" y="700468"/>
                </a:lnTo>
                <a:lnTo>
                  <a:pt x="32146" y="636865"/>
                </a:lnTo>
                <a:lnTo>
                  <a:pt x="47244" y="551688"/>
                </a:lnTo>
                <a:lnTo>
                  <a:pt x="57650" y="490728"/>
                </a:lnTo>
                <a:lnTo>
                  <a:pt x="67507" y="434340"/>
                </a:lnTo>
                <a:lnTo>
                  <a:pt x="76771" y="382524"/>
                </a:lnTo>
                <a:lnTo>
                  <a:pt x="85400" y="335280"/>
                </a:lnTo>
                <a:lnTo>
                  <a:pt x="93352" y="292608"/>
                </a:lnTo>
                <a:lnTo>
                  <a:pt x="100584" y="254508"/>
                </a:lnTo>
                <a:lnTo>
                  <a:pt x="111156" y="202811"/>
                </a:lnTo>
                <a:lnTo>
                  <a:pt x="122301" y="155257"/>
                </a:lnTo>
                <a:lnTo>
                  <a:pt x="134016" y="111990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6552"/>
                </a:lnTo>
                <a:lnTo>
                  <a:pt x="231076" y="79819"/>
                </a:lnTo>
                <a:lnTo>
                  <a:pt x="237767" y="138803"/>
                </a:lnTo>
                <a:lnTo>
                  <a:pt x="239058" y="149352"/>
                </a:lnTo>
                <a:lnTo>
                  <a:pt x="185928" y="149352"/>
                </a:lnTo>
                <a:lnTo>
                  <a:pt x="166306" y="205549"/>
                </a:lnTo>
                <a:lnTo>
                  <a:pt x="153566" y="262294"/>
                </a:lnTo>
                <a:lnTo>
                  <a:pt x="138684" y="338328"/>
                </a:lnTo>
                <a:lnTo>
                  <a:pt x="124658" y="416980"/>
                </a:lnTo>
                <a:lnTo>
                  <a:pt x="114490" y="479488"/>
                </a:lnTo>
                <a:lnTo>
                  <a:pt x="108013" y="526542"/>
                </a:lnTo>
                <a:lnTo>
                  <a:pt x="105156" y="557784"/>
                </a:lnTo>
                <a:lnTo>
                  <a:pt x="126015" y="562665"/>
                </a:lnTo>
                <a:lnTo>
                  <a:pt x="145161" y="565975"/>
                </a:lnTo>
                <a:lnTo>
                  <a:pt x="162591" y="567856"/>
                </a:lnTo>
                <a:lnTo>
                  <a:pt x="178308" y="568452"/>
                </a:lnTo>
                <a:lnTo>
                  <a:pt x="276801" y="568452"/>
                </a:lnTo>
                <a:lnTo>
                  <a:pt x="278892" y="589788"/>
                </a:lnTo>
                <a:lnTo>
                  <a:pt x="280144" y="603504"/>
                </a:lnTo>
                <a:lnTo>
                  <a:pt x="99060" y="603504"/>
                </a:lnTo>
                <a:lnTo>
                  <a:pt x="93630" y="613791"/>
                </a:lnTo>
                <a:lnTo>
                  <a:pt x="80772" y="658368"/>
                </a:lnTo>
                <a:lnTo>
                  <a:pt x="70485" y="710445"/>
                </a:lnTo>
                <a:lnTo>
                  <a:pt x="67056" y="728472"/>
                </a:lnTo>
                <a:lnTo>
                  <a:pt x="62460" y="744997"/>
                </a:lnTo>
                <a:lnTo>
                  <a:pt x="57721" y="760095"/>
                </a:lnTo>
                <a:lnTo>
                  <a:pt x="52697" y="773477"/>
                </a:lnTo>
                <a:lnTo>
                  <a:pt x="47244" y="784860"/>
                </a:lnTo>
                <a:close/>
              </a:path>
              <a:path w="289560" h="795655">
                <a:moveTo>
                  <a:pt x="276801" y="568452"/>
                </a:moveTo>
                <a:lnTo>
                  <a:pt x="178308" y="568452"/>
                </a:lnTo>
                <a:lnTo>
                  <a:pt x="192262" y="568404"/>
                </a:lnTo>
                <a:lnTo>
                  <a:pt x="204216" y="568071"/>
                </a:lnTo>
                <a:lnTo>
                  <a:pt x="213883" y="567166"/>
                </a:lnTo>
                <a:lnTo>
                  <a:pt x="220980" y="565404"/>
                </a:lnTo>
                <a:lnTo>
                  <a:pt x="219527" y="550545"/>
                </a:lnTo>
                <a:lnTo>
                  <a:pt x="217336" y="526280"/>
                </a:lnTo>
                <a:lnTo>
                  <a:pt x="214300" y="493014"/>
                </a:lnTo>
                <a:lnTo>
                  <a:pt x="210312" y="451104"/>
                </a:lnTo>
                <a:lnTo>
                  <a:pt x="205763" y="404812"/>
                </a:lnTo>
                <a:lnTo>
                  <a:pt x="201358" y="359664"/>
                </a:lnTo>
                <a:lnTo>
                  <a:pt x="197238" y="315658"/>
                </a:lnTo>
                <a:lnTo>
                  <a:pt x="193548" y="272796"/>
                </a:lnTo>
                <a:lnTo>
                  <a:pt x="190428" y="234553"/>
                </a:lnTo>
                <a:lnTo>
                  <a:pt x="186475" y="183213"/>
                </a:lnTo>
                <a:lnTo>
                  <a:pt x="185928" y="170688"/>
                </a:lnTo>
                <a:lnTo>
                  <a:pt x="185928" y="149352"/>
                </a:lnTo>
                <a:lnTo>
                  <a:pt x="239058" y="149352"/>
                </a:lnTo>
                <a:lnTo>
                  <a:pt x="246888" y="213360"/>
                </a:lnTo>
                <a:lnTo>
                  <a:pt x="255770" y="289369"/>
                </a:lnTo>
                <a:lnTo>
                  <a:pt x="261937" y="350520"/>
                </a:lnTo>
                <a:lnTo>
                  <a:pt x="265533" y="396811"/>
                </a:lnTo>
                <a:lnTo>
                  <a:pt x="267533" y="456485"/>
                </a:lnTo>
                <a:lnTo>
                  <a:pt x="269971" y="493395"/>
                </a:lnTo>
                <a:lnTo>
                  <a:pt x="273772" y="537543"/>
                </a:lnTo>
                <a:lnTo>
                  <a:pt x="276801" y="568452"/>
                </a:lnTo>
                <a:close/>
              </a:path>
              <a:path w="289560" h="795655">
                <a:moveTo>
                  <a:pt x="254508" y="795528"/>
                </a:moveTo>
                <a:lnTo>
                  <a:pt x="240506" y="793813"/>
                </a:lnTo>
                <a:lnTo>
                  <a:pt x="230505" y="788670"/>
                </a:lnTo>
                <a:lnTo>
                  <a:pt x="224504" y="780097"/>
                </a:lnTo>
                <a:lnTo>
                  <a:pt x="222504" y="768096"/>
                </a:lnTo>
                <a:lnTo>
                  <a:pt x="222504" y="630936"/>
                </a:lnTo>
                <a:lnTo>
                  <a:pt x="213074" y="625721"/>
                </a:lnTo>
                <a:lnTo>
                  <a:pt x="167640" y="612648"/>
                </a:lnTo>
                <a:lnTo>
                  <a:pt x="114490" y="604932"/>
                </a:lnTo>
                <a:lnTo>
                  <a:pt x="99060" y="603504"/>
                </a:lnTo>
                <a:lnTo>
                  <a:pt x="280144" y="603504"/>
                </a:lnTo>
                <a:lnTo>
                  <a:pt x="283773" y="643247"/>
                </a:lnTo>
                <a:lnTo>
                  <a:pt x="287083" y="689419"/>
                </a:lnTo>
                <a:lnTo>
                  <a:pt x="288965" y="728472"/>
                </a:lnTo>
                <a:lnTo>
                  <a:pt x="289560" y="760476"/>
                </a:lnTo>
                <a:lnTo>
                  <a:pt x="287297" y="775596"/>
                </a:lnTo>
                <a:lnTo>
                  <a:pt x="280606" y="786574"/>
                </a:lnTo>
                <a:lnTo>
                  <a:pt x="269628" y="793265"/>
                </a:lnTo>
                <a:lnTo>
                  <a:pt x="254508" y="79552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22743" y="754195"/>
            <a:ext cx="440118" cy="593928"/>
          </a:xfrm>
          <a:custGeom>
            <a:avLst/>
            <a:gdLst/>
            <a:ahLst/>
            <a:cxnLst/>
            <a:rect l="l" t="t" r="r" b="b"/>
            <a:pathLst>
              <a:path w="311150" h="840105">
                <a:moveTo>
                  <a:pt x="298704" y="707136"/>
                </a:moveTo>
                <a:lnTo>
                  <a:pt x="243840" y="707136"/>
                </a:lnTo>
                <a:lnTo>
                  <a:pt x="248293" y="349337"/>
                </a:lnTo>
                <a:lnTo>
                  <a:pt x="248412" y="27432"/>
                </a:lnTo>
                <a:lnTo>
                  <a:pt x="252364" y="15430"/>
                </a:lnTo>
                <a:lnTo>
                  <a:pt x="259461" y="6858"/>
                </a:lnTo>
                <a:lnTo>
                  <a:pt x="269414" y="1714"/>
                </a:lnTo>
                <a:lnTo>
                  <a:pt x="281940" y="0"/>
                </a:lnTo>
                <a:lnTo>
                  <a:pt x="294822" y="2809"/>
                </a:lnTo>
                <a:lnTo>
                  <a:pt x="303847" y="11049"/>
                </a:lnTo>
                <a:lnTo>
                  <a:pt x="309157" y="24431"/>
                </a:lnTo>
                <a:lnTo>
                  <a:pt x="310805" y="41719"/>
                </a:lnTo>
                <a:lnTo>
                  <a:pt x="310896" y="48768"/>
                </a:lnTo>
                <a:lnTo>
                  <a:pt x="308014" y="55030"/>
                </a:lnTo>
                <a:lnTo>
                  <a:pt x="306133" y="62293"/>
                </a:lnTo>
                <a:lnTo>
                  <a:pt x="305148" y="70104"/>
                </a:lnTo>
                <a:lnTo>
                  <a:pt x="305029" y="72699"/>
                </a:lnTo>
                <a:lnTo>
                  <a:pt x="304800" y="79248"/>
                </a:lnTo>
                <a:lnTo>
                  <a:pt x="298704" y="469392"/>
                </a:lnTo>
                <a:lnTo>
                  <a:pt x="298704" y="707136"/>
                </a:lnTo>
                <a:close/>
              </a:path>
              <a:path w="311150" h="840105">
                <a:moveTo>
                  <a:pt x="25908" y="824484"/>
                </a:moveTo>
                <a:lnTo>
                  <a:pt x="13716" y="824484"/>
                </a:lnTo>
                <a:lnTo>
                  <a:pt x="7620" y="819912"/>
                </a:lnTo>
                <a:lnTo>
                  <a:pt x="7620" y="807720"/>
                </a:lnTo>
                <a:lnTo>
                  <a:pt x="13716" y="733044"/>
                </a:lnTo>
                <a:lnTo>
                  <a:pt x="13168" y="701325"/>
                </a:lnTo>
                <a:lnTo>
                  <a:pt x="11620" y="661035"/>
                </a:lnTo>
                <a:lnTo>
                  <a:pt x="9215" y="612171"/>
                </a:lnTo>
                <a:lnTo>
                  <a:pt x="6096" y="554736"/>
                </a:lnTo>
                <a:lnTo>
                  <a:pt x="3214" y="499895"/>
                </a:lnTo>
                <a:lnTo>
                  <a:pt x="1333" y="456628"/>
                </a:lnTo>
                <a:lnTo>
                  <a:pt x="309" y="425076"/>
                </a:lnTo>
                <a:lnTo>
                  <a:pt x="0" y="405384"/>
                </a:lnTo>
                <a:lnTo>
                  <a:pt x="0" y="269748"/>
                </a:lnTo>
                <a:lnTo>
                  <a:pt x="7500" y="79248"/>
                </a:lnTo>
                <a:lnTo>
                  <a:pt x="7620" y="70104"/>
                </a:lnTo>
                <a:lnTo>
                  <a:pt x="9048" y="46982"/>
                </a:lnTo>
                <a:lnTo>
                  <a:pt x="13335" y="30289"/>
                </a:lnTo>
                <a:lnTo>
                  <a:pt x="20478" y="20169"/>
                </a:lnTo>
                <a:lnTo>
                  <a:pt x="30480" y="16764"/>
                </a:lnTo>
                <a:lnTo>
                  <a:pt x="41862" y="23026"/>
                </a:lnTo>
                <a:lnTo>
                  <a:pt x="70342" y="72699"/>
                </a:lnTo>
                <a:lnTo>
                  <a:pt x="86868" y="115824"/>
                </a:lnTo>
                <a:lnTo>
                  <a:pt x="100467" y="153924"/>
                </a:lnTo>
                <a:lnTo>
                  <a:pt x="53340" y="153924"/>
                </a:lnTo>
                <a:lnTo>
                  <a:pt x="53340" y="501396"/>
                </a:lnTo>
                <a:lnTo>
                  <a:pt x="55435" y="564261"/>
                </a:lnTo>
                <a:lnTo>
                  <a:pt x="57840" y="605123"/>
                </a:lnTo>
                <a:lnTo>
                  <a:pt x="60960" y="652272"/>
                </a:lnTo>
                <a:lnTo>
                  <a:pt x="64318" y="702564"/>
                </a:lnTo>
                <a:lnTo>
                  <a:pt x="66484" y="738949"/>
                </a:lnTo>
                <a:lnTo>
                  <a:pt x="68032" y="773358"/>
                </a:lnTo>
                <a:lnTo>
                  <a:pt x="68557" y="800481"/>
                </a:lnTo>
                <a:lnTo>
                  <a:pt x="68580" y="809244"/>
                </a:lnTo>
                <a:lnTo>
                  <a:pt x="64008" y="813816"/>
                </a:lnTo>
                <a:lnTo>
                  <a:pt x="56388" y="818388"/>
                </a:lnTo>
                <a:lnTo>
                  <a:pt x="50125" y="821269"/>
                </a:lnTo>
                <a:lnTo>
                  <a:pt x="42862" y="823150"/>
                </a:lnTo>
                <a:lnTo>
                  <a:pt x="34742" y="824174"/>
                </a:lnTo>
                <a:lnTo>
                  <a:pt x="25908" y="824484"/>
                </a:lnTo>
                <a:close/>
              </a:path>
              <a:path w="311150" h="840105">
                <a:moveTo>
                  <a:pt x="268224" y="839724"/>
                </a:moveTo>
                <a:lnTo>
                  <a:pt x="243352" y="804708"/>
                </a:lnTo>
                <a:lnTo>
                  <a:pt x="225978" y="761049"/>
                </a:lnTo>
                <a:lnTo>
                  <a:pt x="205313" y="700052"/>
                </a:lnTo>
                <a:lnTo>
                  <a:pt x="181356" y="621792"/>
                </a:lnTo>
                <a:lnTo>
                  <a:pt x="168554" y="578036"/>
                </a:lnTo>
                <a:lnTo>
                  <a:pt x="155752" y="533631"/>
                </a:lnTo>
                <a:lnTo>
                  <a:pt x="142951" y="488568"/>
                </a:lnTo>
                <a:lnTo>
                  <a:pt x="130149" y="442837"/>
                </a:lnTo>
                <a:lnTo>
                  <a:pt x="117348" y="396430"/>
                </a:lnTo>
                <a:lnTo>
                  <a:pt x="104546" y="349337"/>
                </a:lnTo>
                <a:lnTo>
                  <a:pt x="91744" y="301549"/>
                </a:lnTo>
                <a:lnTo>
                  <a:pt x="78943" y="253057"/>
                </a:lnTo>
                <a:lnTo>
                  <a:pt x="66141" y="203851"/>
                </a:lnTo>
                <a:lnTo>
                  <a:pt x="53340" y="153924"/>
                </a:lnTo>
                <a:lnTo>
                  <a:pt x="100467" y="153924"/>
                </a:lnTo>
                <a:lnTo>
                  <a:pt x="121443" y="218646"/>
                </a:lnTo>
                <a:lnTo>
                  <a:pt x="133604" y="259475"/>
                </a:lnTo>
                <a:lnTo>
                  <a:pt x="146081" y="303563"/>
                </a:lnTo>
                <a:lnTo>
                  <a:pt x="158877" y="350901"/>
                </a:lnTo>
                <a:lnTo>
                  <a:pt x="171989" y="401476"/>
                </a:lnTo>
                <a:lnTo>
                  <a:pt x="185420" y="455280"/>
                </a:lnTo>
                <a:lnTo>
                  <a:pt x="199167" y="512302"/>
                </a:lnTo>
                <a:lnTo>
                  <a:pt x="213233" y="572530"/>
                </a:lnTo>
                <a:lnTo>
                  <a:pt x="227615" y="635954"/>
                </a:lnTo>
                <a:lnTo>
                  <a:pt x="242316" y="702564"/>
                </a:lnTo>
                <a:lnTo>
                  <a:pt x="243840" y="707136"/>
                </a:lnTo>
                <a:lnTo>
                  <a:pt x="298704" y="707136"/>
                </a:lnTo>
                <a:lnTo>
                  <a:pt x="298704" y="792480"/>
                </a:lnTo>
                <a:lnTo>
                  <a:pt x="284726" y="830722"/>
                </a:lnTo>
                <a:lnTo>
                  <a:pt x="273915" y="838628"/>
                </a:lnTo>
                <a:lnTo>
                  <a:pt x="268224" y="83972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737952" y="770356"/>
            <a:ext cx="405987" cy="567890"/>
          </a:xfrm>
          <a:custGeom>
            <a:avLst/>
            <a:gdLst/>
            <a:ahLst/>
            <a:cxnLst/>
            <a:rect l="l" t="t" r="r" b="b"/>
            <a:pathLst>
              <a:path w="287019" h="803275">
                <a:moveTo>
                  <a:pt x="67056" y="803148"/>
                </a:moveTo>
                <a:lnTo>
                  <a:pt x="25122" y="788884"/>
                </a:lnTo>
                <a:lnTo>
                  <a:pt x="16764" y="768096"/>
                </a:lnTo>
                <a:lnTo>
                  <a:pt x="26765" y="750927"/>
                </a:lnTo>
                <a:lnTo>
                  <a:pt x="33909" y="724471"/>
                </a:lnTo>
                <a:lnTo>
                  <a:pt x="38195" y="688586"/>
                </a:lnTo>
                <a:lnTo>
                  <a:pt x="39498" y="647128"/>
                </a:lnTo>
                <a:lnTo>
                  <a:pt x="39596" y="641604"/>
                </a:lnTo>
                <a:lnTo>
                  <a:pt x="39028" y="609957"/>
                </a:lnTo>
                <a:lnTo>
                  <a:pt x="37147" y="569785"/>
                </a:lnTo>
                <a:lnTo>
                  <a:pt x="33837" y="522470"/>
                </a:lnTo>
                <a:lnTo>
                  <a:pt x="28956" y="467868"/>
                </a:lnTo>
                <a:lnTo>
                  <a:pt x="24909" y="413392"/>
                </a:lnTo>
                <a:lnTo>
                  <a:pt x="22098" y="367284"/>
                </a:lnTo>
                <a:lnTo>
                  <a:pt x="20383" y="327279"/>
                </a:lnTo>
                <a:lnTo>
                  <a:pt x="19982" y="304014"/>
                </a:lnTo>
                <a:lnTo>
                  <a:pt x="19902" y="290710"/>
                </a:lnTo>
                <a:lnTo>
                  <a:pt x="22860" y="178308"/>
                </a:lnTo>
                <a:lnTo>
                  <a:pt x="22026" y="163425"/>
                </a:lnTo>
                <a:lnTo>
                  <a:pt x="19621" y="146113"/>
                </a:lnTo>
                <a:lnTo>
                  <a:pt x="15787" y="126230"/>
                </a:lnTo>
                <a:lnTo>
                  <a:pt x="10668" y="103632"/>
                </a:lnTo>
                <a:lnTo>
                  <a:pt x="5786" y="82224"/>
                </a:lnTo>
                <a:lnTo>
                  <a:pt x="2476" y="63817"/>
                </a:lnTo>
                <a:lnTo>
                  <a:pt x="595" y="48553"/>
                </a:lnTo>
                <a:lnTo>
                  <a:pt x="0" y="36576"/>
                </a:lnTo>
                <a:lnTo>
                  <a:pt x="4905" y="20574"/>
                </a:lnTo>
                <a:lnTo>
                  <a:pt x="19812" y="9144"/>
                </a:lnTo>
                <a:lnTo>
                  <a:pt x="45005" y="2286"/>
                </a:lnTo>
                <a:lnTo>
                  <a:pt x="80772" y="0"/>
                </a:lnTo>
                <a:lnTo>
                  <a:pt x="96012" y="0"/>
                </a:lnTo>
                <a:lnTo>
                  <a:pt x="146899" y="7691"/>
                </a:lnTo>
                <a:lnTo>
                  <a:pt x="189928" y="30670"/>
                </a:lnTo>
                <a:lnTo>
                  <a:pt x="220808" y="64008"/>
                </a:lnTo>
                <a:lnTo>
                  <a:pt x="64008" y="64008"/>
                </a:lnTo>
                <a:lnTo>
                  <a:pt x="64389" y="99560"/>
                </a:lnTo>
                <a:lnTo>
                  <a:pt x="65554" y="139660"/>
                </a:lnTo>
                <a:lnTo>
                  <a:pt x="67437" y="184213"/>
                </a:lnTo>
                <a:lnTo>
                  <a:pt x="70104" y="234752"/>
                </a:lnTo>
                <a:lnTo>
                  <a:pt x="73533" y="290710"/>
                </a:lnTo>
                <a:lnTo>
                  <a:pt x="77724" y="352044"/>
                </a:lnTo>
                <a:lnTo>
                  <a:pt x="81313" y="414147"/>
                </a:lnTo>
                <a:lnTo>
                  <a:pt x="84271" y="469448"/>
                </a:lnTo>
                <a:lnTo>
                  <a:pt x="86677" y="520255"/>
                </a:lnTo>
                <a:lnTo>
                  <a:pt x="88448" y="565855"/>
                </a:lnTo>
                <a:lnTo>
                  <a:pt x="89542" y="606290"/>
                </a:lnTo>
                <a:lnTo>
                  <a:pt x="89916" y="641604"/>
                </a:lnTo>
                <a:lnTo>
                  <a:pt x="89916" y="742188"/>
                </a:lnTo>
                <a:lnTo>
                  <a:pt x="173205" y="742188"/>
                </a:lnTo>
                <a:lnTo>
                  <a:pt x="140208" y="775716"/>
                </a:lnTo>
                <a:lnTo>
                  <a:pt x="104203" y="796290"/>
                </a:lnTo>
                <a:lnTo>
                  <a:pt x="85986" y="801433"/>
                </a:lnTo>
                <a:lnTo>
                  <a:pt x="67056" y="803148"/>
                </a:lnTo>
                <a:close/>
              </a:path>
              <a:path w="287019" h="803275">
                <a:moveTo>
                  <a:pt x="173205" y="742188"/>
                </a:moveTo>
                <a:lnTo>
                  <a:pt x="89916" y="742188"/>
                </a:lnTo>
                <a:lnTo>
                  <a:pt x="108775" y="728210"/>
                </a:lnTo>
                <a:lnTo>
                  <a:pt x="126492" y="711517"/>
                </a:lnTo>
                <a:lnTo>
                  <a:pt x="158496" y="670560"/>
                </a:lnTo>
                <a:lnTo>
                  <a:pt x="184785" y="622554"/>
                </a:lnTo>
                <a:lnTo>
                  <a:pt x="204216" y="569976"/>
                </a:lnTo>
                <a:lnTo>
                  <a:pt x="216455" y="517421"/>
                </a:lnTo>
                <a:lnTo>
                  <a:pt x="225552" y="465010"/>
                </a:lnTo>
                <a:lnTo>
                  <a:pt x="231164" y="413392"/>
                </a:lnTo>
                <a:lnTo>
                  <a:pt x="233172" y="361188"/>
                </a:lnTo>
                <a:lnTo>
                  <a:pt x="231195" y="304014"/>
                </a:lnTo>
                <a:lnTo>
                  <a:pt x="225361" y="253555"/>
                </a:lnTo>
                <a:lnTo>
                  <a:pt x="215812" y="209669"/>
                </a:lnTo>
                <a:lnTo>
                  <a:pt x="202692" y="172212"/>
                </a:lnTo>
                <a:lnTo>
                  <a:pt x="168783" y="112966"/>
                </a:lnTo>
                <a:lnTo>
                  <a:pt x="128016" y="77724"/>
                </a:lnTo>
                <a:lnTo>
                  <a:pt x="81510" y="64865"/>
                </a:lnTo>
                <a:lnTo>
                  <a:pt x="64008" y="64008"/>
                </a:lnTo>
                <a:lnTo>
                  <a:pt x="220808" y="64008"/>
                </a:lnTo>
                <a:lnTo>
                  <a:pt x="252984" y="121920"/>
                </a:lnTo>
                <a:lnTo>
                  <a:pt x="274661" y="198632"/>
                </a:lnTo>
                <a:lnTo>
                  <a:pt x="281293" y="245034"/>
                </a:lnTo>
                <a:lnTo>
                  <a:pt x="285219" y="296704"/>
                </a:lnTo>
                <a:lnTo>
                  <a:pt x="286477" y="352044"/>
                </a:lnTo>
                <a:lnTo>
                  <a:pt x="286512" y="402336"/>
                </a:lnTo>
                <a:lnTo>
                  <a:pt x="284988" y="405384"/>
                </a:lnTo>
                <a:lnTo>
                  <a:pt x="285081" y="412884"/>
                </a:lnTo>
                <a:lnTo>
                  <a:pt x="284178" y="473535"/>
                </a:lnTo>
                <a:lnTo>
                  <a:pt x="276987" y="515874"/>
                </a:lnTo>
                <a:lnTo>
                  <a:pt x="264652" y="561641"/>
                </a:lnTo>
                <a:lnTo>
                  <a:pt x="246888" y="611124"/>
                </a:lnTo>
                <a:lnTo>
                  <a:pt x="223146" y="664273"/>
                </a:lnTo>
                <a:lnTo>
                  <a:pt x="197548" y="709422"/>
                </a:lnTo>
                <a:lnTo>
                  <a:pt x="173205" y="74218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231602" y="77143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601" y="805076"/>
                </a:lnTo>
                <a:lnTo>
                  <a:pt x="16764" y="784860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6923"/>
                </a:lnTo>
                <a:lnTo>
                  <a:pt x="13144" y="134874"/>
                </a:lnTo>
                <a:lnTo>
                  <a:pt x="10739" y="120538"/>
                </a:lnTo>
                <a:lnTo>
                  <a:pt x="4500" y="86725"/>
                </a:lnTo>
                <a:lnTo>
                  <a:pt x="2095" y="72390"/>
                </a:lnTo>
                <a:lnTo>
                  <a:pt x="547" y="60340"/>
                </a:lnTo>
                <a:lnTo>
                  <a:pt x="0" y="50292"/>
                </a:lnTo>
                <a:lnTo>
                  <a:pt x="0" y="45720"/>
                </a:lnTo>
                <a:lnTo>
                  <a:pt x="22288" y="14216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193"/>
                </a:lnTo>
                <a:lnTo>
                  <a:pt x="153924" y="33528"/>
                </a:lnTo>
                <a:lnTo>
                  <a:pt x="150828" y="47529"/>
                </a:lnTo>
                <a:lnTo>
                  <a:pt x="141732" y="57531"/>
                </a:lnTo>
                <a:lnTo>
                  <a:pt x="126920" y="63531"/>
                </a:lnTo>
                <a:lnTo>
                  <a:pt x="122101" y="64008"/>
                </a:lnTo>
                <a:lnTo>
                  <a:pt x="67056" y="64008"/>
                </a:lnTo>
                <a:lnTo>
                  <a:pt x="64008" y="65532"/>
                </a:lnTo>
                <a:lnTo>
                  <a:pt x="73152" y="239268"/>
                </a:lnTo>
                <a:lnTo>
                  <a:pt x="72890" y="250936"/>
                </a:lnTo>
                <a:lnTo>
                  <a:pt x="72199" y="265176"/>
                </a:lnTo>
                <a:lnTo>
                  <a:pt x="70104" y="300228"/>
                </a:lnTo>
                <a:lnTo>
                  <a:pt x="68984" y="319373"/>
                </a:lnTo>
                <a:lnTo>
                  <a:pt x="68008" y="335661"/>
                </a:lnTo>
                <a:lnTo>
                  <a:pt x="67317" y="349091"/>
                </a:lnTo>
                <a:lnTo>
                  <a:pt x="67056" y="359664"/>
                </a:lnTo>
                <a:lnTo>
                  <a:pt x="138684" y="359664"/>
                </a:lnTo>
                <a:lnTo>
                  <a:pt x="144780" y="365760"/>
                </a:lnTo>
                <a:lnTo>
                  <a:pt x="147828" y="371856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2336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3820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882" y="745236"/>
                </a:lnTo>
                <a:lnTo>
                  <a:pt x="175641" y="749046"/>
                </a:lnTo>
                <a:lnTo>
                  <a:pt x="186785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495" y="799314"/>
                </a:lnTo>
                <a:lnTo>
                  <a:pt x="128230" y="804910"/>
                </a:lnTo>
                <a:lnTo>
                  <a:pt x="110561" y="805957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06680" y="65532"/>
                </a:moveTo>
                <a:lnTo>
                  <a:pt x="76200" y="64008"/>
                </a:lnTo>
                <a:lnTo>
                  <a:pt x="122101" y="64008"/>
                </a:lnTo>
                <a:lnTo>
                  <a:pt x="106680" y="65532"/>
                </a:lnTo>
                <a:close/>
              </a:path>
              <a:path w="190500" h="806450">
                <a:moveTo>
                  <a:pt x="138684" y="359664"/>
                </a:moveTo>
                <a:lnTo>
                  <a:pt x="71628" y="359664"/>
                </a:lnTo>
                <a:lnTo>
                  <a:pt x="76200" y="358140"/>
                </a:lnTo>
                <a:lnTo>
                  <a:pt x="82296" y="356616"/>
                </a:lnTo>
                <a:lnTo>
                  <a:pt x="92892" y="353734"/>
                </a:lnTo>
                <a:lnTo>
                  <a:pt x="101917" y="351853"/>
                </a:lnTo>
                <a:lnTo>
                  <a:pt x="109513" y="350829"/>
                </a:lnTo>
                <a:lnTo>
                  <a:pt x="115824" y="350520"/>
                </a:lnTo>
                <a:lnTo>
                  <a:pt x="124968" y="350520"/>
                </a:lnTo>
                <a:lnTo>
                  <a:pt x="131064" y="353568"/>
                </a:lnTo>
                <a:lnTo>
                  <a:pt x="138684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20396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882" y="745236"/>
                </a:moveTo>
                <a:lnTo>
                  <a:pt x="71628" y="745236"/>
                </a:lnTo>
                <a:lnTo>
                  <a:pt x="95916" y="744116"/>
                </a:lnTo>
                <a:lnTo>
                  <a:pt x="125634" y="742449"/>
                </a:lnTo>
                <a:lnTo>
                  <a:pt x="131064" y="742188"/>
                </a:lnTo>
                <a:lnTo>
                  <a:pt x="157067" y="743902"/>
                </a:lnTo>
                <a:lnTo>
                  <a:pt x="161882" y="74523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542020" y="764968"/>
            <a:ext cx="398801" cy="584052"/>
          </a:xfrm>
          <a:custGeom>
            <a:avLst/>
            <a:gdLst/>
            <a:ahLst/>
            <a:cxnLst/>
            <a:rect l="l" t="t" r="r" b="b"/>
            <a:pathLst>
              <a:path w="281939" h="826135">
                <a:moveTo>
                  <a:pt x="207678" y="633984"/>
                </a:moveTo>
                <a:lnTo>
                  <a:pt x="156972" y="633984"/>
                </a:lnTo>
                <a:lnTo>
                  <a:pt x="161234" y="599717"/>
                </a:lnTo>
                <a:lnTo>
                  <a:pt x="167068" y="556450"/>
                </a:lnTo>
                <a:lnTo>
                  <a:pt x="174331" y="504324"/>
                </a:lnTo>
                <a:lnTo>
                  <a:pt x="182880" y="443484"/>
                </a:lnTo>
                <a:lnTo>
                  <a:pt x="191955" y="377835"/>
                </a:lnTo>
                <a:lnTo>
                  <a:pt x="199763" y="315777"/>
                </a:lnTo>
                <a:lnTo>
                  <a:pt x="206320" y="257326"/>
                </a:lnTo>
                <a:lnTo>
                  <a:pt x="211645" y="202501"/>
                </a:lnTo>
                <a:lnTo>
                  <a:pt x="215756" y="151319"/>
                </a:lnTo>
                <a:lnTo>
                  <a:pt x="218670" y="103798"/>
                </a:lnTo>
                <a:lnTo>
                  <a:pt x="220405" y="59956"/>
                </a:lnTo>
                <a:lnTo>
                  <a:pt x="220980" y="19812"/>
                </a:lnTo>
                <a:lnTo>
                  <a:pt x="229528" y="10929"/>
                </a:lnTo>
                <a:lnTo>
                  <a:pt x="239077" y="4762"/>
                </a:lnTo>
                <a:lnTo>
                  <a:pt x="249483" y="1166"/>
                </a:lnTo>
                <a:lnTo>
                  <a:pt x="260604" y="0"/>
                </a:lnTo>
                <a:lnTo>
                  <a:pt x="281940" y="10668"/>
                </a:lnTo>
                <a:lnTo>
                  <a:pt x="280400" y="24948"/>
                </a:lnTo>
                <a:lnTo>
                  <a:pt x="278320" y="45910"/>
                </a:lnTo>
                <a:lnTo>
                  <a:pt x="275296" y="76033"/>
                </a:lnTo>
                <a:lnTo>
                  <a:pt x="271272" y="114300"/>
                </a:lnTo>
                <a:lnTo>
                  <a:pt x="266723" y="155448"/>
                </a:lnTo>
                <a:lnTo>
                  <a:pt x="262318" y="194310"/>
                </a:lnTo>
                <a:lnTo>
                  <a:pt x="258198" y="230886"/>
                </a:lnTo>
                <a:lnTo>
                  <a:pt x="254508" y="265176"/>
                </a:lnTo>
                <a:lnTo>
                  <a:pt x="250840" y="298656"/>
                </a:lnTo>
                <a:lnTo>
                  <a:pt x="246888" y="330708"/>
                </a:lnTo>
                <a:lnTo>
                  <a:pt x="242935" y="361616"/>
                </a:lnTo>
                <a:lnTo>
                  <a:pt x="239268" y="391668"/>
                </a:lnTo>
                <a:lnTo>
                  <a:pt x="235600" y="421933"/>
                </a:lnTo>
                <a:lnTo>
                  <a:pt x="231648" y="453199"/>
                </a:lnTo>
                <a:lnTo>
                  <a:pt x="227695" y="485322"/>
                </a:lnTo>
                <a:lnTo>
                  <a:pt x="224028" y="518160"/>
                </a:lnTo>
                <a:lnTo>
                  <a:pt x="219479" y="550449"/>
                </a:lnTo>
                <a:lnTo>
                  <a:pt x="215074" y="581025"/>
                </a:lnTo>
                <a:lnTo>
                  <a:pt x="210954" y="609885"/>
                </a:lnTo>
                <a:lnTo>
                  <a:pt x="207678" y="633984"/>
                </a:lnTo>
                <a:close/>
              </a:path>
              <a:path w="281939" h="826135">
                <a:moveTo>
                  <a:pt x="164592" y="826008"/>
                </a:moveTo>
                <a:lnTo>
                  <a:pt x="133498" y="785404"/>
                </a:lnTo>
                <a:lnTo>
                  <a:pt x="117651" y="707031"/>
                </a:lnTo>
                <a:lnTo>
                  <a:pt x="108585" y="658558"/>
                </a:lnTo>
                <a:lnTo>
                  <a:pt x="98804" y="603870"/>
                </a:lnTo>
                <a:lnTo>
                  <a:pt x="88344" y="542948"/>
                </a:lnTo>
                <a:lnTo>
                  <a:pt x="77241" y="475776"/>
                </a:lnTo>
                <a:lnTo>
                  <a:pt x="65532" y="402336"/>
                </a:lnTo>
                <a:lnTo>
                  <a:pt x="53527" y="329398"/>
                </a:lnTo>
                <a:lnTo>
                  <a:pt x="42648" y="263747"/>
                </a:lnTo>
                <a:lnTo>
                  <a:pt x="32876" y="205382"/>
                </a:lnTo>
                <a:lnTo>
                  <a:pt x="24193" y="154305"/>
                </a:lnTo>
                <a:lnTo>
                  <a:pt x="16582" y="110513"/>
                </a:lnTo>
                <a:lnTo>
                  <a:pt x="4503" y="44791"/>
                </a:lnTo>
                <a:lnTo>
                  <a:pt x="0" y="22860"/>
                </a:lnTo>
                <a:lnTo>
                  <a:pt x="4548" y="13977"/>
                </a:lnTo>
                <a:lnTo>
                  <a:pt x="11239" y="7810"/>
                </a:lnTo>
                <a:lnTo>
                  <a:pt x="19931" y="4214"/>
                </a:lnTo>
                <a:lnTo>
                  <a:pt x="30480" y="3048"/>
                </a:lnTo>
                <a:lnTo>
                  <a:pt x="37136" y="8523"/>
                </a:lnTo>
                <a:lnTo>
                  <a:pt x="53735" y="52324"/>
                </a:lnTo>
                <a:lnTo>
                  <a:pt x="63627" y="90649"/>
                </a:lnTo>
                <a:lnTo>
                  <a:pt x="74548" y="139925"/>
                </a:lnTo>
                <a:lnTo>
                  <a:pt x="86472" y="200152"/>
                </a:lnTo>
                <a:lnTo>
                  <a:pt x="99375" y="271328"/>
                </a:lnTo>
                <a:lnTo>
                  <a:pt x="113231" y="353455"/>
                </a:lnTo>
                <a:lnTo>
                  <a:pt x="128016" y="446532"/>
                </a:lnTo>
                <a:lnTo>
                  <a:pt x="139398" y="523398"/>
                </a:lnTo>
                <a:lnTo>
                  <a:pt x="148332" y="581025"/>
                </a:lnTo>
                <a:lnTo>
                  <a:pt x="154162" y="617124"/>
                </a:lnTo>
                <a:lnTo>
                  <a:pt x="156972" y="633984"/>
                </a:lnTo>
                <a:lnTo>
                  <a:pt x="207678" y="633984"/>
                </a:lnTo>
                <a:lnTo>
                  <a:pt x="207264" y="637032"/>
                </a:lnTo>
                <a:lnTo>
                  <a:pt x="203596" y="662749"/>
                </a:lnTo>
                <a:lnTo>
                  <a:pt x="199644" y="687324"/>
                </a:lnTo>
                <a:lnTo>
                  <a:pt x="195691" y="710755"/>
                </a:lnTo>
                <a:lnTo>
                  <a:pt x="192024" y="733044"/>
                </a:lnTo>
                <a:lnTo>
                  <a:pt x="184308" y="773930"/>
                </a:lnTo>
                <a:lnTo>
                  <a:pt x="177165" y="802957"/>
                </a:lnTo>
                <a:lnTo>
                  <a:pt x="170592" y="820269"/>
                </a:lnTo>
                <a:lnTo>
                  <a:pt x="164592" y="82600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001180" y="773587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60" h="815339">
                <a:moveTo>
                  <a:pt x="275844" y="778764"/>
                </a:moveTo>
                <a:lnTo>
                  <a:pt x="199644" y="778764"/>
                </a:lnTo>
                <a:lnTo>
                  <a:pt x="209121" y="778168"/>
                </a:lnTo>
                <a:lnTo>
                  <a:pt x="217170" y="776287"/>
                </a:lnTo>
                <a:lnTo>
                  <a:pt x="242316" y="742188"/>
                </a:lnTo>
                <a:lnTo>
                  <a:pt x="248102" y="698253"/>
                </a:lnTo>
                <a:lnTo>
                  <a:pt x="248412" y="682752"/>
                </a:lnTo>
                <a:lnTo>
                  <a:pt x="248412" y="477012"/>
                </a:lnTo>
                <a:lnTo>
                  <a:pt x="247078" y="435483"/>
                </a:lnTo>
                <a:lnTo>
                  <a:pt x="242316" y="377952"/>
                </a:lnTo>
                <a:lnTo>
                  <a:pt x="239196" y="346805"/>
                </a:lnTo>
                <a:lnTo>
                  <a:pt x="236791" y="319659"/>
                </a:lnTo>
                <a:lnTo>
                  <a:pt x="235243" y="296513"/>
                </a:lnTo>
                <a:lnTo>
                  <a:pt x="234696" y="277368"/>
                </a:lnTo>
                <a:lnTo>
                  <a:pt x="234696" y="271272"/>
                </a:lnTo>
                <a:lnTo>
                  <a:pt x="233172" y="208788"/>
                </a:lnTo>
                <a:lnTo>
                  <a:pt x="225552" y="28956"/>
                </a:lnTo>
                <a:lnTo>
                  <a:pt x="225552" y="19812"/>
                </a:lnTo>
                <a:lnTo>
                  <a:pt x="258318" y="333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1148"/>
                </a:lnTo>
                <a:lnTo>
                  <a:pt x="283464" y="106680"/>
                </a:lnTo>
                <a:lnTo>
                  <a:pt x="283829" y="145084"/>
                </a:lnTo>
                <a:lnTo>
                  <a:pt x="284927" y="190804"/>
                </a:lnTo>
                <a:lnTo>
                  <a:pt x="286755" y="243840"/>
                </a:lnTo>
                <a:lnTo>
                  <a:pt x="289316" y="304190"/>
                </a:lnTo>
                <a:lnTo>
                  <a:pt x="292608" y="371856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597" y="659130"/>
                </a:lnTo>
                <a:lnTo>
                  <a:pt x="299037" y="706159"/>
                </a:lnTo>
                <a:lnTo>
                  <a:pt x="288917" y="751760"/>
                </a:lnTo>
                <a:lnTo>
                  <a:pt x="280392" y="771096"/>
                </a:lnTo>
                <a:lnTo>
                  <a:pt x="275844" y="778764"/>
                </a:lnTo>
                <a:close/>
              </a:path>
              <a:path w="302260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245" y="693610"/>
                </a:lnTo>
                <a:lnTo>
                  <a:pt x="46267" y="656296"/>
                </a:lnTo>
                <a:lnTo>
                  <a:pt x="36576" y="615696"/>
                </a:lnTo>
                <a:lnTo>
                  <a:pt x="27408" y="567999"/>
                </a:lnTo>
                <a:lnTo>
                  <a:pt x="20383" y="523303"/>
                </a:lnTo>
                <a:lnTo>
                  <a:pt x="15351" y="481655"/>
                </a:lnTo>
                <a:lnTo>
                  <a:pt x="12192" y="443484"/>
                </a:lnTo>
                <a:lnTo>
                  <a:pt x="9953" y="387500"/>
                </a:lnTo>
                <a:lnTo>
                  <a:pt x="8001" y="331660"/>
                </a:lnTo>
                <a:lnTo>
                  <a:pt x="6651" y="277368"/>
                </a:lnTo>
                <a:lnTo>
                  <a:pt x="6208" y="208788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2672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2860" y="1524"/>
                </a:lnTo>
                <a:lnTo>
                  <a:pt x="30480" y="1524"/>
                </a:lnTo>
                <a:lnTo>
                  <a:pt x="66270" y="44600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64" y="566928"/>
                </a:lnTo>
                <a:lnTo>
                  <a:pt x="93511" y="579191"/>
                </a:lnTo>
                <a:lnTo>
                  <a:pt x="100584" y="624840"/>
                </a:lnTo>
                <a:lnTo>
                  <a:pt x="115371" y="676275"/>
                </a:lnTo>
                <a:lnTo>
                  <a:pt x="121991" y="693610"/>
                </a:lnTo>
                <a:lnTo>
                  <a:pt x="128468" y="710850"/>
                </a:lnTo>
                <a:lnTo>
                  <a:pt x="156972" y="752856"/>
                </a:lnTo>
                <a:lnTo>
                  <a:pt x="189333" y="777073"/>
                </a:lnTo>
                <a:lnTo>
                  <a:pt x="199644" y="778764"/>
                </a:lnTo>
                <a:lnTo>
                  <a:pt x="275844" y="778764"/>
                </a:lnTo>
                <a:lnTo>
                  <a:pt x="261556" y="794766"/>
                </a:lnTo>
                <a:lnTo>
                  <a:pt x="243840" y="806196"/>
                </a:lnTo>
                <a:lnTo>
                  <a:pt x="222694" y="813054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" y="3594100"/>
            <a:ext cx="15125700" cy="70993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700" cy="10692322"/>
          </a:xfrm>
          <a:custGeom>
            <a:avLst/>
            <a:gdLst/>
            <a:ahLst/>
            <a:cxnLst/>
            <a:rect l="l" t="t" r="r" b="b"/>
            <a:pathLst>
              <a:path w="10058400" h="7769859">
                <a:moveTo>
                  <a:pt x="0" y="0"/>
                </a:moveTo>
                <a:lnTo>
                  <a:pt x="10058400" y="0"/>
                </a:lnTo>
                <a:lnTo>
                  <a:pt x="10058400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-34132" y="3594100"/>
            <a:ext cx="15159831" cy="70993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0529"/>
            <a:ext cx="13318520" cy="1005593"/>
          </a:xfrm>
          <a:custGeom>
            <a:avLst/>
            <a:gdLst/>
            <a:ahLst/>
            <a:cxnLst/>
            <a:rect l="l" t="t" r="r" b="b"/>
            <a:pathLst>
              <a:path w="9415780" h="1422400">
                <a:moveTo>
                  <a:pt x="8462772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8462772" y="0"/>
                </a:lnTo>
                <a:lnTo>
                  <a:pt x="9415272" y="711708"/>
                </a:lnTo>
                <a:lnTo>
                  <a:pt x="8462772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32571" y="778976"/>
            <a:ext cx="252394" cy="502347"/>
          </a:xfrm>
          <a:custGeom>
            <a:avLst/>
            <a:gdLst/>
            <a:ahLst/>
            <a:cxnLst/>
            <a:rect l="l" t="t" r="r" b="b"/>
            <a:pathLst>
              <a:path w="178434" h="710564">
                <a:moveTo>
                  <a:pt x="117348" y="710184"/>
                </a:moveTo>
                <a:lnTo>
                  <a:pt x="102108" y="710184"/>
                </a:lnTo>
                <a:lnTo>
                  <a:pt x="96012" y="708660"/>
                </a:lnTo>
                <a:lnTo>
                  <a:pt x="86868" y="699516"/>
                </a:lnTo>
                <a:lnTo>
                  <a:pt x="85344" y="694944"/>
                </a:lnTo>
                <a:lnTo>
                  <a:pt x="85344" y="687324"/>
                </a:lnTo>
                <a:lnTo>
                  <a:pt x="89916" y="509016"/>
                </a:lnTo>
                <a:lnTo>
                  <a:pt x="89344" y="493847"/>
                </a:lnTo>
                <a:lnTo>
                  <a:pt x="87630" y="475678"/>
                </a:lnTo>
                <a:lnTo>
                  <a:pt x="84772" y="454366"/>
                </a:lnTo>
                <a:lnTo>
                  <a:pt x="80772" y="429768"/>
                </a:lnTo>
                <a:lnTo>
                  <a:pt x="76771" y="404645"/>
                </a:lnTo>
                <a:lnTo>
                  <a:pt x="73914" y="381952"/>
                </a:lnTo>
                <a:lnTo>
                  <a:pt x="72199" y="361830"/>
                </a:lnTo>
                <a:lnTo>
                  <a:pt x="71628" y="344424"/>
                </a:lnTo>
                <a:lnTo>
                  <a:pt x="71032" y="327540"/>
                </a:lnTo>
                <a:lnTo>
                  <a:pt x="65841" y="288059"/>
                </a:lnTo>
                <a:lnTo>
                  <a:pt x="55221" y="242887"/>
                </a:lnTo>
                <a:lnTo>
                  <a:pt x="43172" y="201739"/>
                </a:lnTo>
                <a:lnTo>
                  <a:pt x="36576" y="182880"/>
                </a:lnTo>
                <a:lnTo>
                  <a:pt x="20574" y="135707"/>
                </a:lnTo>
                <a:lnTo>
                  <a:pt x="9144" y="92392"/>
                </a:lnTo>
                <a:lnTo>
                  <a:pt x="2286" y="52792"/>
                </a:lnTo>
                <a:lnTo>
                  <a:pt x="0" y="16764"/>
                </a:lnTo>
                <a:lnTo>
                  <a:pt x="0" y="12192"/>
                </a:lnTo>
                <a:lnTo>
                  <a:pt x="3048" y="9144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24384" y="0"/>
                </a:lnTo>
                <a:lnTo>
                  <a:pt x="47244" y="33123"/>
                </a:lnTo>
                <a:lnTo>
                  <a:pt x="60960" y="76200"/>
                </a:lnTo>
                <a:lnTo>
                  <a:pt x="64627" y="92440"/>
                </a:lnTo>
                <a:lnTo>
                  <a:pt x="72532" y="125491"/>
                </a:lnTo>
                <a:lnTo>
                  <a:pt x="82867" y="173736"/>
                </a:lnTo>
                <a:lnTo>
                  <a:pt x="88392" y="205740"/>
                </a:lnTo>
                <a:lnTo>
                  <a:pt x="96107" y="239387"/>
                </a:lnTo>
                <a:lnTo>
                  <a:pt x="97536" y="245364"/>
                </a:lnTo>
                <a:lnTo>
                  <a:pt x="141377" y="245364"/>
                </a:lnTo>
                <a:lnTo>
                  <a:pt x="139065" y="260223"/>
                </a:lnTo>
                <a:lnTo>
                  <a:pt x="135302" y="296465"/>
                </a:lnTo>
                <a:lnTo>
                  <a:pt x="134112" y="326136"/>
                </a:lnTo>
                <a:lnTo>
                  <a:pt x="131064" y="358140"/>
                </a:lnTo>
                <a:lnTo>
                  <a:pt x="131064" y="371856"/>
                </a:lnTo>
                <a:lnTo>
                  <a:pt x="135636" y="617220"/>
                </a:lnTo>
                <a:lnTo>
                  <a:pt x="138684" y="662940"/>
                </a:lnTo>
                <a:lnTo>
                  <a:pt x="138684" y="691896"/>
                </a:lnTo>
                <a:lnTo>
                  <a:pt x="135636" y="697992"/>
                </a:lnTo>
                <a:lnTo>
                  <a:pt x="129540" y="702564"/>
                </a:lnTo>
                <a:lnTo>
                  <a:pt x="123444" y="708660"/>
                </a:lnTo>
                <a:lnTo>
                  <a:pt x="117348" y="710184"/>
                </a:lnTo>
                <a:close/>
              </a:path>
              <a:path w="178434" h="710564">
                <a:moveTo>
                  <a:pt x="141377" y="245364"/>
                </a:moveTo>
                <a:lnTo>
                  <a:pt x="97536" y="245364"/>
                </a:lnTo>
                <a:lnTo>
                  <a:pt x="98679" y="240268"/>
                </a:lnTo>
                <a:lnTo>
                  <a:pt x="99822" y="232029"/>
                </a:lnTo>
                <a:lnTo>
                  <a:pt x="103251" y="192143"/>
                </a:lnTo>
                <a:lnTo>
                  <a:pt x="106680" y="144780"/>
                </a:lnTo>
                <a:lnTo>
                  <a:pt x="108966" y="128539"/>
                </a:lnTo>
                <a:lnTo>
                  <a:pt x="115824" y="79248"/>
                </a:lnTo>
                <a:lnTo>
                  <a:pt x="131826" y="23622"/>
                </a:lnTo>
                <a:lnTo>
                  <a:pt x="152400" y="4572"/>
                </a:lnTo>
                <a:lnTo>
                  <a:pt x="163520" y="5381"/>
                </a:lnTo>
                <a:lnTo>
                  <a:pt x="171640" y="7620"/>
                </a:lnTo>
                <a:lnTo>
                  <a:pt x="176617" y="11001"/>
                </a:lnTo>
                <a:lnTo>
                  <a:pt x="178308" y="15240"/>
                </a:lnTo>
                <a:lnTo>
                  <a:pt x="176879" y="44434"/>
                </a:lnTo>
                <a:lnTo>
                  <a:pt x="172593" y="79629"/>
                </a:lnTo>
                <a:lnTo>
                  <a:pt x="165449" y="121110"/>
                </a:lnTo>
                <a:lnTo>
                  <a:pt x="155448" y="169164"/>
                </a:lnTo>
                <a:lnTo>
                  <a:pt x="145684" y="217693"/>
                </a:lnTo>
                <a:lnTo>
                  <a:pt x="141377" y="2453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45144" y="778976"/>
            <a:ext cx="235329" cy="497858"/>
          </a:xfrm>
          <a:custGeom>
            <a:avLst/>
            <a:gdLst/>
            <a:ahLst/>
            <a:cxnLst/>
            <a:rect l="l" t="t" r="r" b="b"/>
            <a:pathLst>
              <a:path w="166369" h="704214">
                <a:moveTo>
                  <a:pt x="117348" y="704088"/>
                </a:moveTo>
                <a:lnTo>
                  <a:pt x="59436" y="704088"/>
                </a:lnTo>
                <a:lnTo>
                  <a:pt x="43767" y="703230"/>
                </a:lnTo>
                <a:lnTo>
                  <a:pt x="31242" y="700659"/>
                </a:lnTo>
                <a:lnTo>
                  <a:pt x="22145" y="696372"/>
                </a:lnTo>
                <a:lnTo>
                  <a:pt x="16764" y="690372"/>
                </a:lnTo>
                <a:lnTo>
                  <a:pt x="13716" y="687324"/>
                </a:lnTo>
                <a:lnTo>
                  <a:pt x="12192" y="681228"/>
                </a:lnTo>
                <a:lnTo>
                  <a:pt x="12192" y="137160"/>
                </a:lnTo>
                <a:lnTo>
                  <a:pt x="11882" y="128301"/>
                </a:lnTo>
                <a:lnTo>
                  <a:pt x="10858" y="117729"/>
                </a:lnTo>
                <a:lnTo>
                  <a:pt x="8977" y="105441"/>
                </a:lnTo>
                <a:lnTo>
                  <a:pt x="6096" y="91440"/>
                </a:lnTo>
                <a:lnTo>
                  <a:pt x="3214" y="76557"/>
                </a:lnTo>
                <a:lnTo>
                  <a:pt x="1333" y="63817"/>
                </a:lnTo>
                <a:lnTo>
                  <a:pt x="309" y="53078"/>
                </a:lnTo>
                <a:lnTo>
                  <a:pt x="0" y="44196"/>
                </a:lnTo>
                <a:lnTo>
                  <a:pt x="0" y="39624"/>
                </a:lnTo>
                <a:lnTo>
                  <a:pt x="22860" y="7620"/>
                </a:lnTo>
                <a:lnTo>
                  <a:pt x="91440" y="0"/>
                </a:lnTo>
                <a:lnTo>
                  <a:pt x="98321" y="547"/>
                </a:lnTo>
                <a:lnTo>
                  <a:pt x="133254" y="23907"/>
                </a:lnTo>
                <a:lnTo>
                  <a:pt x="134112" y="30480"/>
                </a:lnTo>
                <a:lnTo>
                  <a:pt x="131516" y="42481"/>
                </a:lnTo>
                <a:lnTo>
                  <a:pt x="123634" y="51054"/>
                </a:lnTo>
                <a:lnTo>
                  <a:pt x="110323" y="56197"/>
                </a:lnTo>
                <a:lnTo>
                  <a:pt x="108225" y="56388"/>
                </a:lnTo>
                <a:lnTo>
                  <a:pt x="54864" y="56388"/>
                </a:lnTo>
                <a:lnTo>
                  <a:pt x="62484" y="208788"/>
                </a:lnTo>
                <a:lnTo>
                  <a:pt x="60960" y="263652"/>
                </a:lnTo>
                <a:lnTo>
                  <a:pt x="58864" y="294132"/>
                </a:lnTo>
                <a:lnTo>
                  <a:pt x="58173" y="306085"/>
                </a:lnTo>
                <a:lnTo>
                  <a:pt x="57912" y="315468"/>
                </a:lnTo>
                <a:lnTo>
                  <a:pt x="121920" y="315468"/>
                </a:lnTo>
                <a:lnTo>
                  <a:pt x="126492" y="320040"/>
                </a:lnTo>
                <a:lnTo>
                  <a:pt x="128016" y="326136"/>
                </a:lnTo>
                <a:lnTo>
                  <a:pt x="128016" y="339852"/>
                </a:lnTo>
                <a:lnTo>
                  <a:pt x="126492" y="345948"/>
                </a:lnTo>
                <a:lnTo>
                  <a:pt x="117348" y="358140"/>
                </a:lnTo>
                <a:lnTo>
                  <a:pt x="114300" y="359664"/>
                </a:lnTo>
                <a:lnTo>
                  <a:pt x="71628" y="359664"/>
                </a:lnTo>
                <a:lnTo>
                  <a:pt x="65532" y="362712"/>
                </a:lnTo>
                <a:lnTo>
                  <a:pt x="62484" y="367284"/>
                </a:lnTo>
                <a:lnTo>
                  <a:pt x="62484" y="652272"/>
                </a:lnTo>
                <a:lnTo>
                  <a:pt x="142976" y="652272"/>
                </a:lnTo>
                <a:lnTo>
                  <a:pt x="153352" y="655129"/>
                </a:lnTo>
                <a:lnTo>
                  <a:pt x="162948" y="662725"/>
                </a:lnTo>
                <a:lnTo>
                  <a:pt x="166116" y="673608"/>
                </a:lnTo>
                <a:lnTo>
                  <a:pt x="166116" y="676656"/>
                </a:lnTo>
                <a:lnTo>
                  <a:pt x="129921" y="701421"/>
                </a:lnTo>
                <a:lnTo>
                  <a:pt x="123348" y="702897"/>
                </a:lnTo>
                <a:lnTo>
                  <a:pt x="117348" y="704088"/>
                </a:lnTo>
                <a:close/>
              </a:path>
              <a:path w="166369" h="704214">
                <a:moveTo>
                  <a:pt x="91440" y="57912"/>
                </a:moveTo>
                <a:lnTo>
                  <a:pt x="65532" y="56388"/>
                </a:lnTo>
                <a:lnTo>
                  <a:pt x="108225" y="56388"/>
                </a:lnTo>
                <a:lnTo>
                  <a:pt x="91440" y="57912"/>
                </a:lnTo>
                <a:close/>
              </a:path>
              <a:path w="166369" h="704214">
                <a:moveTo>
                  <a:pt x="121920" y="315468"/>
                </a:moveTo>
                <a:lnTo>
                  <a:pt x="57912" y="315468"/>
                </a:lnTo>
                <a:lnTo>
                  <a:pt x="60960" y="313944"/>
                </a:lnTo>
                <a:lnTo>
                  <a:pt x="65532" y="313944"/>
                </a:lnTo>
                <a:lnTo>
                  <a:pt x="71628" y="312420"/>
                </a:lnTo>
                <a:lnTo>
                  <a:pt x="80462" y="309538"/>
                </a:lnTo>
                <a:lnTo>
                  <a:pt x="88582" y="307657"/>
                </a:lnTo>
                <a:lnTo>
                  <a:pt x="95845" y="306633"/>
                </a:lnTo>
                <a:lnTo>
                  <a:pt x="102108" y="306324"/>
                </a:lnTo>
                <a:lnTo>
                  <a:pt x="108204" y="306324"/>
                </a:lnTo>
                <a:lnTo>
                  <a:pt x="114300" y="309372"/>
                </a:lnTo>
                <a:lnTo>
                  <a:pt x="120396" y="313944"/>
                </a:lnTo>
                <a:lnTo>
                  <a:pt x="121920" y="315468"/>
                </a:lnTo>
                <a:close/>
              </a:path>
              <a:path w="166369" h="704214">
                <a:moveTo>
                  <a:pt x="111252" y="361188"/>
                </a:moveTo>
                <a:lnTo>
                  <a:pt x="103632" y="361188"/>
                </a:lnTo>
                <a:lnTo>
                  <a:pt x="80772" y="359664"/>
                </a:lnTo>
                <a:lnTo>
                  <a:pt x="114300" y="359664"/>
                </a:lnTo>
                <a:lnTo>
                  <a:pt x="111252" y="361188"/>
                </a:lnTo>
                <a:close/>
              </a:path>
              <a:path w="166369" h="704214">
                <a:moveTo>
                  <a:pt x="142976" y="652272"/>
                </a:moveTo>
                <a:lnTo>
                  <a:pt x="62484" y="652272"/>
                </a:lnTo>
                <a:lnTo>
                  <a:pt x="83653" y="651152"/>
                </a:lnTo>
                <a:lnTo>
                  <a:pt x="109418" y="649485"/>
                </a:lnTo>
                <a:lnTo>
                  <a:pt x="114300" y="649224"/>
                </a:lnTo>
                <a:lnTo>
                  <a:pt x="137183" y="650676"/>
                </a:lnTo>
                <a:lnTo>
                  <a:pt x="142976" y="6522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0472" y="764968"/>
            <a:ext cx="384430" cy="518509"/>
          </a:xfrm>
          <a:custGeom>
            <a:avLst/>
            <a:gdLst/>
            <a:ahLst/>
            <a:cxnLst/>
            <a:rect l="l" t="t" r="r" b="b"/>
            <a:pathLst>
              <a:path w="271780" h="733425">
                <a:moveTo>
                  <a:pt x="260604" y="617220"/>
                </a:moveTo>
                <a:lnTo>
                  <a:pt x="213360" y="617220"/>
                </a:lnTo>
                <a:lnTo>
                  <a:pt x="216314" y="305562"/>
                </a:lnTo>
                <a:lnTo>
                  <a:pt x="216408" y="22860"/>
                </a:lnTo>
                <a:lnTo>
                  <a:pt x="220098" y="12858"/>
                </a:lnTo>
                <a:lnTo>
                  <a:pt x="226504" y="5715"/>
                </a:lnTo>
                <a:lnTo>
                  <a:pt x="235481" y="1428"/>
                </a:lnTo>
                <a:lnTo>
                  <a:pt x="246888" y="0"/>
                </a:lnTo>
                <a:lnTo>
                  <a:pt x="257770" y="2047"/>
                </a:lnTo>
                <a:lnTo>
                  <a:pt x="265366" y="8382"/>
                </a:lnTo>
                <a:lnTo>
                  <a:pt x="269819" y="19288"/>
                </a:lnTo>
                <a:lnTo>
                  <a:pt x="271272" y="35052"/>
                </a:lnTo>
                <a:lnTo>
                  <a:pt x="271272" y="41148"/>
                </a:lnTo>
                <a:lnTo>
                  <a:pt x="269271" y="47148"/>
                </a:lnTo>
                <a:lnTo>
                  <a:pt x="267843" y="53721"/>
                </a:lnTo>
                <a:lnTo>
                  <a:pt x="266985" y="60864"/>
                </a:lnTo>
                <a:lnTo>
                  <a:pt x="266700" y="68580"/>
                </a:lnTo>
                <a:lnTo>
                  <a:pt x="260604" y="409956"/>
                </a:lnTo>
                <a:lnTo>
                  <a:pt x="260604" y="617220"/>
                </a:lnTo>
                <a:close/>
              </a:path>
              <a:path w="271780" h="733425">
                <a:moveTo>
                  <a:pt x="22860" y="719328"/>
                </a:moveTo>
                <a:lnTo>
                  <a:pt x="12192" y="719328"/>
                </a:lnTo>
                <a:lnTo>
                  <a:pt x="6096" y="714756"/>
                </a:lnTo>
                <a:lnTo>
                  <a:pt x="6096" y="705612"/>
                </a:lnTo>
                <a:lnTo>
                  <a:pt x="10668" y="638556"/>
                </a:lnTo>
                <a:lnTo>
                  <a:pt x="10440" y="617220"/>
                </a:lnTo>
                <a:lnTo>
                  <a:pt x="9525" y="577024"/>
                </a:lnTo>
                <a:lnTo>
                  <a:pt x="8096" y="534614"/>
                </a:lnTo>
                <a:lnTo>
                  <a:pt x="6096" y="484632"/>
                </a:lnTo>
                <a:lnTo>
                  <a:pt x="3214" y="436078"/>
                </a:lnTo>
                <a:lnTo>
                  <a:pt x="1333" y="397954"/>
                </a:lnTo>
                <a:lnTo>
                  <a:pt x="309" y="370403"/>
                </a:lnTo>
                <a:lnTo>
                  <a:pt x="99" y="359005"/>
                </a:lnTo>
                <a:lnTo>
                  <a:pt x="0" y="234696"/>
                </a:lnTo>
                <a:lnTo>
                  <a:pt x="5986" y="68580"/>
                </a:lnTo>
                <a:lnTo>
                  <a:pt x="6096" y="59436"/>
                </a:lnTo>
                <a:lnTo>
                  <a:pt x="7262" y="39433"/>
                </a:lnTo>
                <a:lnTo>
                  <a:pt x="10858" y="25146"/>
                </a:lnTo>
                <a:lnTo>
                  <a:pt x="17025" y="16573"/>
                </a:lnTo>
                <a:lnTo>
                  <a:pt x="25908" y="13716"/>
                </a:lnTo>
                <a:lnTo>
                  <a:pt x="35909" y="19121"/>
                </a:lnTo>
                <a:lnTo>
                  <a:pt x="61055" y="61936"/>
                </a:lnTo>
                <a:lnTo>
                  <a:pt x="76200" y="99060"/>
                </a:lnTo>
                <a:lnTo>
                  <a:pt x="88430" y="134112"/>
                </a:lnTo>
                <a:lnTo>
                  <a:pt x="45720" y="134112"/>
                </a:lnTo>
                <a:lnTo>
                  <a:pt x="45720" y="437388"/>
                </a:lnTo>
                <a:lnTo>
                  <a:pt x="46267" y="461938"/>
                </a:lnTo>
                <a:lnTo>
                  <a:pt x="47815" y="492061"/>
                </a:lnTo>
                <a:lnTo>
                  <a:pt x="50220" y="527613"/>
                </a:lnTo>
                <a:lnTo>
                  <a:pt x="53340" y="568452"/>
                </a:lnTo>
                <a:lnTo>
                  <a:pt x="56221" y="609290"/>
                </a:lnTo>
                <a:lnTo>
                  <a:pt x="58102" y="644842"/>
                </a:lnTo>
                <a:lnTo>
                  <a:pt x="59126" y="674965"/>
                </a:lnTo>
                <a:lnTo>
                  <a:pt x="59339" y="691896"/>
                </a:lnTo>
                <a:lnTo>
                  <a:pt x="59436" y="705612"/>
                </a:lnTo>
                <a:lnTo>
                  <a:pt x="56388" y="710184"/>
                </a:lnTo>
                <a:lnTo>
                  <a:pt x="48768" y="714756"/>
                </a:lnTo>
                <a:lnTo>
                  <a:pt x="43648" y="716756"/>
                </a:lnTo>
                <a:lnTo>
                  <a:pt x="37528" y="718185"/>
                </a:lnTo>
                <a:lnTo>
                  <a:pt x="30551" y="719042"/>
                </a:lnTo>
                <a:lnTo>
                  <a:pt x="22860" y="719328"/>
                </a:lnTo>
                <a:close/>
              </a:path>
              <a:path w="271780" h="733425">
                <a:moveTo>
                  <a:pt x="240792" y="733044"/>
                </a:moveTo>
                <a:lnTo>
                  <a:pt x="233172" y="733044"/>
                </a:lnTo>
                <a:lnTo>
                  <a:pt x="221503" y="721066"/>
                </a:lnTo>
                <a:lnTo>
                  <a:pt x="204978" y="685228"/>
                </a:lnTo>
                <a:lnTo>
                  <a:pt x="183880" y="625673"/>
                </a:lnTo>
                <a:lnTo>
                  <a:pt x="158496" y="542544"/>
                </a:lnTo>
                <a:lnTo>
                  <a:pt x="144211" y="494615"/>
                </a:lnTo>
                <a:lnTo>
                  <a:pt x="129944" y="445722"/>
                </a:lnTo>
                <a:lnTo>
                  <a:pt x="115713" y="395900"/>
                </a:lnTo>
                <a:lnTo>
                  <a:pt x="101536" y="345186"/>
                </a:lnTo>
                <a:lnTo>
                  <a:pt x="87430" y="293614"/>
                </a:lnTo>
                <a:lnTo>
                  <a:pt x="73413" y="241220"/>
                </a:lnTo>
                <a:lnTo>
                  <a:pt x="59504" y="188041"/>
                </a:lnTo>
                <a:lnTo>
                  <a:pt x="45720" y="134112"/>
                </a:lnTo>
                <a:lnTo>
                  <a:pt x="88430" y="134112"/>
                </a:lnTo>
                <a:lnTo>
                  <a:pt x="112218" y="210763"/>
                </a:lnTo>
                <a:lnTo>
                  <a:pt x="125041" y="256141"/>
                </a:lnTo>
                <a:lnTo>
                  <a:pt x="138303" y="305562"/>
                </a:lnTo>
                <a:lnTo>
                  <a:pt x="152022" y="359005"/>
                </a:lnTo>
                <a:lnTo>
                  <a:pt x="166216" y="416454"/>
                </a:lnTo>
                <a:lnTo>
                  <a:pt x="180904" y="477889"/>
                </a:lnTo>
                <a:lnTo>
                  <a:pt x="196105" y="543293"/>
                </a:lnTo>
                <a:lnTo>
                  <a:pt x="211836" y="612648"/>
                </a:lnTo>
                <a:lnTo>
                  <a:pt x="213360" y="617220"/>
                </a:lnTo>
                <a:lnTo>
                  <a:pt x="260604" y="617220"/>
                </a:lnTo>
                <a:lnTo>
                  <a:pt x="260604" y="691896"/>
                </a:lnTo>
                <a:lnTo>
                  <a:pt x="246888" y="728472"/>
                </a:lnTo>
                <a:lnTo>
                  <a:pt x="240792" y="73304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091011" y="687393"/>
            <a:ext cx="233532" cy="585399"/>
          </a:xfrm>
          <a:custGeom>
            <a:avLst/>
            <a:gdLst/>
            <a:ahLst/>
            <a:cxnLst/>
            <a:rect l="l" t="t" r="r" b="b"/>
            <a:pathLst>
              <a:path w="165100" h="828039">
                <a:moveTo>
                  <a:pt x="73152" y="68580"/>
                </a:moveTo>
                <a:lnTo>
                  <a:pt x="39624" y="42672"/>
                </a:lnTo>
                <a:lnTo>
                  <a:pt x="39624" y="35052"/>
                </a:lnTo>
                <a:lnTo>
                  <a:pt x="61912" y="2476"/>
                </a:lnTo>
                <a:lnTo>
                  <a:pt x="74676" y="0"/>
                </a:lnTo>
                <a:lnTo>
                  <a:pt x="83820" y="0"/>
                </a:lnTo>
                <a:lnTo>
                  <a:pt x="91440" y="3048"/>
                </a:lnTo>
                <a:lnTo>
                  <a:pt x="97536" y="10668"/>
                </a:lnTo>
                <a:lnTo>
                  <a:pt x="102417" y="15763"/>
                </a:lnTo>
                <a:lnTo>
                  <a:pt x="105727" y="21717"/>
                </a:lnTo>
                <a:lnTo>
                  <a:pt x="107608" y="28241"/>
                </a:lnTo>
                <a:lnTo>
                  <a:pt x="108204" y="35052"/>
                </a:lnTo>
                <a:lnTo>
                  <a:pt x="107394" y="41862"/>
                </a:lnTo>
                <a:lnTo>
                  <a:pt x="79748" y="68008"/>
                </a:lnTo>
                <a:lnTo>
                  <a:pt x="73152" y="68580"/>
                </a:lnTo>
                <a:close/>
              </a:path>
              <a:path w="165100" h="828039">
                <a:moveTo>
                  <a:pt x="27432" y="188976"/>
                </a:moveTo>
                <a:lnTo>
                  <a:pt x="21336" y="188976"/>
                </a:lnTo>
                <a:lnTo>
                  <a:pt x="11572" y="187547"/>
                </a:lnTo>
                <a:lnTo>
                  <a:pt x="4953" y="183261"/>
                </a:lnTo>
                <a:lnTo>
                  <a:pt x="1190" y="176117"/>
                </a:lnTo>
                <a:lnTo>
                  <a:pt x="0" y="166116"/>
                </a:lnTo>
                <a:lnTo>
                  <a:pt x="0" y="158496"/>
                </a:lnTo>
                <a:lnTo>
                  <a:pt x="4572" y="152400"/>
                </a:lnTo>
                <a:lnTo>
                  <a:pt x="13716" y="147828"/>
                </a:lnTo>
                <a:lnTo>
                  <a:pt x="20907" y="143565"/>
                </a:lnTo>
                <a:lnTo>
                  <a:pt x="28956" y="140017"/>
                </a:lnTo>
                <a:lnTo>
                  <a:pt x="38147" y="137326"/>
                </a:lnTo>
                <a:lnTo>
                  <a:pt x="48768" y="135636"/>
                </a:lnTo>
                <a:lnTo>
                  <a:pt x="66151" y="132516"/>
                </a:lnTo>
                <a:lnTo>
                  <a:pt x="81534" y="130111"/>
                </a:lnTo>
                <a:lnTo>
                  <a:pt x="94630" y="128563"/>
                </a:lnTo>
                <a:lnTo>
                  <a:pt x="105156" y="128016"/>
                </a:lnTo>
                <a:lnTo>
                  <a:pt x="113728" y="128563"/>
                </a:lnTo>
                <a:lnTo>
                  <a:pt x="140208" y="146304"/>
                </a:lnTo>
                <a:lnTo>
                  <a:pt x="140208" y="160020"/>
                </a:lnTo>
                <a:lnTo>
                  <a:pt x="138684" y="166116"/>
                </a:lnTo>
                <a:lnTo>
                  <a:pt x="134112" y="170688"/>
                </a:lnTo>
                <a:lnTo>
                  <a:pt x="131064" y="175260"/>
                </a:lnTo>
                <a:lnTo>
                  <a:pt x="124968" y="178308"/>
                </a:lnTo>
                <a:lnTo>
                  <a:pt x="96012" y="178308"/>
                </a:lnTo>
                <a:lnTo>
                  <a:pt x="91440" y="179832"/>
                </a:lnTo>
                <a:lnTo>
                  <a:pt x="86868" y="184404"/>
                </a:lnTo>
                <a:lnTo>
                  <a:pt x="42672" y="184404"/>
                </a:lnTo>
                <a:lnTo>
                  <a:pt x="35052" y="187452"/>
                </a:lnTo>
                <a:lnTo>
                  <a:pt x="27432" y="188976"/>
                </a:lnTo>
                <a:close/>
              </a:path>
              <a:path w="165100" h="828039">
                <a:moveTo>
                  <a:pt x="154156" y="778764"/>
                </a:moveTo>
                <a:lnTo>
                  <a:pt x="56388" y="778764"/>
                </a:lnTo>
                <a:lnTo>
                  <a:pt x="60960" y="772668"/>
                </a:lnTo>
                <a:lnTo>
                  <a:pt x="60960" y="757428"/>
                </a:lnTo>
                <a:lnTo>
                  <a:pt x="60388" y="717446"/>
                </a:lnTo>
                <a:lnTo>
                  <a:pt x="58674" y="668464"/>
                </a:lnTo>
                <a:lnTo>
                  <a:pt x="55816" y="610623"/>
                </a:lnTo>
                <a:lnTo>
                  <a:pt x="47815" y="477512"/>
                </a:lnTo>
                <a:lnTo>
                  <a:pt x="44958" y="419671"/>
                </a:lnTo>
                <a:lnTo>
                  <a:pt x="43243" y="370689"/>
                </a:lnTo>
                <a:lnTo>
                  <a:pt x="42672" y="330708"/>
                </a:lnTo>
                <a:lnTo>
                  <a:pt x="44189" y="236646"/>
                </a:lnTo>
                <a:lnTo>
                  <a:pt x="44172" y="221908"/>
                </a:lnTo>
                <a:lnTo>
                  <a:pt x="44005" y="208597"/>
                </a:lnTo>
                <a:lnTo>
                  <a:pt x="43553" y="196143"/>
                </a:lnTo>
                <a:lnTo>
                  <a:pt x="42672" y="184404"/>
                </a:lnTo>
                <a:lnTo>
                  <a:pt x="86868" y="184404"/>
                </a:lnTo>
                <a:lnTo>
                  <a:pt x="85344" y="188976"/>
                </a:lnTo>
                <a:lnTo>
                  <a:pt x="85457" y="208597"/>
                </a:lnTo>
                <a:lnTo>
                  <a:pt x="85721" y="236646"/>
                </a:lnTo>
                <a:lnTo>
                  <a:pt x="86904" y="283646"/>
                </a:lnTo>
                <a:lnTo>
                  <a:pt x="88965" y="337596"/>
                </a:lnTo>
                <a:lnTo>
                  <a:pt x="91976" y="398495"/>
                </a:lnTo>
                <a:lnTo>
                  <a:pt x="96012" y="466344"/>
                </a:lnTo>
                <a:lnTo>
                  <a:pt x="100206" y="534936"/>
                </a:lnTo>
                <a:lnTo>
                  <a:pt x="103595" y="596286"/>
                </a:lnTo>
                <a:lnTo>
                  <a:pt x="106106" y="650467"/>
                </a:lnTo>
                <a:lnTo>
                  <a:pt x="107667" y="697553"/>
                </a:lnTo>
                <a:lnTo>
                  <a:pt x="108204" y="737616"/>
                </a:lnTo>
                <a:lnTo>
                  <a:pt x="108204" y="772668"/>
                </a:lnTo>
                <a:lnTo>
                  <a:pt x="139203" y="772668"/>
                </a:lnTo>
                <a:lnTo>
                  <a:pt x="143375" y="773168"/>
                </a:lnTo>
                <a:lnTo>
                  <a:pt x="154156" y="778764"/>
                </a:lnTo>
                <a:close/>
              </a:path>
              <a:path w="165100" h="828039">
                <a:moveTo>
                  <a:pt x="139203" y="772668"/>
                </a:moveTo>
                <a:lnTo>
                  <a:pt x="114300" y="772668"/>
                </a:lnTo>
                <a:lnTo>
                  <a:pt x="120396" y="771144"/>
                </a:lnTo>
                <a:lnTo>
                  <a:pt x="126492" y="771144"/>
                </a:lnTo>
                <a:lnTo>
                  <a:pt x="139203" y="772668"/>
                </a:lnTo>
                <a:close/>
              </a:path>
              <a:path w="165100" h="828039">
                <a:moveTo>
                  <a:pt x="79248" y="827532"/>
                </a:moveTo>
                <a:lnTo>
                  <a:pt x="44362" y="825817"/>
                </a:lnTo>
                <a:lnTo>
                  <a:pt x="19621" y="820674"/>
                </a:lnTo>
                <a:lnTo>
                  <a:pt x="4881" y="812101"/>
                </a:lnTo>
                <a:lnTo>
                  <a:pt x="0" y="800100"/>
                </a:lnTo>
                <a:lnTo>
                  <a:pt x="1714" y="790098"/>
                </a:lnTo>
                <a:lnTo>
                  <a:pt x="6858" y="782955"/>
                </a:lnTo>
                <a:lnTo>
                  <a:pt x="15430" y="778668"/>
                </a:lnTo>
                <a:lnTo>
                  <a:pt x="27432" y="777240"/>
                </a:lnTo>
                <a:lnTo>
                  <a:pt x="47244" y="778764"/>
                </a:lnTo>
                <a:lnTo>
                  <a:pt x="154156" y="778764"/>
                </a:lnTo>
                <a:lnTo>
                  <a:pt x="155257" y="779335"/>
                </a:lnTo>
                <a:lnTo>
                  <a:pt x="162282" y="789789"/>
                </a:lnTo>
                <a:lnTo>
                  <a:pt x="164592" y="804672"/>
                </a:lnTo>
                <a:lnTo>
                  <a:pt x="164592" y="809244"/>
                </a:lnTo>
                <a:lnTo>
                  <a:pt x="141732" y="824484"/>
                </a:lnTo>
                <a:lnTo>
                  <a:pt x="79248" y="8275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35080" y="764968"/>
            <a:ext cx="352095" cy="523896"/>
          </a:xfrm>
          <a:custGeom>
            <a:avLst/>
            <a:gdLst/>
            <a:ahLst/>
            <a:cxnLst/>
            <a:rect l="l" t="t" r="r" b="b"/>
            <a:pathLst>
              <a:path w="248919" h="741044">
                <a:moveTo>
                  <a:pt x="114860" y="289560"/>
                </a:moveTo>
                <a:lnTo>
                  <a:pt x="56388" y="289560"/>
                </a:lnTo>
                <a:lnTo>
                  <a:pt x="59245" y="283273"/>
                </a:lnTo>
                <a:lnTo>
                  <a:pt x="63246" y="273558"/>
                </a:lnTo>
                <a:lnTo>
                  <a:pt x="68389" y="260413"/>
                </a:lnTo>
                <a:lnTo>
                  <a:pt x="74676" y="243840"/>
                </a:lnTo>
                <a:lnTo>
                  <a:pt x="81795" y="225290"/>
                </a:lnTo>
                <a:lnTo>
                  <a:pt x="89344" y="206311"/>
                </a:lnTo>
                <a:lnTo>
                  <a:pt x="97178" y="187047"/>
                </a:lnTo>
                <a:lnTo>
                  <a:pt x="105156" y="167640"/>
                </a:lnTo>
                <a:lnTo>
                  <a:pt x="112514" y="149066"/>
                </a:lnTo>
                <a:lnTo>
                  <a:pt x="120586" y="129921"/>
                </a:lnTo>
                <a:lnTo>
                  <a:pt x="128944" y="110204"/>
                </a:lnTo>
                <a:lnTo>
                  <a:pt x="137250" y="89725"/>
                </a:lnTo>
                <a:lnTo>
                  <a:pt x="156067" y="50149"/>
                </a:lnTo>
                <a:lnTo>
                  <a:pt x="171831" y="22098"/>
                </a:lnTo>
                <a:lnTo>
                  <a:pt x="184737" y="5476"/>
                </a:lnTo>
                <a:lnTo>
                  <a:pt x="195072" y="0"/>
                </a:lnTo>
                <a:lnTo>
                  <a:pt x="202692" y="0"/>
                </a:lnTo>
                <a:lnTo>
                  <a:pt x="208788" y="1524"/>
                </a:lnTo>
                <a:lnTo>
                  <a:pt x="213360" y="6096"/>
                </a:lnTo>
                <a:lnTo>
                  <a:pt x="219456" y="10668"/>
                </a:lnTo>
                <a:lnTo>
                  <a:pt x="220980" y="16764"/>
                </a:lnTo>
                <a:lnTo>
                  <a:pt x="220980" y="22860"/>
                </a:lnTo>
                <a:lnTo>
                  <a:pt x="217836" y="33670"/>
                </a:lnTo>
                <a:lnTo>
                  <a:pt x="208407" y="56769"/>
                </a:lnTo>
                <a:lnTo>
                  <a:pt x="192690" y="91868"/>
                </a:lnTo>
                <a:lnTo>
                  <a:pt x="170688" y="138684"/>
                </a:lnTo>
                <a:lnTo>
                  <a:pt x="148375" y="186428"/>
                </a:lnTo>
                <a:lnTo>
                  <a:pt x="131635" y="224599"/>
                </a:lnTo>
                <a:lnTo>
                  <a:pt x="120324" y="253341"/>
                </a:lnTo>
                <a:lnTo>
                  <a:pt x="114300" y="272796"/>
                </a:lnTo>
                <a:lnTo>
                  <a:pt x="114300" y="288036"/>
                </a:lnTo>
                <a:lnTo>
                  <a:pt x="114860" y="289560"/>
                </a:lnTo>
                <a:close/>
              </a:path>
              <a:path w="248919" h="741044">
                <a:moveTo>
                  <a:pt x="27432" y="722376"/>
                </a:moveTo>
                <a:lnTo>
                  <a:pt x="15430" y="719494"/>
                </a:lnTo>
                <a:lnTo>
                  <a:pt x="6858" y="710755"/>
                </a:lnTo>
                <a:lnTo>
                  <a:pt x="1714" y="696015"/>
                </a:lnTo>
                <a:lnTo>
                  <a:pt x="0" y="675132"/>
                </a:lnTo>
                <a:lnTo>
                  <a:pt x="523" y="649747"/>
                </a:lnTo>
                <a:lnTo>
                  <a:pt x="1905" y="619506"/>
                </a:lnTo>
                <a:lnTo>
                  <a:pt x="3857" y="584692"/>
                </a:lnTo>
                <a:lnTo>
                  <a:pt x="6096" y="545592"/>
                </a:lnTo>
                <a:lnTo>
                  <a:pt x="8977" y="506991"/>
                </a:lnTo>
                <a:lnTo>
                  <a:pt x="10858" y="473392"/>
                </a:lnTo>
                <a:lnTo>
                  <a:pt x="11882" y="444650"/>
                </a:lnTo>
                <a:lnTo>
                  <a:pt x="12192" y="420624"/>
                </a:lnTo>
                <a:lnTo>
                  <a:pt x="13585" y="260413"/>
                </a:lnTo>
                <a:lnTo>
                  <a:pt x="13696" y="243840"/>
                </a:lnTo>
                <a:lnTo>
                  <a:pt x="13406" y="221646"/>
                </a:lnTo>
                <a:lnTo>
                  <a:pt x="12382" y="196215"/>
                </a:lnTo>
                <a:lnTo>
                  <a:pt x="10501" y="169068"/>
                </a:lnTo>
                <a:lnTo>
                  <a:pt x="7620" y="140208"/>
                </a:lnTo>
                <a:lnTo>
                  <a:pt x="4500" y="112180"/>
                </a:lnTo>
                <a:lnTo>
                  <a:pt x="2095" y="89725"/>
                </a:lnTo>
                <a:lnTo>
                  <a:pt x="547" y="72699"/>
                </a:lnTo>
                <a:lnTo>
                  <a:pt x="0" y="60960"/>
                </a:lnTo>
                <a:lnTo>
                  <a:pt x="547" y="51530"/>
                </a:lnTo>
                <a:lnTo>
                  <a:pt x="19812" y="24384"/>
                </a:lnTo>
                <a:lnTo>
                  <a:pt x="27432" y="24384"/>
                </a:lnTo>
                <a:lnTo>
                  <a:pt x="42314" y="28979"/>
                </a:lnTo>
                <a:lnTo>
                  <a:pt x="52768" y="42862"/>
                </a:lnTo>
                <a:lnTo>
                  <a:pt x="58935" y="66174"/>
                </a:lnTo>
                <a:lnTo>
                  <a:pt x="60960" y="99060"/>
                </a:lnTo>
                <a:lnTo>
                  <a:pt x="56388" y="289560"/>
                </a:lnTo>
                <a:lnTo>
                  <a:pt x="114860" y="289560"/>
                </a:lnTo>
                <a:lnTo>
                  <a:pt x="121627" y="307969"/>
                </a:lnTo>
                <a:lnTo>
                  <a:pt x="126271" y="321564"/>
                </a:lnTo>
                <a:lnTo>
                  <a:pt x="85344" y="321564"/>
                </a:lnTo>
                <a:lnTo>
                  <a:pt x="73104" y="344138"/>
                </a:lnTo>
                <a:lnTo>
                  <a:pt x="56388" y="381000"/>
                </a:lnTo>
                <a:lnTo>
                  <a:pt x="53340" y="425196"/>
                </a:lnTo>
                <a:lnTo>
                  <a:pt x="59378" y="595788"/>
                </a:lnTo>
                <a:lnTo>
                  <a:pt x="59436" y="673608"/>
                </a:lnTo>
                <a:lnTo>
                  <a:pt x="57435" y="694729"/>
                </a:lnTo>
                <a:lnTo>
                  <a:pt x="51435" y="709993"/>
                </a:lnTo>
                <a:lnTo>
                  <a:pt x="41433" y="719256"/>
                </a:lnTo>
                <a:lnTo>
                  <a:pt x="27432" y="722376"/>
                </a:lnTo>
                <a:close/>
              </a:path>
              <a:path w="248919" h="741044">
                <a:moveTo>
                  <a:pt x="227076" y="740664"/>
                </a:moveTo>
                <a:lnTo>
                  <a:pt x="219456" y="740664"/>
                </a:lnTo>
                <a:lnTo>
                  <a:pt x="198120" y="737616"/>
                </a:lnTo>
                <a:lnTo>
                  <a:pt x="188805" y="686031"/>
                </a:lnTo>
                <a:lnTo>
                  <a:pt x="179198" y="637300"/>
                </a:lnTo>
                <a:lnTo>
                  <a:pt x="169371" y="591348"/>
                </a:lnTo>
                <a:lnTo>
                  <a:pt x="159398" y="548103"/>
                </a:lnTo>
                <a:lnTo>
                  <a:pt x="149352" y="507492"/>
                </a:lnTo>
                <a:lnTo>
                  <a:pt x="136564" y="459795"/>
                </a:lnTo>
                <a:lnTo>
                  <a:pt x="121348" y="412813"/>
                </a:lnTo>
                <a:lnTo>
                  <a:pt x="104132" y="366688"/>
                </a:lnTo>
                <a:lnTo>
                  <a:pt x="85344" y="321564"/>
                </a:lnTo>
                <a:lnTo>
                  <a:pt x="126271" y="321564"/>
                </a:lnTo>
                <a:lnTo>
                  <a:pt x="147547" y="385145"/>
                </a:lnTo>
                <a:lnTo>
                  <a:pt x="166286" y="442386"/>
                </a:lnTo>
                <a:lnTo>
                  <a:pt x="188976" y="512064"/>
                </a:lnTo>
                <a:lnTo>
                  <a:pt x="214979" y="595788"/>
                </a:lnTo>
                <a:lnTo>
                  <a:pt x="233553" y="657225"/>
                </a:lnTo>
                <a:lnTo>
                  <a:pt x="244697" y="696372"/>
                </a:lnTo>
                <a:lnTo>
                  <a:pt x="248412" y="713232"/>
                </a:lnTo>
                <a:lnTo>
                  <a:pt x="248412" y="720852"/>
                </a:lnTo>
                <a:lnTo>
                  <a:pt x="245364" y="728472"/>
                </a:lnTo>
                <a:lnTo>
                  <a:pt x="233172" y="737616"/>
                </a:lnTo>
                <a:lnTo>
                  <a:pt x="227076" y="7406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927416" y="687393"/>
            <a:ext cx="235329" cy="585399"/>
          </a:xfrm>
          <a:custGeom>
            <a:avLst/>
            <a:gdLst/>
            <a:ahLst/>
            <a:cxnLst/>
            <a:rect l="l" t="t" r="r" b="b"/>
            <a:pathLst>
              <a:path w="166369" h="828039">
                <a:moveTo>
                  <a:pt x="74676" y="68580"/>
                </a:moveTo>
                <a:lnTo>
                  <a:pt x="41148" y="42672"/>
                </a:lnTo>
                <a:lnTo>
                  <a:pt x="41148" y="35052"/>
                </a:lnTo>
                <a:lnTo>
                  <a:pt x="63436" y="2476"/>
                </a:lnTo>
                <a:lnTo>
                  <a:pt x="76200" y="0"/>
                </a:lnTo>
                <a:lnTo>
                  <a:pt x="85344" y="0"/>
                </a:lnTo>
                <a:lnTo>
                  <a:pt x="92964" y="3048"/>
                </a:lnTo>
                <a:lnTo>
                  <a:pt x="99060" y="10668"/>
                </a:lnTo>
                <a:lnTo>
                  <a:pt x="103298" y="15763"/>
                </a:lnTo>
                <a:lnTo>
                  <a:pt x="106680" y="21717"/>
                </a:lnTo>
                <a:lnTo>
                  <a:pt x="108918" y="28241"/>
                </a:lnTo>
                <a:lnTo>
                  <a:pt x="109728" y="35052"/>
                </a:lnTo>
                <a:lnTo>
                  <a:pt x="108918" y="41862"/>
                </a:lnTo>
                <a:lnTo>
                  <a:pt x="81272" y="68008"/>
                </a:lnTo>
                <a:lnTo>
                  <a:pt x="74676" y="68580"/>
                </a:lnTo>
                <a:close/>
              </a:path>
              <a:path w="166369" h="828039">
                <a:moveTo>
                  <a:pt x="28956" y="188976"/>
                </a:moveTo>
                <a:lnTo>
                  <a:pt x="22860" y="188976"/>
                </a:lnTo>
                <a:lnTo>
                  <a:pt x="12858" y="187547"/>
                </a:lnTo>
                <a:lnTo>
                  <a:pt x="5715" y="183261"/>
                </a:lnTo>
                <a:lnTo>
                  <a:pt x="1428" y="176117"/>
                </a:lnTo>
                <a:lnTo>
                  <a:pt x="0" y="166116"/>
                </a:lnTo>
                <a:lnTo>
                  <a:pt x="0" y="158496"/>
                </a:lnTo>
                <a:lnTo>
                  <a:pt x="6096" y="152400"/>
                </a:lnTo>
                <a:lnTo>
                  <a:pt x="15240" y="147828"/>
                </a:lnTo>
                <a:lnTo>
                  <a:pt x="22407" y="143565"/>
                </a:lnTo>
                <a:lnTo>
                  <a:pt x="67032" y="132516"/>
                </a:lnTo>
                <a:lnTo>
                  <a:pt x="106680" y="128016"/>
                </a:lnTo>
                <a:lnTo>
                  <a:pt x="115252" y="128563"/>
                </a:lnTo>
                <a:lnTo>
                  <a:pt x="141732" y="146304"/>
                </a:lnTo>
                <a:lnTo>
                  <a:pt x="141732" y="160020"/>
                </a:lnTo>
                <a:lnTo>
                  <a:pt x="140208" y="166116"/>
                </a:lnTo>
                <a:lnTo>
                  <a:pt x="131064" y="175260"/>
                </a:lnTo>
                <a:lnTo>
                  <a:pt x="126492" y="178308"/>
                </a:lnTo>
                <a:lnTo>
                  <a:pt x="97536" y="178308"/>
                </a:lnTo>
                <a:lnTo>
                  <a:pt x="92964" y="179832"/>
                </a:lnTo>
                <a:lnTo>
                  <a:pt x="89916" y="181356"/>
                </a:lnTo>
                <a:lnTo>
                  <a:pt x="88392" y="184404"/>
                </a:lnTo>
                <a:lnTo>
                  <a:pt x="44196" y="184404"/>
                </a:lnTo>
                <a:lnTo>
                  <a:pt x="36576" y="187452"/>
                </a:lnTo>
                <a:lnTo>
                  <a:pt x="28956" y="188976"/>
                </a:lnTo>
                <a:close/>
              </a:path>
              <a:path w="166369" h="828039">
                <a:moveTo>
                  <a:pt x="155680" y="778764"/>
                </a:moveTo>
                <a:lnTo>
                  <a:pt x="56388" y="778764"/>
                </a:lnTo>
                <a:lnTo>
                  <a:pt x="60960" y="772668"/>
                </a:lnTo>
                <a:lnTo>
                  <a:pt x="60960" y="757428"/>
                </a:lnTo>
                <a:lnTo>
                  <a:pt x="60626" y="717446"/>
                </a:lnTo>
                <a:lnTo>
                  <a:pt x="59436" y="668464"/>
                </a:lnTo>
                <a:lnTo>
                  <a:pt x="57102" y="610623"/>
                </a:lnTo>
                <a:lnTo>
                  <a:pt x="53340" y="544068"/>
                </a:lnTo>
                <a:lnTo>
                  <a:pt x="49339" y="477512"/>
                </a:lnTo>
                <a:lnTo>
                  <a:pt x="46482" y="419671"/>
                </a:lnTo>
                <a:lnTo>
                  <a:pt x="44767" y="370689"/>
                </a:lnTo>
                <a:lnTo>
                  <a:pt x="44196" y="330708"/>
                </a:lnTo>
                <a:lnTo>
                  <a:pt x="45713" y="236646"/>
                </a:lnTo>
                <a:lnTo>
                  <a:pt x="45696" y="221908"/>
                </a:lnTo>
                <a:lnTo>
                  <a:pt x="45529" y="208597"/>
                </a:lnTo>
                <a:lnTo>
                  <a:pt x="45077" y="196143"/>
                </a:lnTo>
                <a:lnTo>
                  <a:pt x="44196" y="184404"/>
                </a:lnTo>
                <a:lnTo>
                  <a:pt x="88392" y="184404"/>
                </a:lnTo>
                <a:lnTo>
                  <a:pt x="86868" y="188976"/>
                </a:lnTo>
                <a:lnTo>
                  <a:pt x="86981" y="208597"/>
                </a:lnTo>
                <a:lnTo>
                  <a:pt x="87245" y="236646"/>
                </a:lnTo>
                <a:lnTo>
                  <a:pt x="88428" y="283646"/>
                </a:lnTo>
                <a:lnTo>
                  <a:pt x="90489" y="337596"/>
                </a:lnTo>
                <a:lnTo>
                  <a:pt x="93500" y="398495"/>
                </a:lnTo>
                <a:lnTo>
                  <a:pt x="97536" y="466344"/>
                </a:lnTo>
                <a:lnTo>
                  <a:pt x="101571" y="534936"/>
                </a:lnTo>
                <a:lnTo>
                  <a:pt x="104582" y="596286"/>
                </a:lnTo>
                <a:lnTo>
                  <a:pt x="106643" y="650467"/>
                </a:lnTo>
                <a:lnTo>
                  <a:pt x="107826" y="697553"/>
                </a:lnTo>
                <a:lnTo>
                  <a:pt x="108204" y="737616"/>
                </a:lnTo>
                <a:lnTo>
                  <a:pt x="108204" y="772668"/>
                </a:lnTo>
                <a:lnTo>
                  <a:pt x="140727" y="772668"/>
                </a:lnTo>
                <a:lnTo>
                  <a:pt x="144899" y="773168"/>
                </a:lnTo>
                <a:lnTo>
                  <a:pt x="155680" y="778764"/>
                </a:lnTo>
                <a:close/>
              </a:path>
              <a:path w="166369" h="828039">
                <a:moveTo>
                  <a:pt x="140727" y="772668"/>
                </a:moveTo>
                <a:lnTo>
                  <a:pt x="115824" y="772668"/>
                </a:lnTo>
                <a:lnTo>
                  <a:pt x="121920" y="771144"/>
                </a:lnTo>
                <a:lnTo>
                  <a:pt x="128016" y="771144"/>
                </a:lnTo>
                <a:lnTo>
                  <a:pt x="140727" y="772668"/>
                </a:lnTo>
                <a:close/>
              </a:path>
              <a:path w="166369" h="828039">
                <a:moveTo>
                  <a:pt x="80772" y="827532"/>
                </a:moveTo>
                <a:lnTo>
                  <a:pt x="45648" y="825817"/>
                </a:lnTo>
                <a:lnTo>
                  <a:pt x="20383" y="820674"/>
                </a:lnTo>
                <a:lnTo>
                  <a:pt x="5119" y="812101"/>
                </a:lnTo>
                <a:lnTo>
                  <a:pt x="0" y="800100"/>
                </a:lnTo>
                <a:lnTo>
                  <a:pt x="1952" y="790098"/>
                </a:lnTo>
                <a:lnTo>
                  <a:pt x="7620" y="782955"/>
                </a:lnTo>
                <a:lnTo>
                  <a:pt x="16716" y="778668"/>
                </a:lnTo>
                <a:lnTo>
                  <a:pt x="28956" y="777240"/>
                </a:lnTo>
                <a:lnTo>
                  <a:pt x="48768" y="778764"/>
                </a:lnTo>
                <a:lnTo>
                  <a:pt x="155680" y="778764"/>
                </a:lnTo>
                <a:lnTo>
                  <a:pt x="156781" y="779335"/>
                </a:lnTo>
                <a:lnTo>
                  <a:pt x="163806" y="789789"/>
                </a:lnTo>
                <a:lnTo>
                  <a:pt x="166116" y="804672"/>
                </a:lnTo>
                <a:lnTo>
                  <a:pt x="166116" y="809244"/>
                </a:lnTo>
                <a:lnTo>
                  <a:pt x="143256" y="824484"/>
                </a:lnTo>
                <a:lnTo>
                  <a:pt x="80772" y="8275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27055" y="767123"/>
            <a:ext cx="435627" cy="523896"/>
          </a:xfrm>
          <a:custGeom>
            <a:avLst/>
            <a:gdLst/>
            <a:ahLst/>
            <a:cxnLst/>
            <a:rect l="l" t="t" r="r" b="b"/>
            <a:pathLst>
              <a:path w="307975" h="741044">
                <a:moveTo>
                  <a:pt x="199662" y="478536"/>
                </a:moveTo>
                <a:lnTo>
                  <a:pt x="156972" y="478536"/>
                </a:lnTo>
                <a:lnTo>
                  <a:pt x="160972" y="460581"/>
                </a:lnTo>
                <a:lnTo>
                  <a:pt x="166116" y="436626"/>
                </a:lnTo>
                <a:lnTo>
                  <a:pt x="179832" y="371856"/>
                </a:lnTo>
                <a:lnTo>
                  <a:pt x="188166" y="335280"/>
                </a:lnTo>
                <a:lnTo>
                  <a:pt x="195072" y="303276"/>
                </a:lnTo>
                <a:lnTo>
                  <a:pt x="200834" y="275844"/>
                </a:lnTo>
                <a:lnTo>
                  <a:pt x="205740" y="252984"/>
                </a:lnTo>
                <a:lnTo>
                  <a:pt x="217170" y="192095"/>
                </a:lnTo>
                <a:lnTo>
                  <a:pt x="226314" y="135064"/>
                </a:lnTo>
                <a:lnTo>
                  <a:pt x="233172" y="81748"/>
                </a:lnTo>
                <a:lnTo>
                  <a:pt x="237744" y="32004"/>
                </a:lnTo>
                <a:lnTo>
                  <a:pt x="237744" y="18288"/>
                </a:lnTo>
                <a:lnTo>
                  <a:pt x="242316" y="12192"/>
                </a:lnTo>
                <a:lnTo>
                  <a:pt x="254508" y="3048"/>
                </a:lnTo>
                <a:lnTo>
                  <a:pt x="260604" y="0"/>
                </a:lnTo>
                <a:lnTo>
                  <a:pt x="275844" y="0"/>
                </a:lnTo>
                <a:lnTo>
                  <a:pt x="280416" y="3048"/>
                </a:lnTo>
                <a:lnTo>
                  <a:pt x="289560" y="12192"/>
                </a:lnTo>
                <a:lnTo>
                  <a:pt x="291084" y="18288"/>
                </a:lnTo>
                <a:lnTo>
                  <a:pt x="291126" y="32004"/>
                </a:lnTo>
                <a:lnTo>
                  <a:pt x="291284" y="58912"/>
                </a:lnTo>
                <a:lnTo>
                  <a:pt x="292763" y="138710"/>
                </a:lnTo>
                <a:lnTo>
                  <a:pt x="294120" y="187452"/>
                </a:lnTo>
                <a:lnTo>
                  <a:pt x="295749" y="237677"/>
                </a:lnTo>
                <a:lnTo>
                  <a:pt x="296861" y="268224"/>
                </a:lnTo>
                <a:lnTo>
                  <a:pt x="248412" y="268224"/>
                </a:lnTo>
                <a:lnTo>
                  <a:pt x="244101" y="289679"/>
                </a:lnTo>
                <a:lnTo>
                  <a:pt x="237934" y="317563"/>
                </a:lnTo>
                <a:lnTo>
                  <a:pt x="229766" y="352020"/>
                </a:lnTo>
                <a:lnTo>
                  <a:pt x="219456" y="393192"/>
                </a:lnTo>
                <a:lnTo>
                  <a:pt x="209145" y="435173"/>
                </a:lnTo>
                <a:lnTo>
                  <a:pt x="200977" y="471868"/>
                </a:lnTo>
                <a:lnTo>
                  <a:pt x="199662" y="478536"/>
                </a:lnTo>
                <a:close/>
              </a:path>
              <a:path w="307975" h="741044">
                <a:moveTo>
                  <a:pt x="41148" y="713232"/>
                </a:moveTo>
                <a:lnTo>
                  <a:pt x="5143" y="689419"/>
                </a:lnTo>
                <a:lnTo>
                  <a:pt x="0" y="656844"/>
                </a:lnTo>
                <a:lnTo>
                  <a:pt x="4572" y="505968"/>
                </a:lnTo>
                <a:lnTo>
                  <a:pt x="1628" y="161544"/>
                </a:lnTo>
                <a:lnTo>
                  <a:pt x="1547" y="119395"/>
                </a:lnTo>
                <a:lnTo>
                  <a:pt x="2166" y="58912"/>
                </a:lnTo>
                <a:lnTo>
                  <a:pt x="28956" y="15240"/>
                </a:lnTo>
                <a:lnTo>
                  <a:pt x="43219" y="25241"/>
                </a:lnTo>
                <a:lnTo>
                  <a:pt x="58483" y="52959"/>
                </a:lnTo>
                <a:lnTo>
                  <a:pt x="74604" y="98393"/>
                </a:lnTo>
                <a:lnTo>
                  <a:pt x="91440" y="161544"/>
                </a:lnTo>
                <a:lnTo>
                  <a:pt x="97313" y="187452"/>
                </a:lnTo>
                <a:lnTo>
                  <a:pt x="48768" y="187452"/>
                </a:lnTo>
                <a:lnTo>
                  <a:pt x="47886" y="221980"/>
                </a:lnTo>
                <a:lnTo>
                  <a:pt x="47434" y="252222"/>
                </a:lnTo>
                <a:lnTo>
                  <a:pt x="47330" y="268224"/>
                </a:lnTo>
                <a:lnTo>
                  <a:pt x="47335" y="303276"/>
                </a:lnTo>
                <a:lnTo>
                  <a:pt x="54864" y="678180"/>
                </a:lnTo>
                <a:lnTo>
                  <a:pt x="54006" y="688157"/>
                </a:lnTo>
                <a:lnTo>
                  <a:pt x="51435" y="697420"/>
                </a:lnTo>
                <a:lnTo>
                  <a:pt x="47148" y="705826"/>
                </a:lnTo>
                <a:lnTo>
                  <a:pt x="41148" y="713232"/>
                </a:lnTo>
                <a:close/>
              </a:path>
              <a:path w="307975" h="741044">
                <a:moveTo>
                  <a:pt x="149352" y="615696"/>
                </a:moveTo>
                <a:lnTo>
                  <a:pt x="119348" y="567475"/>
                </a:lnTo>
                <a:lnTo>
                  <a:pt x="115702" y="493032"/>
                </a:lnTo>
                <a:lnTo>
                  <a:pt x="110764" y="450518"/>
                </a:lnTo>
                <a:lnTo>
                  <a:pt x="102534" y="402738"/>
                </a:lnTo>
                <a:lnTo>
                  <a:pt x="91013" y="349617"/>
                </a:lnTo>
                <a:lnTo>
                  <a:pt x="76200" y="291084"/>
                </a:lnTo>
                <a:lnTo>
                  <a:pt x="66770" y="256246"/>
                </a:lnTo>
                <a:lnTo>
                  <a:pt x="59055" y="227266"/>
                </a:lnTo>
                <a:lnTo>
                  <a:pt x="53054" y="204287"/>
                </a:lnTo>
                <a:lnTo>
                  <a:pt x="48768" y="187452"/>
                </a:lnTo>
                <a:lnTo>
                  <a:pt x="97313" y="187452"/>
                </a:lnTo>
                <a:lnTo>
                  <a:pt x="116586" y="274510"/>
                </a:lnTo>
                <a:lnTo>
                  <a:pt x="127444" y="326350"/>
                </a:lnTo>
                <a:lnTo>
                  <a:pt x="137160" y="374904"/>
                </a:lnTo>
                <a:lnTo>
                  <a:pt x="145184" y="417242"/>
                </a:lnTo>
                <a:lnTo>
                  <a:pt x="151066" y="448437"/>
                </a:lnTo>
                <a:lnTo>
                  <a:pt x="154947" y="468772"/>
                </a:lnTo>
                <a:lnTo>
                  <a:pt x="156972" y="478536"/>
                </a:lnTo>
                <a:lnTo>
                  <a:pt x="199662" y="478536"/>
                </a:lnTo>
                <a:lnTo>
                  <a:pt x="194810" y="503134"/>
                </a:lnTo>
                <a:lnTo>
                  <a:pt x="190500" y="528828"/>
                </a:lnTo>
                <a:lnTo>
                  <a:pt x="190500" y="537972"/>
                </a:lnTo>
                <a:lnTo>
                  <a:pt x="188976" y="542544"/>
                </a:lnTo>
                <a:lnTo>
                  <a:pt x="188976" y="551688"/>
                </a:lnTo>
                <a:lnTo>
                  <a:pt x="187452" y="560832"/>
                </a:lnTo>
                <a:lnTo>
                  <a:pt x="173140" y="603480"/>
                </a:lnTo>
                <a:lnTo>
                  <a:pt x="158805" y="614291"/>
                </a:lnTo>
                <a:lnTo>
                  <a:pt x="149352" y="615696"/>
                </a:lnTo>
                <a:close/>
              </a:path>
              <a:path w="307975" h="741044">
                <a:moveTo>
                  <a:pt x="274320" y="740664"/>
                </a:moveTo>
                <a:lnTo>
                  <a:pt x="251460" y="704088"/>
                </a:lnTo>
                <a:lnTo>
                  <a:pt x="248497" y="326350"/>
                </a:lnTo>
                <a:lnTo>
                  <a:pt x="248412" y="268224"/>
                </a:lnTo>
                <a:lnTo>
                  <a:pt x="296861" y="268224"/>
                </a:lnTo>
                <a:lnTo>
                  <a:pt x="297802" y="294065"/>
                </a:lnTo>
                <a:lnTo>
                  <a:pt x="300228" y="355092"/>
                </a:lnTo>
                <a:lnTo>
                  <a:pt x="302136" y="417242"/>
                </a:lnTo>
                <a:lnTo>
                  <a:pt x="303738" y="471868"/>
                </a:lnTo>
                <a:lnTo>
                  <a:pt x="305146" y="523642"/>
                </a:lnTo>
                <a:lnTo>
                  <a:pt x="306288" y="570993"/>
                </a:lnTo>
                <a:lnTo>
                  <a:pt x="307162" y="615696"/>
                </a:lnTo>
                <a:lnTo>
                  <a:pt x="307848" y="685800"/>
                </a:lnTo>
                <a:lnTo>
                  <a:pt x="307252" y="696682"/>
                </a:lnTo>
                <a:lnTo>
                  <a:pt x="285178" y="736282"/>
                </a:lnTo>
                <a:lnTo>
                  <a:pt x="279820" y="739544"/>
                </a:lnTo>
                <a:lnTo>
                  <a:pt x="274320" y="7406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42264" y="772511"/>
            <a:ext cx="220059" cy="508632"/>
          </a:xfrm>
          <a:custGeom>
            <a:avLst/>
            <a:gdLst/>
            <a:ahLst/>
            <a:cxnLst/>
            <a:rect l="l" t="t" r="r" b="b"/>
            <a:pathLst>
              <a:path w="155575" h="719455">
                <a:moveTo>
                  <a:pt x="47244" y="719328"/>
                </a:moveTo>
                <a:lnTo>
                  <a:pt x="13716" y="696468"/>
                </a:lnTo>
                <a:lnTo>
                  <a:pt x="13716" y="688848"/>
                </a:lnTo>
                <a:lnTo>
                  <a:pt x="18288" y="649224"/>
                </a:lnTo>
                <a:lnTo>
                  <a:pt x="18034" y="611251"/>
                </a:lnTo>
                <a:lnTo>
                  <a:pt x="17272" y="567436"/>
                </a:lnTo>
                <a:lnTo>
                  <a:pt x="15976" y="516977"/>
                </a:lnTo>
                <a:lnTo>
                  <a:pt x="14224" y="462280"/>
                </a:lnTo>
                <a:lnTo>
                  <a:pt x="11938" y="400939"/>
                </a:lnTo>
                <a:lnTo>
                  <a:pt x="6350" y="266573"/>
                </a:lnTo>
                <a:lnTo>
                  <a:pt x="4064" y="205232"/>
                </a:lnTo>
                <a:lnTo>
                  <a:pt x="2286" y="149733"/>
                </a:lnTo>
                <a:lnTo>
                  <a:pt x="1016" y="100076"/>
                </a:lnTo>
                <a:lnTo>
                  <a:pt x="254" y="56261"/>
                </a:lnTo>
                <a:lnTo>
                  <a:pt x="0" y="13716"/>
                </a:lnTo>
                <a:lnTo>
                  <a:pt x="3048" y="9144"/>
                </a:lnTo>
                <a:lnTo>
                  <a:pt x="7620" y="4572"/>
                </a:lnTo>
                <a:lnTo>
                  <a:pt x="12192" y="1524"/>
                </a:lnTo>
                <a:lnTo>
                  <a:pt x="16764" y="0"/>
                </a:lnTo>
                <a:lnTo>
                  <a:pt x="30480" y="0"/>
                </a:lnTo>
                <a:lnTo>
                  <a:pt x="36576" y="3048"/>
                </a:lnTo>
                <a:lnTo>
                  <a:pt x="48768" y="12192"/>
                </a:lnTo>
                <a:lnTo>
                  <a:pt x="50292" y="18288"/>
                </a:lnTo>
                <a:lnTo>
                  <a:pt x="50292" y="25908"/>
                </a:lnTo>
                <a:lnTo>
                  <a:pt x="60960" y="358140"/>
                </a:lnTo>
                <a:lnTo>
                  <a:pt x="60960" y="391668"/>
                </a:lnTo>
                <a:lnTo>
                  <a:pt x="62605" y="426951"/>
                </a:lnTo>
                <a:lnTo>
                  <a:pt x="63886" y="468745"/>
                </a:lnTo>
                <a:lnTo>
                  <a:pt x="64808" y="517779"/>
                </a:lnTo>
                <a:lnTo>
                  <a:pt x="65349" y="571573"/>
                </a:lnTo>
                <a:lnTo>
                  <a:pt x="65468" y="611251"/>
                </a:lnTo>
                <a:lnTo>
                  <a:pt x="65532" y="656844"/>
                </a:lnTo>
                <a:lnTo>
                  <a:pt x="135636" y="656844"/>
                </a:lnTo>
                <a:lnTo>
                  <a:pt x="143875" y="663463"/>
                </a:lnTo>
                <a:lnTo>
                  <a:pt x="150114" y="669798"/>
                </a:lnTo>
                <a:lnTo>
                  <a:pt x="154066" y="676132"/>
                </a:lnTo>
                <a:lnTo>
                  <a:pt x="155448" y="682752"/>
                </a:lnTo>
                <a:lnTo>
                  <a:pt x="155448" y="690372"/>
                </a:lnTo>
                <a:lnTo>
                  <a:pt x="152400" y="696468"/>
                </a:lnTo>
                <a:lnTo>
                  <a:pt x="147828" y="702564"/>
                </a:lnTo>
                <a:lnTo>
                  <a:pt x="143256" y="707136"/>
                </a:lnTo>
                <a:lnTo>
                  <a:pt x="70104" y="707136"/>
                </a:lnTo>
                <a:lnTo>
                  <a:pt x="65246" y="712255"/>
                </a:lnTo>
                <a:lnTo>
                  <a:pt x="59817" y="716089"/>
                </a:lnTo>
                <a:lnTo>
                  <a:pt x="53816" y="718494"/>
                </a:lnTo>
                <a:lnTo>
                  <a:pt x="47244" y="719328"/>
                </a:lnTo>
                <a:close/>
              </a:path>
              <a:path w="155575" h="719455">
                <a:moveTo>
                  <a:pt x="112776" y="708660"/>
                </a:moveTo>
                <a:lnTo>
                  <a:pt x="100584" y="708660"/>
                </a:lnTo>
                <a:lnTo>
                  <a:pt x="70104" y="707136"/>
                </a:lnTo>
                <a:lnTo>
                  <a:pt x="117348" y="707136"/>
                </a:lnTo>
                <a:lnTo>
                  <a:pt x="112776" y="708660"/>
                </a:lnTo>
                <a:close/>
              </a:path>
              <a:path w="155575" h="719455">
                <a:moveTo>
                  <a:pt x="138684" y="710184"/>
                </a:moveTo>
                <a:lnTo>
                  <a:pt x="129540" y="710184"/>
                </a:lnTo>
                <a:lnTo>
                  <a:pt x="117348" y="707136"/>
                </a:lnTo>
                <a:lnTo>
                  <a:pt x="143256" y="707136"/>
                </a:lnTo>
                <a:lnTo>
                  <a:pt x="138684" y="71018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03099" y="687393"/>
            <a:ext cx="235329" cy="585399"/>
          </a:xfrm>
          <a:custGeom>
            <a:avLst/>
            <a:gdLst/>
            <a:ahLst/>
            <a:cxnLst/>
            <a:rect l="l" t="t" r="r" b="b"/>
            <a:pathLst>
              <a:path w="166369" h="828039">
                <a:moveTo>
                  <a:pt x="73152" y="68580"/>
                </a:moveTo>
                <a:lnTo>
                  <a:pt x="64008" y="68580"/>
                </a:lnTo>
                <a:lnTo>
                  <a:pt x="56388" y="64008"/>
                </a:lnTo>
                <a:lnTo>
                  <a:pt x="44196" y="51816"/>
                </a:lnTo>
                <a:lnTo>
                  <a:pt x="41148" y="42672"/>
                </a:lnTo>
                <a:lnTo>
                  <a:pt x="41148" y="35052"/>
                </a:lnTo>
                <a:lnTo>
                  <a:pt x="41743" y="28241"/>
                </a:lnTo>
                <a:lnTo>
                  <a:pt x="43624" y="21717"/>
                </a:lnTo>
                <a:lnTo>
                  <a:pt x="46934" y="15763"/>
                </a:lnTo>
                <a:lnTo>
                  <a:pt x="51816" y="10668"/>
                </a:lnTo>
                <a:lnTo>
                  <a:pt x="57912" y="3048"/>
                </a:lnTo>
                <a:lnTo>
                  <a:pt x="65532" y="0"/>
                </a:lnTo>
                <a:lnTo>
                  <a:pt x="74676" y="0"/>
                </a:lnTo>
                <a:lnTo>
                  <a:pt x="107632" y="28241"/>
                </a:lnTo>
                <a:lnTo>
                  <a:pt x="108204" y="35052"/>
                </a:lnTo>
                <a:lnTo>
                  <a:pt x="107608" y="41862"/>
                </a:lnTo>
                <a:lnTo>
                  <a:pt x="79962" y="68008"/>
                </a:lnTo>
                <a:lnTo>
                  <a:pt x="73152" y="68580"/>
                </a:lnTo>
                <a:close/>
              </a:path>
              <a:path w="166369" h="828039">
                <a:moveTo>
                  <a:pt x="27432" y="188976"/>
                </a:moveTo>
                <a:lnTo>
                  <a:pt x="21336" y="188976"/>
                </a:lnTo>
                <a:lnTo>
                  <a:pt x="12215" y="187547"/>
                </a:lnTo>
                <a:lnTo>
                  <a:pt x="5524" y="183261"/>
                </a:lnTo>
                <a:lnTo>
                  <a:pt x="1404" y="176117"/>
                </a:lnTo>
                <a:lnTo>
                  <a:pt x="0" y="166116"/>
                </a:lnTo>
                <a:lnTo>
                  <a:pt x="0" y="158496"/>
                </a:lnTo>
                <a:lnTo>
                  <a:pt x="4572" y="152400"/>
                </a:lnTo>
                <a:lnTo>
                  <a:pt x="13716" y="147828"/>
                </a:lnTo>
                <a:lnTo>
                  <a:pt x="21121" y="143565"/>
                </a:lnTo>
                <a:lnTo>
                  <a:pt x="66817" y="132516"/>
                </a:lnTo>
                <a:lnTo>
                  <a:pt x="106680" y="128016"/>
                </a:lnTo>
                <a:lnTo>
                  <a:pt x="115228" y="128563"/>
                </a:lnTo>
                <a:lnTo>
                  <a:pt x="141732" y="146304"/>
                </a:lnTo>
                <a:lnTo>
                  <a:pt x="141732" y="160020"/>
                </a:lnTo>
                <a:lnTo>
                  <a:pt x="138684" y="166116"/>
                </a:lnTo>
                <a:lnTo>
                  <a:pt x="135636" y="170688"/>
                </a:lnTo>
                <a:lnTo>
                  <a:pt x="131064" y="175260"/>
                </a:lnTo>
                <a:lnTo>
                  <a:pt x="126492" y="178308"/>
                </a:lnTo>
                <a:lnTo>
                  <a:pt x="97536" y="178308"/>
                </a:lnTo>
                <a:lnTo>
                  <a:pt x="92964" y="179832"/>
                </a:lnTo>
                <a:lnTo>
                  <a:pt x="89916" y="181356"/>
                </a:lnTo>
                <a:lnTo>
                  <a:pt x="86868" y="184404"/>
                </a:lnTo>
                <a:lnTo>
                  <a:pt x="42672" y="184404"/>
                </a:lnTo>
                <a:lnTo>
                  <a:pt x="35052" y="187452"/>
                </a:lnTo>
                <a:lnTo>
                  <a:pt x="27432" y="188976"/>
                </a:lnTo>
                <a:close/>
              </a:path>
              <a:path w="166369" h="828039">
                <a:moveTo>
                  <a:pt x="154869" y="778764"/>
                </a:moveTo>
                <a:lnTo>
                  <a:pt x="56388" y="778764"/>
                </a:lnTo>
                <a:lnTo>
                  <a:pt x="60960" y="772668"/>
                </a:lnTo>
                <a:lnTo>
                  <a:pt x="60960" y="757428"/>
                </a:lnTo>
                <a:lnTo>
                  <a:pt x="60388" y="717446"/>
                </a:lnTo>
                <a:lnTo>
                  <a:pt x="58674" y="668464"/>
                </a:lnTo>
                <a:lnTo>
                  <a:pt x="55816" y="610623"/>
                </a:lnTo>
                <a:lnTo>
                  <a:pt x="51816" y="544068"/>
                </a:lnTo>
                <a:lnTo>
                  <a:pt x="48696" y="477512"/>
                </a:lnTo>
                <a:lnTo>
                  <a:pt x="46291" y="419671"/>
                </a:lnTo>
                <a:lnTo>
                  <a:pt x="44743" y="370689"/>
                </a:lnTo>
                <a:lnTo>
                  <a:pt x="44196" y="330708"/>
                </a:lnTo>
                <a:lnTo>
                  <a:pt x="45720" y="236220"/>
                </a:lnTo>
                <a:lnTo>
                  <a:pt x="45458" y="221908"/>
                </a:lnTo>
                <a:lnTo>
                  <a:pt x="44767" y="208597"/>
                </a:lnTo>
                <a:lnTo>
                  <a:pt x="43791" y="196143"/>
                </a:lnTo>
                <a:lnTo>
                  <a:pt x="42672" y="184404"/>
                </a:lnTo>
                <a:lnTo>
                  <a:pt x="86868" y="184404"/>
                </a:lnTo>
                <a:lnTo>
                  <a:pt x="85344" y="188976"/>
                </a:lnTo>
                <a:lnTo>
                  <a:pt x="85344" y="196596"/>
                </a:lnTo>
                <a:lnTo>
                  <a:pt x="85880" y="236646"/>
                </a:lnTo>
                <a:lnTo>
                  <a:pt x="87441" y="283646"/>
                </a:lnTo>
                <a:lnTo>
                  <a:pt x="89952" y="337596"/>
                </a:lnTo>
                <a:lnTo>
                  <a:pt x="93341" y="398495"/>
                </a:lnTo>
                <a:lnTo>
                  <a:pt x="97536" y="466344"/>
                </a:lnTo>
                <a:lnTo>
                  <a:pt x="101571" y="534936"/>
                </a:lnTo>
                <a:lnTo>
                  <a:pt x="104582" y="596286"/>
                </a:lnTo>
                <a:lnTo>
                  <a:pt x="106643" y="650467"/>
                </a:lnTo>
                <a:lnTo>
                  <a:pt x="107826" y="697553"/>
                </a:lnTo>
                <a:lnTo>
                  <a:pt x="108204" y="737616"/>
                </a:lnTo>
                <a:lnTo>
                  <a:pt x="108204" y="772668"/>
                </a:lnTo>
                <a:lnTo>
                  <a:pt x="139383" y="772668"/>
                </a:lnTo>
                <a:lnTo>
                  <a:pt x="143613" y="773168"/>
                </a:lnTo>
                <a:lnTo>
                  <a:pt x="154869" y="778764"/>
                </a:lnTo>
                <a:close/>
              </a:path>
              <a:path w="166369" h="828039">
                <a:moveTo>
                  <a:pt x="139383" y="772668"/>
                </a:moveTo>
                <a:lnTo>
                  <a:pt x="114300" y="772668"/>
                </a:lnTo>
                <a:lnTo>
                  <a:pt x="120396" y="771144"/>
                </a:lnTo>
                <a:lnTo>
                  <a:pt x="126492" y="771144"/>
                </a:lnTo>
                <a:lnTo>
                  <a:pt x="139383" y="772668"/>
                </a:lnTo>
                <a:close/>
              </a:path>
              <a:path w="166369" h="828039">
                <a:moveTo>
                  <a:pt x="79248" y="827532"/>
                </a:moveTo>
                <a:lnTo>
                  <a:pt x="44362" y="825817"/>
                </a:lnTo>
                <a:lnTo>
                  <a:pt x="19621" y="820674"/>
                </a:lnTo>
                <a:lnTo>
                  <a:pt x="4881" y="812101"/>
                </a:lnTo>
                <a:lnTo>
                  <a:pt x="0" y="800100"/>
                </a:lnTo>
                <a:lnTo>
                  <a:pt x="1714" y="790098"/>
                </a:lnTo>
                <a:lnTo>
                  <a:pt x="6858" y="782955"/>
                </a:lnTo>
                <a:lnTo>
                  <a:pt x="15430" y="778668"/>
                </a:lnTo>
                <a:lnTo>
                  <a:pt x="27432" y="777240"/>
                </a:lnTo>
                <a:lnTo>
                  <a:pt x="47244" y="778764"/>
                </a:lnTo>
                <a:lnTo>
                  <a:pt x="154869" y="778764"/>
                </a:lnTo>
                <a:lnTo>
                  <a:pt x="156019" y="779335"/>
                </a:lnTo>
                <a:lnTo>
                  <a:pt x="163568" y="789789"/>
                </a:lnTo>
                <a:lnTo>
                  <a:pt x="166116" y="804672"/>
                </a:lnTo>
                <a:lnTo>
                  <a:pt x="166116" y="809244"/>
                </a:lnTo>
                <a:lnTo>
                  <a:pt x="141732" y="824484"/>
                </a:lnTo>
                <a:lnTo>
                  <a:pt x="79248" y="8275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300583" y="764968"/>
            <a:ext cx="352095" cy="523896"/>
          </a:xfrm>
          <a:custGeom>
            <a:avLst/>
            <a:gdLst/>
            <a:ahLst/>
            <a:cxnLst/>
            <a:rect l="l" t="t" r="r" b="b"/>
            <a:pathLst>
              <a:path w="248920" h="741044">
                <a:moveTo>
                  <a:pt x="114859" y="289560"/>
                </a:moveTo>
                <a:lnTo>
                  <a:pt x="56388" y="289560"/>
                </a:lnTo>
                <a:lnTo>
                  <a:pt x="58364" y="283273"/>
                </a:lnTo>
                <a:lnTo>
                  <a:pt x="61912" y="273558"/>
                </a:lnTo>
                <a:lnTo>
                  <a:pt x="73152" y="243840"/>
                </a:lnTo>
                <a:lnTo>
                  <a:pt x="80914" y="225290"/>
                </a:lnTo>
                <a:lnTo>
                  <a:pt x="88392" y="206311"/>
                </a:lnTo>
                <a:lnTo>
                  <a:pt x="95869" y="187047"/>
                </a:lnTo>
                <a:lnTo>
                  <a:pt x="103632" y="167640"/>
                </a:lnTo>
                <a:lnTo>
                  <a:pt x="111656" y="149066"/>
                </a:lnTo>
                <a:lnTo>
                  <a:pt x="119824" y="129921"/>
                </a:lnTo>
                <a:lnTo>
                  <a:pt x="137247" y="89725"/>
                </a:lnTo>
                <a:lnTo>
                  <a:pt x="155424" y="50149"/>
                </a:lnTo>
                <a:lnTo>
                  <a:pt x="184523" y="5476"/>
                </a:lnTo>
                <a:lnTo>
                  <a:pt x="195072" y="0"/>
                </a:lnTo>
                <a:lnTo>
                  <a:pt x="201168" y="0"/>
                </a:lnTo>
                <a:lnTo>
                  <a:pt x="207264" y="1524"/>
                </a:lnTo>
                <a:lnTo>
                  <a:pt x="213360" y="6096"/>
                </a:lnTo>
                <a:lnTo>
                  <a:pt x="217932" y="10668"/>
                </a:lnTo>
                <a:lnTo>
                  <a:pt x="220980" y="16764"/>
                </a:lnTo>
                <a:lnTo>
                  <a:pt x="220980" y="22860"/>
                </a:lnTo>
                <a:lnTo>
                  <a:pt x="217836" y="33670"/>
                </a:lnTo>
                <a:lnTo>
                  <a:pt x="208407" y="56769"/>
                </a:lnTo>
                <a:lnTo>
                  <a:pt x="192690" y="91868"/>
                </a:lnTo>
                <a:lnTo>
                  <a:pt x="148161" y="186428"/>
                </a:lnTo>
                <a:lnTo>
                  <a:pt x="131064" y="224599"/>
                </a:lnTo>
                <a:lnTo>
                  <a:pt x="119681" y="253341"/>
                </a:lnTo>
                <a:lnTo>
                  <a:pt x="114300" y="272796"/>
                </a:lnTo>
                <a:lnTo>
                  <a:pt x="114300" y="288036"/>
                </a:lnTo>
                <a:lnTo>
                  <a:pt x="114859" y="289560"/>
                </a:lnTo>
                <a:close/>
              </a:path>
              <a:path w="248920" h="741044">
                <a:moveTo>
                  <a:pt x="27432" y="722376"/>
                </a:moveTo>
                <a:lnTo>
                  <a:pt x="15430" y="719494"/>
                </a:lnTo>
                <a:lnTo>
                  <a:pt x="6858" y="710755"/>
                </a:lnTo>
                <a:lnTo>
                  <a:pt x="1714" y="696015"/>
                </a:lnTo>
                <a:lnTo>
                  <a:pt x="0" y="675132"/>
                </a:lnTo>
                <a:lnTo>
                  <a:pt x="309" y="649747"/>
                </a:lnTo>
                <a:lnTo>
                  <a:pt x="1333" y="619506"/>
                </a:lnTo>
                <a:lnTo>
                  <a:pt x="3214" y="584692"/>
                </a:lnTo>
                <a:lnTo>
                  <a:pt x="6096" y="545592"/>
                </a:lnTo>
                <a:lnTo>
                  <a:pt x="8977" y="506991"/>
                </a:lnTo>
                <a:lnTo>
                  <a:pt x="10858" y="473392"/>
                </a:lnTo>
                <a:lnTo>
                  <a:pt x="11882" y="444650"/>
                </a:lnTo>
                <a:lnTo>
                  <a:pt x="12192" y="420624"/>
                </a:lnTo>
                <a:lnTo>
                  <a:pt x="13646" y="253341"/>
                </a:lnTo>
                <a:lnTo>
                  <a:pt x="13680" y="243840"/>
                </a:lnTo>
                <a:lnTo>
                  <a:pt x="13168" y="221646"/>
                </a:lnTo>
                <a:lnTo>
                  <a:pt x="11620" y="196215"/>
                </a:lnTo>
                <a:lnTo>
                  <a:pt x="9215" y="169068"/>
                </a:lnTo>
                <a:lnTo>
                  <a:pt x="6096" y="140208"/>
                </a:lnTo>
                <a:lnTo>
                  <a:pt x="3214" y="112180"/>
                </a:lnTo>
                <a:lnTo>
                  <a:pt x="1333" y="89725"/>
                </a:lnTo>
                <a:lnTo>
                  <a:pt x="309" y="72699"/>
                </a:lnTo>
                <a:lnTo>
                  <a:pt x="0" y="60960"/>
                </a:lnTo>
                <a:lnTo>
                  <a:pt x="333" y="51530"/>
                </a:lnTo>
                <a:lnTo>
                  <a:pt x="1524" y="43815"/>
                </a:lnTo>
                <a:lnTo>
                  <a:pt x="3857" y="37814"/>
                </a:lnTo>
                <a:lnTo>
                  <a:pt x="7620" y="33528"/>
                </a:lnTo>
                <a:lnTo>
                  <a:pt x="12192" y="27432"/>
                </a:lnTo>
                <a:lnTo>
                  <a:pt x="18288" y="24384"/>
                </a:lnTo>
                <a:lnTo>
                  <a:pt x="25908" y="24384"/>
                </a:lnTo>
                <a:lnTo>
                  <a:pt x="41028" y="28979"/>
                </a:lnTo>
                <a:lnTo>
                  <a:pt x="52006" y="42862"/>
                </a:lnTo>
                <a:lnTo>
                  <a:pt x="58697" y="66174"/>
                </a:lnTo>
                <a:lnTo>
                  <a:pt x="60960" y="99060"/>
                </a:lnTo>
                <a:lnTo>
                  <a:pt x="56388" y="289560"/>
                </a:lnTo>
                <a:lnTo>
                  <a:pt x="114859" y="289560"/>
                </a:lnTo>
                <a:lnTo>
                  <a:pt x="121615" y="307969"/>
                </a:lnTo>
                <a:lnTo>
                  <a:pt x="126223" y="321564"/>
                </a:lnTo>
                <a:lnTo>
                  <a:pt x="83820" y="321564"/>
                </a:lnTo>
                <a:lnTo>
                  <a:pt x="71794" y="344138"/>
                </a:lnTo>
                <a:lnTo>
                  <a:pt x="54864" y="381000"/>
                </a:lnTo>
                <a:lnTo>
                  <a:pt x="51816" y="425196"/>
                </a:lnTo>
                <a:lnTo>
                  <a:pt x="57854" y="595788"/>
                </a:lnTo>
                <a:lnTo>
                  <a:pt x="57912" y="673608"/>
                </a:lnTo>
                <a:lnTo>
                  <a:pt x="55935" y="694729"/>
                </a:lnTo>
                <a:lnTo>
                  <a:pt x="50101" y="709993"/>
                </a:lnTo>
                <a:lnTo>
                  <a:pt x="40552" y="719256"/>
                </a:lnTo>
                <a:lnTo>
                  <a:pt x="27432" y="722376"/>
                </a:lnTo>
                <a:close/>
              </a:path>
              <a:path w="248920" h="741044">
                <a:moveTo>
                  <a:pt x="225552" y="740664"/>
                </a:moveTo>
                <a:lnTo>
                  <a:pt x="217932" y="740664"/>
                </a:lnTo>
                <a:lnTo>
                  <a:pt x="196596" y="737616"/>
                </a:lnTo>
                <a:lnTo>
                  <a:pt x="187439" y="686031"/>
                </a:lnTo>
                <a:lnTo>
                  <a:pt x="178210" y="637300"/>
                </a:lnTo>
                <a:lnTo>
                  <a:pt x="168834" y="591348"/>
                </a:lnTo>
                <a:lnTo>
                  <a:pt x="159239" y="548103"/>
                </a:lnTo>
                <a:lnTo>
                  <a:pt x="149352" y="507492"/>
                </a:lnTo>
                <a:lnTo>
                  <a:pt x="135897" y="459795"/>
                </a:lnTo>
                <a:lnTo>
                  <a:pt x="120586" y="412813"/>
                </a:lnTo>
                <a:lnTo>
                  <a:pt x="103274" y="366688"/>
                </a:lnTo>
                <a:lnTo>
                  <a:pt x="83820" y="321564"/>
                </a:lnTo>
                <a:lnTo>
                  <a:pt x="126223" y="321564"/>
                </a:lnTo>
                <a:lnTo>
                  <a:pt x="147218" y="385145"/>
                </a:lnTo>
                <a:lnTo>
                  <a:pt x="165506" y="442386"/>
                </a:lnTo>
                <a:lnTo>
                  <a:pt x="187452" y="512064"/>
                </a:lnTo>
                <a:lnTo>
                  <a:pt x="213693" y="595788"/>
                </a:lnTo>
                <a:lnTo>
                  <a:pt x="232791" y="657225"/>
                </a:lnTo>
                <a:lnTo>
                  <a:pt x="244459" y="696372"/>
                </a:lnTo>
                <a:lnTo>
                  <a:pt x="248412" y="713232"/>
                </a:lnTo>
                <a:lnTo>
                  <a:pt x="248412" y="720852"/>
                </a:lnTo>
                <a:lnTo>
                  <a:pt x="245364" y="728472"/>
                </a:lnTo>
                <a:lnTo>
                  <a:pt x="233172" y="737616"/>
                </a:lnTo>
                <a:lnTo>
                  <a:pt x="225552" y="7406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63218" y="764968"/>
            <a:ext cx="352095" cy="523896"/>
          </a:xfrm>
          <a:custGeom>
            <a:avLst/>
            <a:gdLst/>
            <a:ahLst/>
            <a:cxnLst/>
            <a:rect l="l" t="t" r="r" b="b"/>
            <a:pathLst>
              <a:path w="248920" h="741044">
                <a:moveTo>
                  <a:pt x="114859" y="289560"/>
                </a:moveTo>
                <a:lnTo>
                  <a:pt x="56388" y="289560"/>
                </a:lnTo>
                <a:lnTo>
                  <a:pt x="58364" y="283273"/>
                </a:lnTo>
                <a:lnTo>
                  <a:pt x="61912" y="273558"/>
                </a:lnTo>
                <a:lnTo>
                  <a:pt x="73152" y="243840"/>
                </a:lnTo>
                <a:lnTo>
                  <a:pt x="80914" y="225290"/>
                </a:lnTo>
                <a:lnTo>
                  <a:pt x="88392" y="206311"/>
                </a:lnTo>
                <a:lnTo>
                  <a:pt x="95869" y="187047"/>
                </a:lnTo>
                <a:lnTo>
                  <a:pt x="103632" y="167640"/>
                </a:lnTo>
                <a:lnTo>
                  <a:pt x="111656" y="149066"/>
                </a:lnTo>
                <a:lnTo>
                  <a:pt x="119824" y="129921"/>
                </a:lnTo>
                <a:lnTo>
                  <a:pt x="137247" y="89725"/>
                </a:lnTo>
                <a:lnTo>
                  <a:pt x="155424" y="50149"/>
                </a:lnTo>
                <a:lnTo>
                  <a:pt x="184523" y="5476"/>
                </a:lnTo>
                <a:lnTo>
                  <a:pt x="195072" y="0"/>
                </a:lnTo>
                <a:lnTo>
                  <a:pt x="201168" y="0"/>
                </a:lnTo>
                <a:lnTo>
                  <a:pt x="207264" y="1524"/>
                </a:lnTo>
                <a:lnTo>
                  <a:pt x="213360" y="6096"/>
                </a:lnTo>
                <a:lnTo>
                  <a:pt x="217932" y="10668"/>
                </a:lnTo>
                <a:lnTo>
                  <a:pt x="220980" y="16764"/>
                </a:lnTo>
                <a:lnTo>
                  <a:pt x="220980" y="22860"/>
                </a:lnTo>
                <a:lnTo>
                  <a:pt x="217836" y="33670"/>
                </a:lnTo>
                <a:lnTo>
                  <a:pt x="208407" y="56769"/>
                </a:lnTo>
                <a:lnTo>
                  <a:pt x="192690" y="91868"/>
                </a:lnTo>
                <a:lnTo>
                  <a:pt x="170688" y="138684"/>
                </a:lnTo>
                <a:lnTo>
                  <a:pt x="148375" y="186428"/>
                </a:lnTo>
                <a:lnTo>
                  <a:pt x="131635" y="224599"/>
                </a:lnTo>
                <a:lnTo>
                  <a:pt x="120324" y="253341"/>
                </a:lnTo>
                <a:lnTo>
                  <a:pt x="114300" y="272796"/>
                </a:lnTo>
                <a:lnTo>
                  <a:pt x="114300" y="288036"/>
                </a:lnTo>
                <a:lnTo>
                  <a:pt x="114859" y="289560"/>
                </a:lnTo>
                <a:close/>
              </a:path>
              <a:path w="248920" h="741044">
                <a:moveTo>
                  <a:pt x="27432" y="722376"/>
                </a:moveTo>
                <a:lnTo>
                  <a:pt x="15430" y="719494"/>
                </a:lnTo>
                <a:lnTo>
                  <a:pt x="6858" y="710755"/>
                </a:lnTo>
                <a:lnTo>
                  <a:pt x="1714" y="696015"/>
                </a:lnTo>
                <a:lnTo>
                  <a:pt x="0" y="675132"/>
                </a:lnTo>
                <a:lnTo>
                  <a:pt x="309" y="649747"/>
                </a:lnTo>
                <a:lnTo>
                  <a:pt x="1333" y="619506"/>
                </a:lnTo>
                <a:lnTo>
                  <a:pt x="3214" y="584692"/>
                </a:lnTo>
                <a:lnTo>
                  <a:pt x="6096" y="545592"/>
                </a:lnTo>
                <a:lnTo>
                  <a:pt x="8977" y="506991"/>
                </a:lnTo>
                <a:lnTo>
                  <a:pt x="10858" y="473392"/>
                </a:lnTo>
                <a:lnTo>
                  <a:pt x="11882" y="444650"/>
                </a:lnTo>
                <a:lnTo>
                  <a:pt x="12192" y="420624"/>
                </a:lnTo>
                <a:lnTo>
                  <a:pt x="13646" y="253341"/>
                </a:lnTo>
                <a:lnTo>
                  <a:pt x="13680" y="243840"/>
                </a:lnTo>
                <a:lnTo>
                  <a:pt x="13168" y="221646"/>
                </a:lnTo>
                <a:lnTo>
                  <a:pt x="11620" y="196215"/>
                </a:lnTo>
                <a:lnTo>
                  <a:pt x="9215" y="169068"/>
                </a:lnTo>
                <a:lnTo>
                  <a:pt x="6096" y="140208"/>
                </a:lnTo>
                <a:lnTo>
                  <a:pt x="3214" y="112180"/>
                </a:lnTo>
                <a:lnTo>
                  <a:pt x="1333" y="89725"/>
                </a:lnTo>
                <a:lnTo>
                  <a:pt x="309" y="72699"/>
                </a:lnTo>
                <a:lnTo>
                  <a:pt x="0" y="60960"/>
                </a:lnTo>
                <a:lnTo>
                  <a:pt x="547" y="51530"/>
                </a:lnTo>
                <a:lnTo>
                  <a:pt x="18288" y="24384"/>
                </a:lnTo>
                <a:lnTo>
                  <a:pt x="25908" y="24384"/>
                </a:lnTo>
                <a:lnTo>
                  <a:pt x="41028" y="28979"/>
                </a:lnTo>
                <a:lnTo>
                  <a:pt x="52006" y="42862"/>
                </a:lnTo>
                <a:lnTo>
                  <a:pt x="58697" y="66174"/>
                </a:lnTo>
                <a:lnTo>
                  <a:pt x="60960" y="99060"/>
                </a:lnTo>
                <a:lnTo>
                  <a:pt x="56388" y="289560"/>
                </a:lnTo>
                <a:lnTo>
                  <a:pt x="114859" y="289560"/>
                </a:lnTo>
                <a:lnTo>
                  <a:pt x="121615" y="307969"/>
                </a:lnTo>
                <a:lnTo>
                  <a:pt x="126223" y="321564"/>
                </a:lnTo>
                <a:lnTo>
                  <a:pt x="83820" y="321564"/>
                </a:lnTo>
                <a:lnTo>
                  <a:pt x="71794" y="344138"/>
                </a:lnTo>
                <a:lnTo>
                  <a:pt x="54864" y="381000"/>
                </a:lnTo>
                <a:lnTo>
                  <a:pt x="53340" y="425196"/>
                </a:lnTo>
                <a:lnTo>
                  <a:pt x="57869" y="595788"/>
                </a:lnTo>
                <a:lnTo>
                  <a:pt x="57912" y="673608"/>
                </a:lnTo>
                <a:lnTo>
                  <a:pt x="56149" y="694729"/>
                </a:lnTo>
                <a:lnTo>
                  <a:pt x="50673" y="709993"/>
                </a:lnTo>
                <a:lnTo>
                  <a:pt x="41195" y="719256"/>
                </a:lnTo>
                <a:lnTo>
                  <a:pt x="27432" y="722376"/>
                </a:lnTo>
                <a:close/>
              </a:path>
              <a:path w="248920" h="741044">
                <a:moveTo>
                  <a:pt x="225552" y="740664"/>
                </a:moveTo>
                <a:lnTo>
                  <a:pt x="217932" y="740664"/>
                </a:lnTo>
                <a:lnTo>
                  <a:pt x="196596" y="737616"/>
                </a:lnTo>
                <a:lnTo>
                  <a:pt x="187439" y="686031"/>
                </a:lnTo>
                <a:lnTo>
                  <a:pt x="178210" y="637300"/>
                </a:lnTo>
                <a:lnTo>
                  <a:pt x="168834" y="591348"/>
                </a:lnTo>
                <a:lnTo>
                  <a:pt x="159239" y="548103"/>
                </a:lnTo>
                <a:lnTo>
                  <a:pt x="149352" y="507492"/>
                </a:lnTo>
                <a:lnTo>
                  <a:pt x="135897" y="459795"/>
                </a:lnTo>
                <a:lnTo>
                  <a:pt x="120586" y="412813"/>
                </a:lnTo>
                <a:lnTo>
                  <a:pt x="103274" y="366688"/>
                </a:lnTo>
                <a:lnTo>
                  <a:pt x="83820" y="321564"/>
                </a:lnTo>
                <a:lnTo>
                  <a:pt x="126223" y="321564"/>
                </a:lnTo>
                <a:lnTo>
                  <a:pt x="132588" y="340339"/>
                </a:lnTo>
                <a:lnTo>
                  <a:pt x="147218" y="385145"/>
                </a:lnTo>
                <a:lnTo>
                  <a:pt x="165506" y="442386"/>
                </a:lnTo>
                <a:lnTo>
                  <a:pt x="187452" y="512064"/>
                </a:lnTo>
                <a:lnTo>
                  <a:pt x="214336" y="595788"/>
                </a:lnTo>
                <a:lnTo>
                  <a:pt x="233362" y="657225"/>
                </a:lnTo>
                <a:lnTo>
                  <a:pt x="244673" y="696372"/>
                </a:lnTo>
                <a:lnTo>
                  <a:pt x="248412" y="713232"/>
                </a:lnTo>
                <a:lnTo>
                  <a:pt x="248412" y="720852"/>
                </a:lnTo>
                <a:lnTo>
                  <a:pt x="245364" y="728472"/>
                </a:lnTo>
                <a:lnTo>
                  <a:pt x="233172" y="737616"/>
                </a:lnTo>
                <a:lnTo>
                  <a:pt x="225552" y="7406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53397" y="781130"/>
            <a:ext cx="358382" cy="491573"/>
          </a:xfrm>
          <a:custGeom>
            <a:avLst/>
            <a:gdLst/>
            <a:ahLst/>
            <a:cxnLst/>
            <a:rect l="l" t="t" r="r" b="b"/>
            <a:pathLst>
              <a:path w="253364" h="695325">
                <a:moveTo>
                  <a:pt x="41148" y="685800"/>
                </a:moveTo>
                <a:lnTo>
                  <a:pt x="24860" y="684657"/>
                </a:lnTo>
                <a:lnTo>
                  <a:pt x="12573" y="681228"/>
                </a:lnTo>
                <a:lnTo>
                  <a:pt x="4286" y="675513"/>
                </a:lnTo>
                <a:lnTo>
                  <a:pt x="0" y="667512"/>
                </a:lnTo>
                <a:lnTo>
                  <a:pt x="7715" y="649200"/>
                </a:lnTo>
                <a:lnTo>
                  <a:pt x="17145" y="612457"/>
                </a:lnTo>
                <a:lnTo>
                  <a:pt x="28289" y="557141"/>
                </a:lnTo>
                <a:lnTo>
                  <a:pt x="41148" y="483108"/>
                </a:lnTo>
                <a:lnTo>
                  <a:pt x="62825" y="361309"/>
                </a:lnTo>
                <a:lnTo>
                  <a:pt x="72201" y="309189"/>
                </a:lnTo>
                <a:lnTo>
                  <a:pt x="80698" y="262920"/>
                </a:lnTo>
                <a:lnTo>
                  <a:pt x="88392" y="222504"/>
                </a:lnTo>
                <a:lnTo>
                  <a:pt x="97583" y="177379"/>
                </a:lnTo>
                <a:lnTo>
                  <a:pt x="107061" y="135826"/>
                </a:lnTo>
                <a:lnTo>
                  <a:pt x="117109" y="97988"/>
                </a:lnTo>
                <a:lnTo>
                  <a:pt x="138279" y="36004"/>
                </a:lnTo>
                <a:lnTo>
                  <a:pt x="167640" y="0"/>
                </a:lnTo>
                <a:lnTo>
                  <a:pt x="177117" y="571"/>
                </a:lnTo>
                <a:lnTo>
                  <a:pt x="185166" y="2286"/>
                </a:lnTo>
                <a:lnTo>
                  <a:pt x="192071" y="5143"/>
                </a:lnTo>
                <a:lnTo>
                  <a:pt x="198120" y="9144"/>
                </a:lnTo>
                <a:lnTo>
                  <a:pt x="199263" y="32265"/>
                </a:lnTo>
                <a:lnTo>
                  <a:pt x="202692" y="69532"/>
                </a:lnTo>
                <a:lnTo>
                  <a:pt x="208407" y="120800"/>
                </a:lnTo>
                <a:lnTo>
                  <a:pt x="209667" y="131064"/>
                </a:lnTo>
                <a:lnTo>
                  <a:pt x="163068" y="131064"/>
                </a:lnTo>
                <a:lnTo>
                  <a:pt x="145923" y="179070"/>
                </a:lnTo>
                <a:lnTo>
                  <a:pt x="134778" y="228790"/>
                </a:lnTo>
                <a:lnTo>
                  <a:pt x="121920" y="295656"/>
                </a:lnTo>
                <a:lnTo>
                  <a:pt x="109680" y="364212"/>
                </a:lnTo>
                <a:lnTo>
                  <a:pt x="100584" y="418909"/>
                </a:lnTo>
                <a:lnTo>
                  <a:pt x="94916" y="459605"/>
                </a:lnTo>
                <a:lnTo>
                  <a:pt x="92964" y="486156"/>
                </a:lnTo>
                <a:lnTo>
                  <a:pt x="110680" y="491037"/>
                </a:lnTo>
                <a:lnTo>
                  <a:pt x="127254" y="494347"/>
                </a:lnTo>
                <a:lnTo>
                  <a:pt x="142684" y="496228"/>
                </a:lnTo>
                <a:lnTo>
                  <a:pt x="156972" y="496824"/>
                </a:lnTo>
                <a:lnTo>
                  <a:pt x="242138" y="496824"/>
                </a:lnTo>
                <a:lnTo>
                  <a:pt x="244767" y="527304"/>
                </a:lnTo>
                <a:lnTo>
                  <a:pt x="86868" y="527304"/>
                </a:lnTo>
                <a:lnTo>
                  <a:pt x="82343" y="537043"/>
                </a:lnTo>
                <a:lnTo>
                  <a:pt x="78105" y="548068"/>
                </a:lnTo>
                <a:lnTo>
                  <a:pt x="74437" y="560522"/>
                </a:lnTo>
                <a:lnTo>
                  <a:pt x="71628" y="574548"/>
                </a:lnTo>
                <a:lnTo>
                  <a:pt x="68199" y="590311"/>
                </a:lnTo>
                <a:lnTo>
                  <a:pt x="61341" y="621268"/>
                </a:lnTo>
                <a:lnTo>
                  <a:pt x="57912" y="637032"/>
                </a:lnTo>
                <a:lnTo>
                  <a:pt x="54435" y="651295"/>
                </a:lnTo>
                <a:lnTo>
                  <a:pt x="50673" y="664273"/>
                </a:lnTo>
                <a:lnTo>
                  <a:pt x="46339" y="675822"/>
                </a:lnTo>
                <a:lnTo>
                  <a:pt x="41148" y="685800"/>
                </a:lnTo>
                <a:close/>
              </a:path>
              <a:path w="253364" h="695325">
                <a:moveTo>
                  <a:pt x="242138" y="496824"/>
                </a:moveTo>
                <a:lnTo>
                  <a:pt x="156972" y="496824"/>
                </a:lnTo>
                <a:lnTo>
                  <a:pt x="168687" y="496800"/>
                </a:lnTo>
                <a:lnTo>
                  <a:pt x="178689" y="496633"/>
                </a:lnTo>
                <a:lnTo>
                  <a:pt x="186975" y="496181"/>
                </a:lnTo>
                <a:lnTo>
                  <a:pt x="193548" y="495300"/>
                </a:lnTo>
                <a:lnTo>
                  <a:pt x="192119" y="481298"/>
                </a:lnTo>
                <a:lnTo>
                  <a:pt x="190095" y="459605"/>
                </a:lnTo>
                <a:lnTo>
                  <a:pt x="187539" y="430911"/>
                </a:lnTo>
                <a:lnTo>
                  <a:pt x="184404" y="394716"/>
                </a:lnTo>
                <a:lnTo>
                  <a:pt x="180093" y="354115"/>
                </a:lnTo>
                <a:lnTo>
                  <a:pt x="176212" y="314515"/>
                </a:lnTo>
                <a:lnTo>
                  <a:pt x="172616" y="275772"/>
                </a:lnTo>
                <a:lnTo>
                  <a:pt x="169164" y="237744"/>
                </a:lnTo>
                <a:lnTo>
                  <a:pt x="164442" y="179070"/>
                </a:lnTo>
                <a:lnTo>
                  <a:pt x="163068" y="147828"/>
                </a:lnTo>
                <a:lnTo>
                  <a:pt x="163068" y="131064"/>
                </a:lnTo>
                <a:lnTo>
                  <a:pt x="209667" y="131064"/>
                </a:lnTo>
                <a:lnTo>
                  <a:pt x="216408" y="185928"/>
                </a:lnTo>
                <a:lnTo>
                  <a:pt x="224409" y="252531"/>
                </a:lnTo>
                <a:lnTo>
                  <a:pt x="230124" y="306133"/>
                </a:lnTo>
                <a:lnTo>
                  <a:pt x="233553" y="346876"/>
                </a:lnTo>
                <a:lnTo>
                  <a:pt x="235267" y="399192"/>
                </a:lnTo>
                <a:lnTo>
                  <a:pt x="236988" y="431006"/>
                </a:lnTo>
                <a:lnTo>
                  <a:pt x="239839" y="470058"/>
                </a:lnTo>
                <a:lnTo>
                  <a:pt x="242138" y="496824"/>
                </a:lnTo>
                <a:close/>
              </a:path>
              <a:path w="253364" h="695325">
                <a:moveTo>
                  <a:pt x="222504" y="694944"/>
                </a:moveTo>
                <a:lnTo>
                  <a:pt x="210502" y="693515"/>
                </a:lnTo>
                <a:lnTo>
                  <a:pt x="201930" y="689229"/>
                </a:lnTo>
                <a:lnTo>
                  <a:pt x="196786" y="682085"/>
                </a:lnTo>
                <a:lnTo>
                  <a:pt x="195072" y="672084"/>
                </a:lnTo>
                <a:lnTo>
                  <a:pt x="195072" y="551688"/>
                </a:lnTo>
                <a:lnTo>
                  <a:pt x="187047" y="547377"/>
                </a:lnTo>
                <a:lnTo>
                  <a:pt x="147828" y="536448"/>
                </a:lnTo>
                <a:lnTo>
                  <a:pt x="100250" y="528732"/>
                </a:lnTo>
                <a:lnTo>
                  <a:pt x="86868" y="527304"/>
                </a:lnTo>
                <a:lnTo>
                  <a:pt x="244767" y="527304"/>
                </a:lnTo>
                <a:lnTo>
                  <a:pt x="247840" y="562665"/>
                </a:lnTo>
                <a:lnTo>
                  <a:pt x="250698" y="602551"/>
                </a:lnTo>
                <a:lnTo>
                  <a:pt x="252412" y="636436"/>
                </a:lnTo>
                <a:lnTo>
                  <a:pt x="252984" y="664464"/>
                </a:lnTo>
                <a:lnTo>
                  <a:pt x="251221" y="678227"/>
                </a:lnTo>
                <a:lnTo>
                  <a:pt x="245745" y="687705"/>
                </a:lnTo>
                <a:lnTo>
                  <a:pt x="236267" y="693181"/>
                </a:lnTo>
                <a:lnTo>
                  <a:pt x="222504" y="69494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99621" y="776820"/>
            <a:ext cx="278442" cy="503245"/>
          </a:xfrm>
          <a:custGeom>
            <a:avLst/>
            <a:gdLst/>
            <a:ahLst/>
            <a:cxnLst/>
            <a:rect l="l" t="t" r="r" b="b"/>
            <a:pathLst>
              <a:path w="196850" h="711835">
                <a:moveTo>
                  <a:pt x="35052" y="708660"/>
                </a:moveTo>
                <a:lnTo>
                  <a:pt x="18288" y="708660"/>
                </a:lnTo>
                <a:lnTo>
                  <a:pt x="10668" y="705612"/>
                </a:lnTo>
                <a:lnTo>
                  <a:pt x="6096" y="701040"/>
                </a:lnTo>
                <a:lnTo>
                  <a:pt x="3048" y="696468"/>
                </a:lnTo>
                <a:lnTo>
                  <a:pt x="0" y="690372"/>
                </a:lnTo>
                <a:lnTo>
                  <a:pt x="38" y="670560"/>
                </a:lnTo>
                <a:lnTo>
                  <a:pt x="4494" y="143256"/>
                </a:lnTo>
                <a:lnTo>
                  <a:pt x="4572" y="12192"/>
                </a:lnTo>
                <a:lnTo>
                  <a:pt x="6096" y="7620"/>
                </a:lnTo>
                <a:lnTo>
                  <a:pt x="7620" y="4572"/>
                </a:lnTo>
                <a:lnTo>
                  <a:pt x="10668" y="1524"/>
                </a:lnTo>
                <a:lnTo>
                  <a:pt x="19812" y="0"/>
                </a:lnTo>
                <a:lnTo>
                  <a:pt x="32004" y="0"/>
                </a:lnTo>
                <a:lnTo>
                  <a:pt x="70104" y="9144"/>
                </a:lnTo>
                <a:lnTo>
                  <a:pt x="103632" y="33528"/>
                </a:lnTo>
                <a:lnTo>
                  <a:pt x="110784" y="42672"/>
                </a:lnTo>
                <a:lnTo>
                  <a:pt x="51816" y="42672"/>
                </a:lnTo>
                <a:lnTo>
                  <a:pt x="45835" y="228076"/>
                </a:lnTo>
                <a:lnTo>
                  <a:pt x="45958" y="244506"/>
                </a:lnTo>
                <a:lnTo>
                  <a:pt x="46556" y="256984"/>
                </a:lnTo>
                <a:lnTo>
                  <a:pt x="47005" y="265080"/>
                </a:lnTo>
                <a:lnTo>
                  <a:pt x="47244" y="272796"/>
                </a:lnTo>
                <a:lnTo>
                  <a:pt x="115761" y="272796"/>
                </a:lnTo>
                <a:lnTo>
                  <a:pt x="115276" y="274034"/>
                </a:lnTo>
                <a:lnTo>
                  <a:pt x="111252" y="283464"/>
                </a:lnTo>
                <a:lnTo>
                  <a:pt x="107251" y="292631"/>
                </a:lnTo>
                <a:lnTo>
                  <a:pt x="104394" y="299656"/>
                </a:lnTo>
                <a:lnTo>
                  <a:pt x="102679" y="304680"/>
                </a:lnTo>
                <a:lnTo>
                  <a:pt x="102108" y="307848"/>
                </a:lnTo>
                <a:lnTo>
                  <a:pt x="102575" y="315468"/>
                </a:lnTo>
                <a:lnTo>
                  <a:pt x="48768" y="315468"/>
                </a:lnTo>
                <a:lnTo>
                  <a:pt x="48768" y="688848"/>
                </a:lnTo>
                <a:lnTo>
                  <a:pt x="47244" y="694944"/>
                </a:lnTo>
                <a:lnTo>
                  <a:pt x="44196" y="701040"/>
                </a:lnTo>
                <a:lnTo>
                  <a:pt x="41148" y="705612"/>
                </a:lnTo>
                <a:lnTo>
                  <a:pt x="35052" y="708660"/>
                </a:lnTo>
                <a:close/>
              </a:path>
              <a:path w="196850" h="711835">
                <a:moveTo>
                  <a:pt x="115761" y="272796"/>
                </a:moveTo>
                <a:lnTo>
                  <a:pt x="47244" y="272796"/>
                </a:lnTo>
                <a:lnTo>
                  <a:pt x="55221" y="265390"/>
                </a:lnTo>
                <a:lnTo>
                  <a:pt x="63055" y="256984"/>
                </a:lnTo>
                <a:lnTo>
                  <a:pt x="70604" y="247721"/>
                </a:lnTo>
                <a:lnTo>
                  <a:pt x="77724" y="237744"/>
                </a:lnTo>
                <a:lnTo>
                  <a:pt x="92964" y="158496"/>
                </a:lnTo>
                <a:lnTo>
                  <a:pt x="92964" y="153924"/>
                </a:lnTo>
                <a:lnTo>
                  <a:pt x="94488" y="149352"/>
                </a:lnTo>
                <a:lnTo>
                  <a:pt x="94488" y="143256"/>
                </a:lnTo>
                <a:lnTo>
                  <a:pt x="93916" y="132135"/>
                </a:lnTo>
                <a:lnTo>
                  <a:pt x="85317" y="89844"/>
                </a:lnTo>
                <a:lnTo>
                  <a:pt x="61555" y="47267"/>
                </a:lnTo>
                <a:lnTo>
                  <a:pt x="51816" y="42672"/>
                </a:lnTo>
                <a:lnTo>
                  <a:pt x="110784" y="42672"/>
                </a:lnTo>
                <a:lnTo>
                  <a:pt x="134512" y="89916"/>
                </a:lnTo>
                <a:lnTo>
                  <a:pt x="143637" y="131611"/>
                </a:lnTo>
                <a:lnTo>
                  <a:pt x="144780" y="153924"/>
                </a:lnTo>
                <a:lnTo>
                  <a:pt x="143351" y="176736"/>
                </a:lnTo>
                <a:lnTo>
                  <a:pt x="139065" y="201549"/>
                </a:lnTo>
                <a:lnTo>
                  <a:pt x="131921" y="228076"/>
                </a:lnTo>
                <a:lnTo>
                  <a:pt x="121920" y="256032"/>
                </a:lnTo>
                <a:lnTo>
                  <a:pt x="120467" y="260318"/>
                </a:lnTo>
                <a:lnTo>
                  <a:pt x="118300" y="266319"/>
                </a:lnTo>
                <a:lnTo>
                  <a:pt x="115761" y="272796"/>
                </a:lnTo>
                <a:close/>
              </a:path>
              <a:path w="196850" h="711835">
                <a:moveTo>
                  <a:pt x="179832" y="711708"/>
                </a:moveTo>
                <a:lnTo>
                  <a:pt x="173736" y="711708"/>
                </a:lnTo>
                <a:lnTo>
                  <a:pt x="165711" y="710255"/>
                </a:lnTo>
                <a:lnTo>
                  <a:pt x="157543" y="705802"/>
                </a:lnTo>
                <a:lnTo>
                  <a:pt x="149090" y="698206"/>
                </a:lnTo>
                <a:lnTo>
                  <a:pt x="140208" y="687324"/>
                </a:lnTo>
                <a:lnTo>
                  <a:pt x="140081" y="682752"/>
                </a:lnTo>
                <a:lnTo>
                  <a:pt x="137123" y="646980"/>
                </a:lnTo>
                <a:lnTo>
                  <a:pt x="129796" y="602809"/>
                </a:lnTo>
                <a:lnTo>
                  <a:pt x="118372" y="551834"/>
                </a:lnTo>
                <a:lnTo>
                  <a:pt x="102998" y="494129"/>
                </a:lnTo>
                <a:lnTo>
                  <a:pt x="83820" y="429768"/>
                </a:lnTo>
                <a:lnTo>
                  <a:pt x="72342" y="393477"/>
                </a:lnTo>
                <a:lnTo>
                  <a:pt x="62865" y="362331"/>
                </a:lnTo>
                <a:lnTo>
                  <a:pt x="55102" y="336327"/>
                </a:lnTo>
                <a:lnTo>
                  <a:pt x="48768" y="315468"/>
                </a:lnTo>
                <a:lnTo>
                  <a:pt x="102575" y="315468"/>
                </a:lnTo>
                <a:lnTo>
                  <a:pt x="111061" y="386524"/>
                </a:lnTo>
                <a:lnTo>
                  <a:pt x="122039" y="433220"/>
                </a:lnTo>
                <a:lnTo>
                  <a:pt x="137160" y="484632"/>
                </a:lnTo>
                <a:lnTo>
                  <a:pt x="150876" y="529399"/>
                </a:lnTo>
                <a:lnTo>
                  <a:pt x="169164" y="586740"/>
                </a:lnTo>
                <a:lnTo>
                  <a:pt x="179451" y="615862"/>
                </a:lnTo>
                <a:lnTo>
                  <a:pt x="187452" y="639127"/>
                </a:lnTo>
                <a:lnTo>
                  <a:pt x="193167" y="656391"/>
                </a:lnTo>
                <a:lnTo>
                  <a:pt x="196596" y="667512"/>
                </a:lnTo>
                <a:lnTo>
                  <a:pt x="196482" y="675132"/>
                </a:lnTo>
                <a:lnTo>
                  <a:pt x="184404" y="710184"/>
                </a:lnTo>
                <a:lnTo>
                  <a:pt x="179832" y="71170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945369" y="778975"/>
            <a:ext cx="280239" cy="499205"/>
          </a:xfrm>
          <a:custGeom>
            <a:avLst/>
            <a:gdLst/>
            <a:ahLst/>
            <a:cxnLst/>
            <a:rect l="l" t="t" r="r" b="b"/>
            <a:pathLst>
              <a:path w="198120" h="706119">
                <a:moveTo>
                  <a:pt x="28956" y="62484"/>
                </a:moveTo>
                <a:lnTo>
                  <a:pt x="21336" y="62484"/>
                </a:lnTo>
                <a:lnTo>
                  <a:pt x="15240" y="59436"/>
                </a:lnTo>
                <a:lnTo>
                  <a:pt x="3048" y="50292"/>
                </a:lnTo>
                <a:lnTo>
                  <a:pt x="0" y="44196"/>
                </a:lnTo>
                <a:lnTo>
                  <a:pt x="0" y="36576"/>
                </a:lnTo>
                <a:lnTo>
                  <a:pt x="33337" y="14239"/>
                </a:lnTo>
                <a:lnTo>
                  <a:pt x="76200" y="6096"/>
                </a:lnTo>
                <a:lnTo>
                  <a:pt x="126682" y="1905"/>
                </a:lnTo>
                <a:lnTo>
                  <a:pt x="169164" y="0"/>
                </a:lnTo>
                <a:lnTo>
                  <a:pt x="176784" y="0"/>
                </a:lnTo>
                <a:lnTo>
                  <a:pt x="182880" y="3048"/>
                </a:lnTo>
                <a:lnTo>
                  <a:pt x="195072" y="12192"/>
                </a:lnTo>
                <a:lnTo>
                  <a:pt x="198120" y="18288"/>
                </a:lnTo>
                <a:lnTo>
                  <a:pt x="198120" y="33528"/>
                </a:lnTo>
                <a:lnTo>
                  <a:pt x="196596" y="39624"/>
                </a:lnTo>
                <a:lnTo>
                  <a:pt x="190500" y="44196"/>
                </a:lnTo>
                <a:lnTo>
                  <a:pt x="185928" y="48768"/>
                </a:lnTo>
                <a:lnTo>
                  <a:pt x="128016" y="48768"/>
                </a:lnTo>
                <a:lnTo>
                  <a:pt x="128808" y="56388"/>
                </a:lnTo>
                <a:lnTo>
                  <a:pt x="79248" y="56388"/>
                </a:lnTo>
                <a:lnTo>
                  <a:pt x="28956" y="62484"/>
                </a:lnTo>
                <a:close/>
              </a:path>
              <a:path w="198120" h="706119">
                <a:moveTo>
                  <a:pt x="178308" y="50292"/>
                </a:moveTo>
                <a:lnTo>
                  <a:pt x="170688" y="50292"/>
                </a:lnTo>
                <a:lnTo>
                  <a:pt x="138684" y="48768"/>
                </a:lnTo>
                <a:lnTo>
                  <a:pt x="185928" y="48768"/>
                </a:lnTo>
                <a:lnTo>
                  <a:pt x="178308" y="50292"/>
                </a:lnTo>
                <a:close/>
              </a:path>
              <a:path w="198120" h="706119">
                <a:moveTo>
                  <a:pt x="121920" y="705612"/>
                </a:moveTo>
                <a:lnTo>
                  <a:pt x="94297" y="675513"/>
                </a:lnTo>
                <a:lnTo>
                  <a:pt x="92964" y="658368"/>
                </a:lnTo>
                <a:lnTo>
                  <a:pt x="99060" y="512064"/>
                </a:lnTo>
                <a:lnTo>
                  <a:pt x="98750" y="484941"/>
                </a:lnTo>
                <a:lnTo>
                  <a:pt x="97726" y="451675"/>
                </a:lnTo>
                <a:lnTo>
                  <a:pt x="95845" y="412408"/>
                </a:lnTo>
                <a:lnTo>
                  <a:pt x="90082" y="322397"/>
                </a:lnTo>
                <a:lnTo>
                  <a:pt x="88201" y="283654"/>
                </a:lnTo>
                <a:lnTo>
                  <a:pt x="87177" y="250912"/>
                </a:lnTo>
                <a:lnTo>
                  <a:pt x="86868" y="224028"/>
                </a:lnTo>
                <a:lnTo>
                  <a:pt x="88392" y="143256"/>
                </a:lnTo>
                <a:lnTo>
                  <a:pt x="87820" y="112966"/>
                </a:lnTo>
                <a:lnTo>
                  <a:pt x="86106" y="88392"/>
                </a:lnTo>
                <a:lnTo>
                  <a:pt x="83248" y="69532"/>
                </a:lnTo>
                <a:lnTo>
                  <a:pt x="79248" y="56388"/>
                </a:lnTo>
                <a:lnTo>
                  <a:pt x="128808" y="56388"/>
                </a:lnTo>
                <a:lnTo>
                  <a:pt x="130897" y="76485"/>
                </a:lnTo>
                <a:lnTo>
                  <a:pt x="132778" y="104775"/>
                </a:lnTo>
                <a:lnTo>
                  <a:pt x="133802" y="133635"/>
                </a:lnTo>
                <a:lnTo>
                  <a:pt x="134112" y="163068"/>
                </a:lnTo>
                <a:lnTo>
                  <a:pt x="132588" y="281940"/>
                </a:lnTo>
                <a:lnTo>
                  <a:pt x="141732" y="493776"/>
                </a:lnTo>
                <a:lnTo>
                  <a:pt x="149352" y="659892"/>
                </a:lnTo>
                <a:lnTo>
                  <a:pt x="147637" y="679894"/>
                </a:lnTo>
                <a:lnTo>
                  <a:pt x="142494" y="694182"/>
                </a:lnTo>
                <a:lnTo>
                  <a:pt x="133921" y="702754"/>
                </a:lnTo>
                <a:lnTo>
                  <a:pt x="121920" y="70561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66565" y="777897"/>
            <a:ext cx="235329" cy="494716"/>
          </a:xfrm>
          <a:custGeom>
            <a:avLst/>
            <a:gdLst/>
            <a:ahLst/>
            <a:cxnLst/>
            <a:rect l="l" t="t" r="r" b="b"/>
            <a:pathLst>
              <a:path w="166370" h="699769">
                <a:moveTo>
                  <a:pt x="28956" y="60960"/>
                </a:moveTo>
                <a:lnTo>
                  <a:pt x="22860" y="60960"/>
                </a:lnTo>
                <a:lnTo>
                  <a:pt x="12858" y="59531"/>
                </a:lnTo>
                <a:lnTo>
                  <a:pt x="5715" y="55245"/>
                </a:lnTo>
                <a:lnTo>
                  <a:pt x="1428" y="48101"/>
                </a:lnTo>
                <a:lnTo>
                  <a:pt x="0" y="38100"/>
                </a:lnTo>
                <a:lnTo>
                  <a:pt x="0" y="30480"/>
                </a:lnTo>
                <a:lnTo>
                  <a:pt x="6096" y="24384"/>
                </a:lnTo>
                <a:lnTo>
                  <a:pt x="15240" y="19812"/>
                </a:lnTo>
                <a:lnTo>
                  <a:pt x="22407" y="15549"/>
                </a:lnTo>
                <a:lnTo>
                  <a:pt x="67032" y="4500"/>
                </a:lnTo>
                <a:lnTo>
                  <a:pt x="106680" y="0"/>
                </a:lnTo>
                <a:lnTo>
                  <a:pt x="115252" y="547"/>
                </a:lnTo>
                <a:lnTo>
                  <a:pt x="141732" y="18288"/>
                </a:lnTo>
                <a:lnTo>
                  <a:pt x="141732" y="32004"/>
                </a:lnTo>
                <a:lnTo>
                  <a:pt x="140208" y="38100"/>
                </a:lnTo>
                <a:lnTo>
                  <a:pt x="131064" y="47244"/>
                </a:lnTo>
                <a:lnTo>
                  <a:pt x="126492" y="50292"/>
                </a:lnTo>
                <a:lnTo>
                  <a:pt x="97536" y="50292"/>
                </a:lnTo>
                <a:lnTo>
                  <a:pt x="92964" y="51816"/>
                </a:lnTo>
                <a:lnTo>
                  <a:pt x="88392" y="56388"/>
                </a:lnTo>
                <a:lnTo>
                  <a:pt x="44196" y="56388"/>
                </a:lnTo>
                <a:lnTo>
                  <a:pt x="36576" y="59436"/>
                </a:lnTo>
                <a:lnTo>
                  <a:pt x="28956" y="60960"/>
                </a:lnTo>
                <a:close/>
              </a:path>
              <a:path w="166370" h="699769">
                <a:moveTo>
                  <a:pt x="155680" y="650748"/>
                </a:moveTo>
                <a:lnTo>
                  <a:pt x="56388" y="650748"/>
                </a:lnTo>
                <a:lnTo>
                  <a:pt x="60960" y="644652"/>
                </a:lnTo>
                <a:lnTo>
                  <a:pt x="60960" y="629412"/>
                </a:lnTo>
                <a:lnTo>
                  <a:pt x="60626" y="589430"/>
                </a:lnTo>
                <a:lnTo>
                  <a:pt x="59436" y="540448"/>
                </a:lnTo>
                <a:lnTo>
                  <a:pt x="57102" y="482607"/>
                </a:lnTo>
                <a:lnTo>
                  <a:pt x="53340" y="416052"/>
                </a:lnTo>
                <a:lnTo>
                  <a:pt x="49339" y="349496"/>
                </a:lnTo>
                <a:lnTo>
                  <a:pt x="46482" y="291655"/>
                </a:lnTo>
                <a:lnTo>
                  <a:pt x="44767" y="242673"/>
                </a:lnTo>
                <a:lnTo>
                  <a:pt x="44196" y="202692"/>
                </a:lnTo>
                <a:lnTo>
                  <a:pt x="45713" y="108630"/>
                </a:lnTo>
                <a:lnTo>
                  <a:pt x="45696" y="93892"/>
                </a:lnTo>
                <a:lnTo>
                  <a:pt x="45529" y="80581"/>
                </a:lnTo>
                <a:lnTo>
                  <a:pt x="45077" y="68127"/>
                </a:lnTo>
                <a:lnTo>
                  <a:pt x="44196" y="56388"/>
                </a:lnTo>
                <a:lnTo>
                  <a:pt x="88392" y="56388"/>
                </a:lnTo>
                <a:lnTo>
                  <a:pt x="86868" y="60960"/>
                </a:lnTo>
                <a:lnTo>
                  <a:pt x="86981" y="80581"/>
                </a:lnTo>
                <a:lnTo>
                  <a:pt x="87245" y="108630"/>
                </a:lnTo>
                <a:lnTo>
                  <a:pt x="88428" y="155630"/>
                </a:lnTo>
                <a:lnTo>
                  <a:pt x="90489" y="209580"/>
                </a:lnTo>
                <a:lnTo>
                  <a:pt x="93500" y="270479"/>
                </a:lnTo>
                <a:lnTo>
                  <a:pt x="97536" y="338328"/>
                </a:lnTo>
                <a:lnTo>
                  <a:pt x="101730" y="406920"/>
                </a:lnTo>
                <a:lnTo>
                  <a:pt x="105119" y="468270"/>
                </a:lnTo>
                <a:lnTo>
                  <a:pt x="107630" y="522451"/>
                </a:lnTo>
                <a:lnTo>
                  <a:pt x="109191" y="569537"/>
                </a:lnTo>
                <a:lnTo>
                  <a:pt x="109728" y="609600"/>
                </a:lnTo>
                <a:lnTo>
                  <a:pt x="109728" y="644652"/>
                </a:lnTo>
                <a:lnTo>
                  <a:pt x="140727" y="644652"/>
                </a:lnTo>
                <a:lnTo>
                  <a:pt x="144899" y="645152"/>
                </a:lnTo>
                <a:lnTo>
                  <a:pt x="155680" y="650748"/>
                </a:lnTo>
                <a:close/>
              </a:path>
              <a:path w="166370" h="699769">
                <a:moveTo>
                  <a:pt x="140727" y="644652"/>
                </a:moveTo>
                <a:lnTo>
                  <a:pt x="115824" y="644652"/>
                </a:lnTo>
                <a:lnTo>
                  <a:pt x="121920" y="643128"/>
                </a:lnTo>
                <a:lnTo>
                  <a:pt x="128016" y="643128"/>
                </a:lnTo>
                <a:lnTo>
                  <a:pt x="140727" y="644652"/>
                </a:lnTo>
                <a:close/>
              </a:path>
              <a:path w="166370" h="699769">
                <a:moveTo>
                  <a:pt x="80772" y="699516"/>
                </a:moveTo>
                <a:lnTo>
                  <a:pt x="45648" y="697801"/>
                </a:lnTo>
                <a:lnTo>
                  <a:pt x="20383" y="692658"/>
                </a:lnTo>
                <a:lnTo>
                  <a:pt x="5119" y="684085"/>
                </a:lnTo>
                <a:lnTo>
                  <a:pt x="0" y="672084"/>
                </a:lnTo>
                <a:lnTo>
                  <a:pt x="1952" y="662082"/>
                </a:lnTo>
                <a:lnTo>
                  <a:pt x="7620" y="654939"/>
                </a:lnTo>
                <a:lnTo>
                  <a:pt x="16716" y="650652"/>
                </a:lnTo>
                <a:lnTo>
                  <a:pt x="28956" y="649224"/>
                </a:lnTo>
                <a:lnTo>
                  <a:pt x="48768" y="650748"/>
                </a:lnTo>
                <a:lnTo>
                  <a:pt x="155680" y="650748"/>
                </a:lnTo>
                <a:lnTo>
                  <a:pt x="156781" y="651319"/>
                </a:lnTo>
                <a:lnTo>
                  <a:pt x="163806" y="661773"/>
                </a:lnTo>
                <a:lnTo>
                  <a:pt x="166116" y="676656"/>
                </a:lnTo>
                <a:lnTo>
                  <a:pt x="166116" y="681228"/>
                </a:lnTo>
                <a:lnTo>
                  <a:pt x="143256" y="696468"/>
                </a:lnTo>
                <a:lnTo>
                  <a:pt x="80772" y="69951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719260" y="776820"/>
            <a:ext cx="278442" cy="503245"/>
          </a:xfrm>
          <a:custGeom>
            <a:avLst/>
            <a:gdLst/>
            <a:ahLst/>
            <a:cxnLst/>
            <a:rect l="l" t="t" r="r" b="b"/>
            <a:pathLst>
              <a:path w="196850" h="711835">
                <a:moveTo>
                  <a:pt x="35052" y="708660"/>
                </a:moveTo>
                <a:lnTo>
                  <a:pt x="16764" y="708660"/>
                </a:lnTo>
                <a:lnTo>
                  <a:pt x="10668" y="705612"/>
                </a:lnTo>
                <a:lnTo>
                  <a:pt x="1524" y="696468"/>
                </a:lnTo>
                <a:lnTo>
                  <a:pt x="0" y="690372"/>
                </a:lnTo>
                <a:lnTo>
                  <a:pt x="105" y="656391"/>
                </a:lnTo>
                <a:lnTo>
                  <a:pt x="2936" y="153924"/>
                </a:lnTo>
                <a:lnTo>
                  <a:pt x="3048" y="12192"/>
                </a:lnTo>
                <a:lnTo>
                  <a:pt x="4572" y="7620"/>
                </a:lnTo>
                <a:lnTo>
                  <a:pt x="10668" y="1524"/>
                </a:lnTo>
                <a:lnTo>
                  <a:pt x="18288" y="0"/>
                </a:lnTo>
                <a:lnTo>
                  <a:pt x="32004" y="0"/>
                </a:lnTo>
                <a:lnTo>
                  <a:pt x="70104" y="9144"/>
                </a:lnTo>
                <a:lnTo>
                  <a:pt x="103632" y="33528"/>
                </a:lnTo>
                <a:lnTo>
                  <a:pt x="110536" y="42672"/>
                </a:lnTo>
                <a:lnTo>
                  <a:pt x="50292" y="42672"/>
                </a:lnTo>
                <a:lnTo>
                  <a:pt x="45806" y="228076"/>
                </a:lnTo>
                <a:lnTo>
                  <a:pt x="45928" y="256032"/>
                </a:lnTo>
                <a:lnTo>
                  <a:pt x="46362" y="265080"/>
                </a:lnTo>
                <a:lnTo>
                  <a:pt x="47244" y="272796"/>
                </a:lnTo>
                <a:lnTo>
                  <a:pt x="114858" y="272796"/>
                </a:lnTo>
                <a:lnTo>
                  <a:pt x="114419" y="274034"/>
                </a:lnTo>
                <a:lnTo>
                  <a:pt x="111252" y="283464"/>
                </a:lnTo>
                <a:lnTo>
                  <a:pt x="107227" y="292631"/>
                </a:lnTo>
                <a:lnTo>
                  <a:pt x="102036" y="304680"/>
                </a:lnTo>
                <a:lnTo>
                  <a:pt x="100584" y="307848"/>
                </a:lnTo>
                <a:lnTo>
                  <a:pt x="101184" y="315468"/>
                </a:lnTo>
                <a:lnTo>
                  <a:pt x="48768" y="315468"/>
                </a:lnTo>
                <a:lnTo>
                  <a:pt x="48768" y="688848"/>
                </a:lnTo>
                <a:lnTo>
                  <a:pt x="47244" y="694944"/>
                </a:lnTo>
                <a:lnTo>
                  <a:pt x="44196" y="701040"/>
                </a:lnTo>
                <a:lnTo>
                  <a:pt x="41148" y="705612"/>
                </a:lnTo>
                <a:lnTo>
                  <a:pt x="35052" y="708660"/>
                </a:lnTo>
                <a:close/>
              </a:path>
              <a:path w="196850" h="711835">
                <a:moveTo>
                  <a:pt x="114858" y="272796"/>
                </a:moveTo>
                <a:lnTo>
                  <a:pt x="47244" y="272796"/>
                </a:lnTo>
                <a:lnTo>
                  <a:pt x="54363" y="265390"/>
                </a:lnTo>
                <a:lnTo>
                  <a:pt x="61912" y="256984"/>
                </a:lnTo>
                <a:lnTo>
                  <a:pt x="69746" y="247721"/>
                </a:lnTo>
                <a:lnTo>
                  <a:pt x="77724" y="237744"/>
                </a:lnTo>
                <a:lnTo>
                  <a:pt x="91440" y="158496"/>
                </a:lnTo>
                <a:lnTo>
                  <a:pt x="92964" y="153924"/>
                </a:lnTo>
                <a:lnTo>
                  <a:pt x="92964" y="143256"/>
                </a:lnTo>
                <a:lnTo>
                  <a:pt x="92392" y="132135"/>
                </a:lnTo>
                <a:lnTo>
                  <a:pt x="83795" y="89844"/>
                </a:lnTo>
                <a:lnTo>
                  <a:pt x="60245" y="47267"/>
                </a:lnTo>
                <a:lnTo>
                  <a:pt x="50292" y="42672"/>
                </a:lnTo>
                <a:lnTo>
                  <a:pt x="110536" y="42672"/>
                </a:lnTo>
                <a:lnTo>
                  <a:pt x="134273" y="89916"/>
                </a:lnTo>
                <a:lnTo>
                  <a:pt x="142351" y="131611"/>
                </a:lnTo>
                <a:lnTo>
                  <a:pt x="143256" y="153924"/>
                </a:lnTo>
                <a:lnTo>
                  <a:pt x="142065" y="176736"/>
                </a:lnTo>
                <a:lnTo>
                  <a:pt x="138303" y="201549"/>
                </a:lnTo>
                <a:lnTo>
                  <a:pt x="131683" y="228076"/>
                </a:lnTo>
                <a:lnTo>
                  <a:pt x="121920" y="256032"/>
                </a:lnTo>
                <a:lnTo>
                  <a:pt x="119610" y="260318"/>
                </a:lnTo>
                <a:lnTo>
                  <a:pt x="117157" y="266319"/>
                </a:lnTo>
                <a:lnTo>
                  <a:pt x="114858" y="272796"/>
                </a:lnTo>
                <a:close/>
              </a:path>
              <a:path w="196850" h="711835">
                <a:moveTo>
                  <a:pt x="179832" y="711708"/>
                </a:moveTo>
                <a:lnTo>
                  <a:pt x="173736" y="711708"/>
                </a:lnTo>
                <a:lnTo>
                  <a:pt x="164853" y="710255"/>
                </a:lnTo>
                <a:lnTo>
                  <a:pt x="156400" y="705802"/>
                </a:lnTo>
                <a:lnTo>
                  <a:pt x="148232" y="698206"/>
                </a:lnTo>
                <a:lnTo>
                  <a:pt x="140208" y="687324"/>
                </a:lnTo>
                <a:lnTo>
                  <a:pt x="140178" y="683990"/>
                </a:lnTo>
                <a:lnTo>
                  <a:pt x="136379" y="646980"/>
                </a:lnTo>
                <a:lnTo>
                  <a:pt x="128601" y="602809"/>
                </a:lnTo>
                <a:lnTo>
                  <a:pt x="116945" y="551834"/>
                </a:lnTo>
                <a:lnTo>
                  <a:pt x="101486" y="494129"/>
                </a:lnTo>
                <a:lnTo>
                  <a:pt x="71485" y="393477"/>
                </a:lnTo>
                <a:lnTo>
                  <a:pt x="62103" y="362331"/>
                </a:lnTo>
                <a:lnTo>
                  <a:pt x="54435" y="336327"/>
                </a:lnTo>
                <a:lnTo>
                  <a:pt x="48768" y="315468"/>
                </a:lnTo>
                <a:lnTo>
                  <a:pt x="101184" y="315468"/>
                </a:lnTo>
                <a:lnTo>
                  <a:pt x="103489" y="344685"/>
                </a:lnTo>
                <a:lnTo>
                  <a:pt x="110109" y="386524"/>
                </a:lnTo>
                <a:lnTo>
                  <a:pt x="120729" y="433220"/>
                </a:lnTo>
                <a:lnTo>
                  <a:pt x="135636" y="484632"/>
                </a:lnTo>
                <a:lnTo>
                  <a:pt x="150114" y="529399"/>
                </a:lnTo>
                <a:lnTo>
                  <a:pt x="159210" y="556426"/>
                </a:lnTo>
                <a:lnTo>
                  <a:pt x="169164" y="586740"/>
                </a:lnTo>
                <a:lnTo>
                  <a:pt x="179236" y="615862"/>
                </a:lnTo>
                <a:lnTo>
                  <a:pt x="186880" y="639127"/>
                </a:lnTo>
                <a:lnTo>
                  <a:pt x="192524" y="656391"/>
                </a:lnTo>
                <a:lnTo>
                  <a:pt x="196596" y="667512"/>
                </a:lnTo>
                <a:lnTo>
                  <a:pt x="196596" y="670560"/>
                </a:lnTo>
                <a:lnTo>
                  <a:pt x="196098" y="682752"/>
                </a:lnTo>
                <a:lnTo>
                  <a:pt x="184404" y="710184"/>
                </a:lnTo>
                <a:lnTo>
                  <a:pt x="179832" y="71170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040457" y="781130"/>
            <a:ext cx="358382" cy="491573"/>
          </a:xfrm>
          <a:custGeom>
            <a:avLst/>
            <a:gdLst/>
            <a:ahLst/>
            <a:cxnLst/>
            <a:rect l="l" t="t" r="r" b="b"/>
            <a:pathLst>
              <a:path w="253364" h="695325">
                <a:moveTo>
                  <a:pt x="41148" y="685800"/>
                </a:moveTo>
                <a:lnTo>
                  <a:pt x="24860" y="684657"/>
                </a:lnTo>
                <a:lnTo>
                  <a:pt x="12573" y="681228"/>
                </a:lnTo>
                <a:lnTo>
                  <a:pt x="4286" y="675513"/>
                </a:lnTo>
                <a:lnTo>
                  <a:pt x="0" y="667512"/>
                </a:lnTo>
                <a:lnTo>
                  <a:pt x="7715" y="649200"/>
                </a:lnTo>
                <a:lnTo>
                  <a:pt x="17145" y="612457"/>
                </a:lnTo>
                <a:lnTo>
                  <a:pt x="28289" y="557141"/>
                </a:lnTo>
                <a:lnTo>
                  <a:pt x="41148" y="483108"/>
                </a:lnTo>
                <a:lnTo>
                  <a:pt x="51979" y="418909"/>
                </a:lnTo>
                <a:lnTo>
                  <a:pt x="62167" y="361309"/>
                </a:lnTo>
                <a:lnTo>
                  <a:pt x="71762" y="309189"/>
                </a:lnTo>
                <a:lnTo>
                  <a:pt x="80552" y="262920"/>
                </a:lnTo>
                <a:lnTo>
                  <a:pt x="88392" y="222504"/>
                </a:lnTo>
                <a:lnTo>
                  <a:pt x="97583" y="177379"/>
                </a:lnTo>
                <a:lnTo>
                  <a:pt x="107061" y="135826"/>
                </a:lnTo>
                <a:lnTo>
                  <a:pt x="117109" y="97988"/>
                </a:lnTo>
                <a:lnTo>
                  <a:pt x="138279" y="36004"/>
                </a:lnTo>
                <a:lnTo>
                  <a:pt x="167640" y="0"/>
                </a:lnTo>
                <a:lnTo>
                  <a:pt x="177117" y="571"/>
                </a:lnTo>
                <a:lnTo>
                  <a:pt x="185166" y="2286"/>
                </a:lnTo>
                <a:lnTo>
                  <a:pt x="192071" y="5143"/>
                </a:lnTo>
                <a:lnTo>
                  <a:pt x="198120" y="9144"/>
                </a:lnTo>
                <a:lnTo>
                  <a:pt x="199263" y="32265"/>
                </a:lnTo>
                <a:lnTo>
                  <a:pt x="202692" y="69532"/>
                </a:lnTo>
                <a:lnTo>
                  <a:pt x="208407" y="120800"/>
                </a:lnTo>
                <a:lnTo>
                  <a:pt x="209667" y="131064"/>
                </a:lnTo>
                <a:lnTo>
                  <a:pt x="163068" y="131064"/>
                </a:lnTo>
                <a:lnTo>
                  <a:pt x="145351" y="179070"/>
                </a:lnTo>
                <a:lnTo>
                  <a:pt x="134135" y="228790"/>
                </a:lnTo>
                <a:lnTo>
                  <a:pt x="121920" y="295656"/>
                </a:lnTo>
                <a:lnTo>
                  <a:pt x="109656" y="364212"/>
                </a:lnTo>
                <a:lnTo>
                  <a:pt x="100337" y="419282"/>
                </a:lnTo>
                <a:lnTo>
                  <a:pt x="94245" y="459867"/>
                </a:lnTo>
                <a:lnTo>
                  <a:pt x="91440" y="486156"/>
                </a:lnTo>
                <a:lnTo>
                  <a:pt x="110037" y="491037"/>
                </a:lnTo>
                <a:lnTo>
                  <a:pt x="127063" y="494347"/>
                </a:lnTo>
                <a:lnTo>
                  <a:pt x="142660" y="496228"/>
                </a:lnTo>
                <a:lnTo>
                  <a:pt x="156972" y="496824"/>
                </a:lnTo>
                <a:lnTo>
                  <a:pt x="241763" y="496824"/>
                </a:lnTo>
                <a:lnTo>
                  <a:pt x="243840" y="516636"/>
                </a:lnTo>
                <a:lnTo>
                  <a:pt x="244767" y="527304"/>
                </a:lnTo>
                <a:lnTo>
                  <a:pt x="86868" y="527304"/>
                </a:lnTo>
                <a:lnTo>
                  <a:pt x="81676" y="537043"/>
                </a:lnTo>
                <a:lnTo>
                  <a:pt x="77343" y="548068"/>
                </a:lnTo>
                <a:lnTo>
                  <a:pt x="73580" y="560522"/>
                </a:lnTo>
                <a:lnTo>
                  <a:pt x="70104" y="574548"/>
                </a:lnTo>
                <a:lnTo>
                  <a:pt x="67556" y="590311"/>
                </a:lnTo>
                <a:lnTo>
                  <a:pt x="64579" y="605790"/>
                </a:lnTo>
                <a:lnTo>
                  <a:pt x="54221" y="651295"/>
                </a:lnTo>
                <a:lnTo>
                  <a:pt x="45696" y="675822"/>
                </a:lnTo>
                <a:lnTo>
                  <a:pt x="41148" y="685800"/>
                </a:lnTo>
                <a:close/>
              </a:path>
              <a:path w="253364" h="695325">
                <a:moveTo>
                  <a:pt x="241763" y="496824"/>
                </a:moveTo>
                <a:lnTo>
                  <a:pt x="156972" y="496824"/>
                </a:lnTo>
                <a:lnTo>
                  <a:pt x="168687" y="496800"/>
                </a:lnTo>
                <a:lnTo>
                  <a:pt x="178689" y="496633"/>
                </a:lnTo>
                <a:lnTo>
                  <a:pt x="186975" y="496181"/>
                </a:lnTo>
                <a:lnTo>
                  <a:pt x="193548" y="495300"/>
                </a:lnTo>
                <a:lnTo>
                  <a:pt x="192119" y="481298"/>
                </a:lnTo>
                <a:lnTo>
                  <a:pt x="190095" y="459605"/>
                </a:lnTo>
                <a:lnTo>
                  <a:pt x="187539" y="430911"/>
                </a:lnTo>
                <a:lnTo>
                  <a:pt x="184404" y="394716"/>
                </a:lnTo>
                <a:lnTo>
                  <a:pt x="180093" y="354115"/>
                </a:lnTo>
                <a:lnTo>
                  <a:pt x="176212" y="314515"/>
                </a:lnTo>
                <a:lnTo>
                  <a:pt x="172616" y="275772"/>
                </a:lnTo>
                <a:lnTo>
                  <a:pt x="169164" y="237744"/>
                </a:lnTo>
                <a:lnTo>
                  <a:pt x="164442" y="179070"/>
                </a:lnTo>
                <a:lnTo>
                  <a:pt x="163068" y="147828"/>
                </a:lnTo>
                <a:lnTo>
                  <a:pt x="163068" y="131064"/>
                </a:lnTo>
                <a:lnTo>
                  <a:pt x="209667" y="131064"/>
                </a:lnTo>
                <a:lnTo>
                  <a:pt x="216408" y="185928"/>
                </a:lnTo>
                <a:lnTo>
                  <a:pt x="223527" y="252531"/>
                </a:lnTo>
                <a:lnTo>
                  <a:pt x="228790" y="306133"/>
                </a:lnTo>
                <a:lnTo>
                  <a:pt x="232052" y="346876"/>
                </a:lnTo>
                <a:lnTo>
                  <a:pt x="233767" y="399192"/>
                </a:lnTo>
                <a:lnTo>
                  <a:pt x="235656" y="431006"/>
                </a:lnTo>
                <a:lnTo>
                  <a:pt x="238958" y="470058"/>
                </a:lnTo>
                <a:lnTo>
                  <a:pt x="241763" y="496824"/>
                </a:lnTo>
                <a:close/>
              </a:path>
              <a:path w="253364" h="695325">
                <a:moveTo>
                  <a:pt x="222504" y="694944"/>
                </a:moveTo>
                <a:lnTo>
                  <a:pt x="210264" y="693515"/>
                </a:lnTo>
                <a:lnTo>
                  <a:pt x="201168" y="689229"/>
                </a:lnTo>
                <a:lnTo>
                  <a:pt x="195500" y="682085"/>
                </a:lnTo>
                <a:lnTo>
                  <a:pt x="193548" y="672084"/>
                </a:lnTo>
                <a:lnTo>
                  <a:pt x="193548" y="551688"/>
                </a:lnTo>
                <a:lnTo>
                  <a:pt x="186166" y="547377"/>
                </a:lnTo>
                <a:lnTo>
                  <a:pt x="146304" y="536448"/>
                </a:lnTo>
                <a:lnTo>
                  <a:pt x="100226" y="528732"/>
                </a:lnTo>
                <a:lnTo>
                  <a:pt x="86868" y="527304"/>
                </a:lnTo>
                <a:lnTo>
                  <a:pt x="244767" y="527304"/>
                </a:lnTo>
                <a:lnTo>
                  <a:pt x="247840" y="562665"/>
                </a:lnTo>
                <a:lnTo>
                  <a:pt x="250698" y="602551"/>
                </a:lnTo>
                <a:lnTo>
                  <a:pt x="252412" y="636436"/>
                </a:lnTo>
                <a:lnTo>
                  <a:pt x="252984" y="664464"/>
                </a:lnTo>
                <a:lnTo>
                  <a:pt x="251007" y="678227"/>
                </a:lnTo>
                <a:lnTo>
                  <a:pt x="245173" y="687705"/>
                </a:lnTo>
                <a:lnTo>
                  <a:pt x="235624" y="693181"/>
                </a:lnTo>
                <a:lnTo>
                  <a:pt x="222504" y="69494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480214" y="764968"/>
            <a:ext cx="384430" cy="518509"/>
          </a:xfrm>
          <a:custGeom>
            <a:avLst/>
            <a:gdLst/>
            <a:ahLst/>
            <a:cxnLst/>
            <a:rect l="l" t="t" r="r" b="b"/>
            <a:pathLst>
              <a:path w="271779" h="733425">
                <a:moveTo>
                  <a:pt x="260604" y="617220"/>
                </a:moveTo>
                <a:lnTo>
                  <a:pt x="213360" y="617220"/>
                </a:lnTo>
                <a:lnTo>
                  <a:pt x="216314" y="305562"/>
                </a:lnTo>
                <a:lnTo>
                  <a:pt x="216408" y="22860"/>
                </a:lnTo>
                <a:lnTo>
                  <a:pt x="220098" y="12858"/>
                </a:lnTo>
                <a:lnTo>
                  <a:pt x="226504" y="5715"/>
                </a:lnTo>
                <a:lnTo>
                  <a:pt x="235481" y="1428"/>
                </a:lnTo>
                <a:lnTo>
                  <a:pt x="246888" y="0"/>
                </a:lnTo>
                <a:lnTo>
                  <a:pt x="257770" y="2047"/>
                </a:lnTo>
                <a:lnTo>
                  <a:pt x="265366" y="8382"/>
                </a:lnTo>
                <a:lnTo>
                  <a:pt x="269819" y="19288"/>
                </a:lnTo>
                <a:lnTo>
                  <a:pt x="271272" y="35052"/>
                </a:lnTo>
                <a:lnTo>
                  <a:pt x="271272" y="41148"/>
                </a:lnTo>
                <a:lnTo>
                  <a:pt x="269271" y="47148"/>
                </a:lnTo>
                <a:lnTo>
                  <a:pt x="267843" y="53721"/>
                </a:lnTo>
                <a:lnTo>
                  <a:pt x="266985" y="60864"/>
                </a:lnTo>
                <a:lnTo>
                  <a:pt x="266700" y="68580"/>
                </a:lnTo>
                <a:lnTo>
                  <a:pt x="260604" y="409956"/>
                </a:lnTo>
                <a:lnTo>
                  <a:pt x="260604" y="617220"/>
                </a:lnTo>
                <a:close/>
              </a:path>
              <a:path w="271779" h="733425">
                <a:moveTo>
                  <a:pt x="22860" y="719328"/>
                </a:moveTo>
                <a:lnTo>
                  <a:pt x="12192" y="719328"/>
                </a:lnTo>
                <a:lnTo>
                  <a:pt x="6096" y="714756"/>
                </a:lnTo>
                <a:lnTo>
                  <a:pt x="6096" y="705612"/>
                </a:lnTo>
                <a:lnTo>
                  <a:pt x="10668" y="638556"/>
                </a:lnTo>
                <a:lnTo>
                  <a:pt x="10440" y="617220"/>
                </a:lnTo>
                <a:lnTo>
                  <a:pt x="9525" y="577024"/>
                </a:lnTo>
                <a:lnTo>
                  <a:pt x="8096" y="534614"/>
                </a:lnTo>
                <a:lnTo>
                  <a:pt x="6096" y="484632"/>
                </a:lnTo>
                <a:lnTo>
                  <a:pt x="3214" y="436078"/>
                </a:lnTo>
                <a:lnTo>
                  <a:pt x="1333" y="397954"/>
                </a:lnTo>
                <a:lnTo>
                  <a:pt x="309" y="370403"/>
                </a:lnTo>
                <a:lnTo>
                  <a:pt x="99" y="359005"/>
                </a:lnTo>
                <a:lnTo>
                  <a:pt x="0" y="234696"/>
                </a:lnTo>
                <a:lnTo>
                  <a:pt x="5986" y="68580"/>
                </a:lnTo>
                <a:lnTo>
                  <a:pt x="6096" y="59436"/>
                </a:lnTo>
                <a:lnTo>
                  <a:pt x="7262" y="39433"/>
                </a:lnTo>
                <a:lnTo>
                  <a:pt x="10858" y="25146"/>
                </a:lnTo>
                <a:lnTo>
                  <a:pt x="17025" y="16573"/>
                </a:lnTo>
                <a:lnTo>
                  <a:pt x="25908" y="13716"/>
                </a:lnTo>
                <a:lnTo>
                  <a:pt x="35909" y="19121"/>
                </a:lnTo>
                <a:lnTo>
                  <a:pt x="61055" y="61936"/>
                </a:lnTo>
                <a:lnTo>
                  <a:pt x="76200" y="99060"/>
                </a:lnTo>
                <a:lnTo>
                  <a:pt x="88430" y="134112"/>
                </a:lnTo>
                <a:lnTo>
                  <a:pt x="45720" y="134112"/>
                </a:lnTo>
                <a:lnTo>
                  <a:pt x="45720" y="437388"/>
                </a:lnTo>
                <a:lnTo>
                  <a:pt x="46267" y="461938"/>
                </a:lnTo>
                <a:lnTo>
                  <a:pt x="47815" y="492061"/>
                </a:lnTo>
                <a:lnTo>
                  <a:pt x="50220" y="527613"/>
                </a:lnTo>
                <a:lnTo>
                  <a:pt x="53340" y="568452"/>
                </a:lnTo>
                <a:lnTo>
                  <a:pt x="56221" y="609290"/>
                </a:lnTo>
                <a:lnTo>
                  <a:pt x="58102" y="644842"/>
                </a:lnTo>
                <a:lnTo>
                  <a:pt x="59126" y="674965"/>
                </a:lnTo>
                <a:lnTo>
                  <a:pt x="59339" y="691896"/>
                </a:lnTo>
                <a:lnTo>
                  <a:pt x="59436" y="705612"/>
                </a:lnTo>
                <a:lnTo>
                  <a:pt x="56388" y="710184"/>
                </a:lnTo>
                <a:lnTo>
                  <a:pt x="48768" y="714756"/>
                </a:lnTo>
                <a:lnTo>
                  <a:pt x="43648" y="716756"/>
                </a:lnTo>
                <a:lnTo>
                  <a:pt x="37528" y="718185"/>
                </a:lnTo>
                <a:lnTo>
                  <a:pt x="30551" y="719042"/>
                </a:lnTo>
                <a:lnTo>
                  <a:pt x="22860" y="719328"/>
                </a:lnTo>
                <a:close/>
              </a:path>
              <a:path w="271779" h="733425">
                <a:moveTo>
                  <a:pt x="240792" y="733044"/>
                </a:moveTo>
                <a:lnTo>
                  <a:pt x="233172" y="733044"/>
                </a:lnTo>
                <a:lnTo>
                  <a:pt x="221503" y="721066"/>
                </a:lnTo>
                <a:lnTo>
                  <a:pt x="204978" y="685228"/>
                </a:lnTo>
                <a:lnTo>
                  <a:pt x="183880" y="625673"/>
                </a:lnTo>
                <a:lnTo>
                  <a:pt x="158496" y="542544"/>
                </a:lnTo>
                <a:lnTo>
                  <a:pt x="144273" y="494615"/>
                </a:lnTo>
                <a:lnTo>
                  <a:pt x="130159" y="445722"/>
                </a:lnTo>
                <a:lnTo>
                  <a:pt x="116115" y="395900"/>
                </a:lnTo>
                <a:lnTo>
                  <a:pt x="102108" y="345186"/>
                </a:lnTo>
                <a:lnTo>
                  <a:pt x="88100" y="293614"/>
                </a:lnTo>
                <a:lnTo>
                  <a:pt x="74056" y="241220"/>
                </a:lnTo>
                <a:lnTo>
                  <a:pt x="59942" y="188041"/>
                </a:lnTo>
                <a:lnTo>
                  <a:pt x="45720" y="134112"/>
                </a:lnTo>
                <a:lnTo>
                  <a:pt x="88430" y="134112"/>
                </a:lnTo>
                <a:lnTo>
                  <a:pt x="112218" y="210763"/>
                </a:lnTo>
                <a:lnTo>
                  <a:pt x="125041" y="256141"/>
                </a:lnTo>
                <a:lnTo>
                  <a:pt x="138303" y="305562"/>
                </a:lnTo>
                <a:lnTo>
                  <a:pt x="152022" y="359005"/>
                </a:lnTo>
                <a:lnTo>
                  <a:pt x="166216" y="416454"/>
                </a:lnTo>
                <a:lnTo>
                  <a:pt x="180904" y="477889"/>
                </a:lnTo>
                <a:lnTo>
                  <a:pt x="196105" y="543293"/>
                </a:lnTo>
                <a:lnTo>
                  <a:pt x="211836" y="612648"/>
                </a:lnTo>
                <a:lnTo>
                  <a:pt x="213360" y="617220"/>
                </a:lnTo>
                <a:lnTo>
                  <a:pt x="260604" y="617220"/>
                </a:lnTo>
                <a:lnTo>
                  <a:pt x="260604" y="691896"/>
                </a:lnTo>
                <a:lnTo>
                  <a:pt x="246888" y="728472"/>
                </a:lnTo>
                <a:lnTo>
                  <a:pt x="240792" y="73304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30753" y="778975"/>
            <a:ext cx="353891" cy="495614"/>
          </a:xfrm>
          <a:custGeom>
            <a:avLst/>
            <a:gdLst/>
            <a:ahLst/>
            <a:cxnLst/>
            <a:rect l="l" t="t" r="r" b="b"/>
            <a:pathLst>
              <a:path w="250189" h="701039">
                <a:moveTo>
                  <a:pt x="59436" y="701040"/>
                </a:moveTo>
                <a:lnTo>
                  <a:pt x="21431" y="689205"/>
                </a:lnTo>
                <a:lnTo>
                  <a:pt x="13716" y="670560"/>
                </a:lnTo>
                <a:lnTo>
                  <a:pt x="22598" y="655343"/>
                </a:lnTo>
                <a:lnTo>
                  <a:pt x="28765" y="632269"/>
                </a:lnTo>
                <a:lnTo>
                  <a:pt x="32361" y="600908"/>
                </a:lnTo>
                <a:lnTo>
                  <a:pt x="33426" y="564332"/>
                </a:lnTo>
                <a:lnTo>
                  <a:pt x="33510" y="559308"/>
                </a:lnTo>
                <a:lnTo>
                  <a:pt x="33194" y="532304"/>
                </a:lnTo>
                <a:lnTo>
                  <a:pt x="31982" y="496824"/>
                </a:lnTo>
                <a:lnTo>
                  <a:pt x="29670" y="455818"/>
                </a:lnTo>
                <a:lnTo>
                  <a:pt x="25908" y="408432"/>
                </a:lnTo>
                <a:lnTo>
                  <a:pt x="21907" y="361045"/>
                </a:lnTo>
                <a:lnTo>
                  <a:pt x="19050" y="319659"/>
                </a:lnTo>
                <a:lnTo>
                  <a:pt x="17335" y="284559"/>
                </a:lnTo>
                <a:lnTo>
                  <a:pt x="16764" y="256032"/>
                </a:lnTo>
                <a:lnTo>
                  <a:pt x="19812" y="155448"/>
                </a:lnTo>
                <a:lnTo>
                  <a:pt x="19216" y="141993"/>
                </a:lnTo>
                <a:lnTo>
                  <a:pt x="17335" y="126682"/>
                </a:lnTo>
                <a:lnTo>
                  <a:pt x="14025" y="109370"/>
                </a:lnTo>
                <a:lnTo>
                  <a:pt x="9144" y="89916"/>
                </a:lnTo>
                <a:lnTo>
                  <a:pt x="5143" y="70794"/>
                </a:lnTo>
                <a:lnTo>
                  <a:pt x="2286" y="54673"/>
                </a:lnTo>
                <a:lnTo>
                  <a:pt x="571" y="41695"/>
                </a:lnTo>
                <a:lnTo>
                  <a:pt x="0" y="32004"/>
                </a:lnTo>
                <a:lnTo>
                  <a:pt x="4310" y="18002"/>
                </a:lnTo>
                <a:lnTo>
                  <a:pt x="17335" y="8001"/>
                </a:lnTo>
                <a:lnTo>
                  <a:pt x="39219" y="2000"/>
                </a:lnTo>
                <a:lnTo>
                  <a:pt x="70104" y="0"/>
                </a:lnTo>
                <a:lnTo>
                  <a:pt x="83820" y="0"/>
                </a:lnTo>
                <a:lnTo>
                  <a:pt x="127539" y="6572"/>
                </a:lnTo>
                <a:lnTo>
                  <a:pt x="164973" y="26289"/>
                </a:lnTo>
                <a:lnTo>
                  <a:pt x="192057" y="54864"/>
                </a:lnTo>
                <a:lnTo>
                  <a:pt x="56388" y="54864"/>
                </a:lnTo>
                <a:lnTo>
                  <a:pt x="56765" y="92768"/>
                </a:lnTo>
                <a:lnTo>
                  <a:pt x="57948" y="136026"/>
                </a:lnTo>
                <a:lnTo>
                  <a:pt x="60009" y="186086"/>
                </a:lnTo>
                <a:lnTo>
                  <a:pt x="63020" y="242876"/>
                </a:lnTo>
                <a:lnTo>
                  <a:pt x="67151" y="307848"/>
                </a:lnTo>
                <a:lnTo>
                  <a:pt x="71091" y="370527"/>
                </a:lnTo>
                <a:lnTo>
                  <a:pt x="74102" y="427853"/>
                </a:lnTo>
                <a:lnTo>
                  <a:pt x="76163" y="478377"/>
                </a:lnTo>
                <a:lnTo>
                  <a:pt x="77346" y="522171"/>
                </a:lnTo>
                <a:lnTo>
                  <a:pt x="77724" y="559308"/>
                </a:lnTo>
                <a:lnTo>
                  <a:pt x="77724" y="647700"/>
                </a:lnTo>
                <a:lnTo>
                  <a:pt x="151120" y="647700"/>
                </a:lnTo>
                <a:lnTo>
                  <a:pt x="121920" y="676656"/>
                </a:lnTo>
                <a:lnTo>
                  <a:pt x="75414" y="699587"/>
                </a:lnTo>
                <a:lnTo>
                  <a:pt x="59436" y="701040"/>
                </a:lnTo>
                <a:close/>
              </a:path>
              <a:path w="250189" h="701039">
                <a:moveTo>
                  <a:pt x="151120" y="647700"/>
                </a:moveTo>
                <a:lnTo>
                  <a:pt x="77724" y="647700"/>
                </a:lnTo>
                <a:lnTo>
                  <a:pt x="95178" y="635150"/>
                </a:lnTo>
                <a:lnTo>
                  <a:pt x="111061" y="620458"/>
                </a:lnTo>
                <a:lnTo>
                  <a:pt x="138684" y="585216"/>
                </a:lnTo>
                <a:lnTo>
                  <a:pt x="161353" y="542734"/>
                </a:lnTo>
                <a:lnTo>
                  <a:pt x="178308" y="496824"/>
                </a:lnTo>
                <a:lnTo>
                  <a:pt x="189190" y="451104"/>
                </a:lnTo>
                <a:lnTo>
                  <a:pt x="196786" y="405384"/>
                </a:lnTo>
                <a:lnTo>
                  <a:pt x="201239" y="359664"/>
                </a:lnTo>
                <a:lnTo>
                  <a:pt x="202692" y="313944"/>
                </a:lnTo>
                <a:lnTo>
                  <a:pt x="201215" y="264223"/>
                </a:lnTo>
                <a:lnTo>
                  <a:pt x="196596" y="220218"/>
                </a:lnTo>
                <a:lnTo>
                  <a:pt x="188547" y="181927"/>
                </a:lnTo>
                <a:lnTo>
                  <a:pt x="163115" y="121062"/>
                </a:lnTo>
                <a:lnTo>
                  <a:pt x="130063" y="79914"/>
                </a:lnTo>
                <a:lnTo>
                  <a:pt x="84963" y="57531"/>
                </a:lnTo>
                <a:lnTo>
                  <a:pt x="56388" y="54864"/>
                </a:lnTo>
                <a:lnTo>
                  <a:pt x="192057" y="54864"/>
                </a:lnTo>
                <a:lnTo>
                  <a:pt x="220980" y="105156"/>
                </a:lnTo>
                <a:lnTo>
                  <a:pt x="233862" y="145184"/>
                </a:lnTo>
                <a:lnTo>
                  <a:pt x="242887" y="192214"/>
                </a:lnTo>
                <a:lnTo>
                  <a:pt x="248197" y="246387"/>
                </a:lnTo>
                <a:lnTo>
                  <a:pt x="249892" y="306324"/>
                </a:lnTo>
                <a:lnTo>
                  <a:pt x="249936" y="350520"/>
                </a:lnTo>
                <a:lnTo>
                  <a:pt x="248412" y="353568"/>
                </a:lnTo>
                <a:lnTo>
                  <a:pt x="248527" y="361045"/>
                </a:lnTo>
                <a:lnTo>
                  <a:pt x="249936" y="377952"/>
                </a:lnTo>
                <a:lnTo>
                  <a:pt x="248554" y="412527"/>
                </a:lnTo>
                <a:lnTo>
                  <a:pt x="242316" y="449961"/>
                </a:lnTo>
                <a:lnTo>
                  <a:pt x="231505" y="490251"/>
                </a:lnTo>
                <a:lnTo>
                  <a:pt x="216408" y="533400"/>
                </a:lnTo>
                <a:lnTo>
                  <a:pt x="195214" y="580001"/>
                </a:lnTo>
                <a:lnTo>
                  <a:pt x="172593" y="619315"/>
                </a:lnTo>
                <a:lnTo>
                  <a:pt x="151120" y="64770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364045" y="778976"/>
            <a:ext cx="235329" cy="497858"/>
          </a:xfrm>
          <a:custGeom>
            <a:avLst/>
            <a:gdLst/>
            <a:ahLst/>
            <a:cxnLst/>
            <a:rect l="l" t="t" r="r" b="b"/>
            <a:pathLst>
              <a:path w="166370" h="704214">
                <a:moveTo>
                  <a:pt x="117348" y="704088"/>
                </a:moveTo>
                <a:lnTo>
                  <a:pt x="57912" y="704088"/>
                </a:lnTo>
                <a:lnTo>
                  <a:pt x="42457" y="703230"/>
                </a:lnTo>
                <a:lnTo>
                  <a:pt x="12192" y="681228"/>
                </a:lnTo>
                <a:lnTo>
                  <a:pt x="12192" y="137160"/>
                </a:lnTo>
                <a:lnTo>
                  <a:pt x="11668" y="128301"/>
                </a:lnTo>
                <a:lnTo>
                  <a:pt x="10287" y="117729"/>
                </a:lnTo>
                <a:lnTo>
                  <a:pt x="6096" y="91440"/>
                </a:lnTo>
                <a:lnTo>
                  <a:pt x="3214" y="76557"/>
                </a:lnTo>
                <a:lnTo>
                  <a:pt x="1333" y="63817"/>
                </a:lnTo>
                <a:lnTo>
                  <a:pt x="309" y="53078"/>
                </a:lnTo>
                <a:lnTo>
                  <a:pt x="0" y="44196"/>
                </a:lnTo>
                <a:lnTo>
                  <a:pt x="0" y="39624"/>
                </a:lnTo>
                <a:lnTo>
                  <a:pt x="22860" y="7620"/>
                </a:lnTo>
                <a:lnTo>
                  <a:pt x="91440" y="0"/>
                </a:lnTo>
                <a:lnTo>
                  <a:pt x="98298" y="547"/>
                </a:lnTo>
                <a:lnTo>
                  <a:pt x="131730" y="23907"/>
                </a:lnTo>
                <a:lnTo>
                  <a:pt x="132588" y="30480"/>
                </a:lnTo>
                <a:lnTo>
                  <a:pt x="130016" y="42481"/>
                </a:lnTo>
                <a:lnTo>
                  <a:pt x="122301" y="51054"/>
                </a:lnTo>
                <a:lnTo>
                  <a:pt x="109442" y="56197"/>
                </a:lnTo>
                <a:lnTo>
                  <a:pt x="107442" y="56388"/>
                </a:lnTo>
                <a:lnTo>
                  <a:pt x="54864" y="56388"/>
                </a:lnTo>
                <a:lnTo>
                  <a:pt x="62484" y="208788"/>
                </a:lnTo>
                <a:lnTo>
                  <a:pt x="62222" y="219717"/>
                </a:lnTo>
                <a:lnTo>
                  <a:pt x="61531" y="232219"/>
                </a:lnTo>
                <a:lnTo>
                  <a:pt x="59436" y="263652"/>
                </a:lnTo>
                <a:lnTo>
                  <a:pt x="58554" y="279892"/>
                </a:lnTo>
                <a:lnTo>
                  <a:pt x="58102" y="294132"/>
                </a:lnTo>
                <a:lnTo>
                  <a:pt x="57935" y="306085"/>
                </a:lnTo>
                <a:lnTo>
                  <a:pt x="57912" y="315468"/>
                </a:lnTo>
                <a:lnTo>
                  <a:pt x="120396" y="315468"/>
                </a:lnTo>
                <a:lnTo>
                  <a:pt x="124968" y="320040"/>
                </a:lnTo>
                <a:lnTo>
                  <a:pt x="128016" y="326136"/>
                </a:lnTo>
                <a:lnTo>
                  <a:pt x="128016" y="339852"/>
                </a:lnTo>
                <a:lnTo>
                  <a:pt x="124968" y="345948"/>
                </a:lnTo>
                <a:lnTo>
                  <a:pt x="115824" y="358140"/>
                </a:lnTo>
                <a:lnTo>
                  <a:pt x="113538" y="359664"/>
                </a:lnTo>
                <a:lnTo>
                  <a:pt x="71628" y="359664"/>
                </a:lnTo>
                <a:lnTo>
                  <a:pt x="65532" y="362712"/>
                </a:lnTo>
                <a:lnTo>
                  <a:pt x="60960" y="367284"/>
                </a:lnTo>
                <a:lnTo>
                  <a:pt x="60960" y="652272"/>
                </a:lnTo>
                <a:lnTo>
                  <a:pt x="141878" y="652272"/>
                </a:lnTo>
                <a:lnTo>
                  <a:pt x="152590" y="655129"/>
                </a:lnTo>
                <a:lnTo>
                  <a:pt x="162710" y="662725"/>
                </a:lnTo>
                <a:lnTo>
                  <a:pt x="166116" y="673608"/>
                </a:lnTo>
                <a:lnTo>
                  <a:pt x="166116" y="676656"/>
                </a:lnTo>
                <a:lnTo>
                  <a:pt x="129921" y="701421"/>
                </a:lnTo>
                <a:lnTo>
                  <a:pt x="123348" y="702897"/>
                </a:lnTo>
                <a:lnTo>
                  <a:pt x="117348" y="704088"/>
                </a:lnTo>
                <a:close/>
              </a:path>
              <a:path w="166370" h="704214">
                <a:moveTo>
                  <a:pt x="91440" y="57912"/>
                </a:moveTo>
                <a:lnTo>
                  <a:pt x="64008" y="56388"/>
                </a:lnTo>
                <a:lnTo>
                  <a:pt x="107442" y="56388"/>
                </a:lnTo>
                <a:lnTo>
                  <a:pt x="91440" y="57912"/>
                </a:lnTo>
                <a:close/>
              </a:path>
              <a:path w="166370" h="704214">
                <a:moveTo>
                  <a:pt x="120396" y="315468"/>
                </a:moveTo>
                <a:lnTo>
                  <a:pt x="57912" y="315468"/>
                </a:lnTo>
                <a:lnTo>
                  <a:pt x="60960" y="313944"/>
                </a:lnTo>
                <a:lnTo>
                  <a:pt x="65532" y="313944"/>
                </a:lnTo>
                <a:lnTo>
                  <a:pt x="71628" y="312420"/>
                </a:lnTo>
                <a:lnTo>
                  <a:pt x="80224" y="309538"/>
                </a:lnTo>
                <a:lnTo>
                  <a:pt x="87820" y="307657"/>
                </a:lnTo>
                <a:lnTo>
                  <a:pt x="94559" y="306633"/>
                </a:lnTo>
                <a:lnTo>
                  <a:pt x="100584" y="306324"/>
                </a:lnTo>
                <a:lnTo>
                  <a:pt x="108204" y="306324"/>
                </a:lnTo>
                <a:lnTo>
                  <a:pt x="114300" y="309372"/>
                </a:lnTo>
                <a:lnTo>
                  <a:pt x="120396" y="315468"/>
                </a:lnTo>
                <a:close/>
              </a:path>
              <a:path w="166370" h="704214">
                <a:moveTo>
                  <a:pt x="111252" y="361188"/>
                </a:moveTo>
                <a:lnTo>
                  <a:pt x="103632" y="361188"/>
                </a:lnTo>
                <a:lnTo>
                  <a:pt x="80772" y="359664"/>
                </a:lnTo>
                <a:lnTo>
                  <a:pt x="113538" y="359664"/>
                </a:lnTo>
                <a:lnTo>
                  <a:pt x="111252" y="361188"/>
                </a:lnTo>
                <a:close/>
              </a:path>
              <a:path w="166370" h="704214">
                <a:moveTo>
                  <a:pt x="141878" y="652272"/>
                </a:moveTo>
                <a:lnTo>
                  <a:pt x="60960" y="652272"/>
                </a:lnTo>
                <a:lnTo>
                  <a:pt x="82129" y="651152"/>
                </a:lnTo>
                <a:lnTo>
                  <a:pt x="107894" y="649485"/>
                </a:lnTo>
                <a:lnTo>
                  <a:pt x="112776" y="649224"/>
                </a:lnTo>
                <a:lnTo>
                  <a:pt x="135897" y="650676"/>
                </a:lnTo>
                <a:lnTo>
                  <a:pt x="141878" y="6522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633506" y="773588"/>
            <a:ext cx="349400" cy="510877"/>
          </a:xfrm>
          <a:custGeom>
            <a:avLst/>
            <a:gdLst/>
            <a:ahLst/>
            <a:cxnLst/>
            <a:rect l="l" t="t" r="r" b="b"/>
            <a:pathLst>
              <a:path w="247014" h="722630">
                <a:moveTo>
                  <a:pt x="181797" y="553212"/>
                </a:moveTo>
                <a:lnTo>
                  <a:pt x="137160" y="553212"/>
                </a:lnTo>
                <a:lnTo>
                  <a:pt x="146304" y="486156"/>
                </a:lnTo>
                <a:lnTo>
                  <a:pt x="152590" y="440483"/>
                </a:lnTo>
                <a:lnTo>
                  <a:pt x="169075" y="321879"/>
                </a:lnTo>
                <a:lnTo>
                  <a:pt x="176664" y="260795"/>
                </a:lnTo>
                <a:lnTo>
                  <a:pt x="182813" y="203869"/>
                </a:lnTo>
                <a:lnTo>
                  <a:pt x="187549" y="151129"/>
                </a:lnTo>
                <a:lnTo>
                  <a:pt x="190899" y="102601"/>
                </a:lnTo>
                <a:lnTo>
                  <a:pt x="192890" y="58311"/>
                </a:lnTo>
                <a:lnTo>
                  <a:pt x="193548" y="18288"/>
                </a:lnTo>
                <a:lnTo>
                  <a:pt x="200929" y="10287"/>
                </a:lnTo>
                <a:lnTo>
                  <a:pt x="209169" y="4572"/>
                </a:lnTo>
                <a:lnTo>
                  <a:pt x="217979" y="1143"/>
                </a:lnTo>
                <a:lnTo>
                  <a:pt x="227076" y="0"/>
                </a:lnTo>
                <a:lnTo>
                  <a:pt x="246888" y="9144"/>
                </a:lnTo>
                <a:lnTo>
                  <a:pt x="245435" y="20835"/>
                </a:lnTo>
                <a:lnTo>
                  <a:pt x="243268" y="39814"/>
                </a:lnTo>
                <a:lnTo>
                  <a:pt x="240244" y="65936"/>
                </a:lnTo>
                <a:lnTo>
                  <a:pt x="236220" y="99060"/>
                </a:lnTo>
                <a:lnTo>
                  <a:pt x="232791" y="135636"/>
                </a:lnTo>
                <a:lnTo>
                  <a:pt x="225933" y="201930"/>
                </a:lnTo>
                <a:lnTo>
                  <a:pt x="219075" y="260818"/>
                </a:lnTo>
                <a:lnTo>
                  <a:pt x="212217" y="316301"/>
                </a:lnTo>
                <a:lnTo>
                  <a:pt x="208788" y="342900"/>
                </a:lnTo>
                <a:lnTo>
                  <a:pt x="206216" y="369474"/>
                </a:lnTo>
                <a:lnTo>
                  <a:pt x="203073" y="396621"/>
                </a:lnTo>
                <a:lnTo>
                  <a:pt x="199271" y="424911"/>
                </a:lnTo>
                <a:lnTo>
                  <a:pt x="195072" y="452628"/>
                </a:lnTo>
                <a:lnTo>
                  <a:pt x="191643" y="480607"/>
                </a:lnTo>
                <a:lnTo>
                  <a:pt x="188214" y="507301"/>
                </a:lnTo>
                <a:lnTo>
                  <a:pt x="184785" y="532566"/>
                </a:lnTo>
                <a:lnTo>
                  <a:pt x="181797" y="553212"/>
                </a:lnTo>
                <a:close/>
              </a:path>
              <a:path w="247014" h="722630">
                <a:moveTo>
                  <a:pt x="144780" y="722376"/>
                </a:moveTo>
                <a:lnTo>
                  <a:pt x="135636" y="722376"/>
                </a:lnTo>
                <a:lnTo>
                  <a:pt x="128016" y="719328"/>
                </a:lnTo>
                <a:lnTo>
                  <a:pt x="116450" y="681947"/>
                </a:lnTo>
                <a:lnTo>
                  <a:pt x="99770" y="600700"/>
                </a:lnTo>
                <a:lnTo>
                  <a:pt x="90138" y="549266"/>
                </a:lnTo>
                <a:lnTo>
                  <a:pt x="79678" y="490661"/>
                </a:lnTo>
                <a:lnTo>
                  <a:pt x="68325" y="424338"/>
                </a:lnTo>
                <a:lnTo>
                  <a:pt x="56388" y="352044"/>
                </a:lnTo>
                <a:lnTo>
                  <a:pt x="44626" y="279736"/>
                </a:lnTo>
                <a:lnTo>
                  <a:pt x="34145" y="215666"/>
                </a:lnTo>
                <a:lnTo>
                  <a:pt x="24917" y="159860"/>
                </a:lnTo>
                <a:lnTo>
                  <a:pt x="16915" y="112345"/>
                </a:lnTo>
                <a:lnTo>
                  <a:pt x="10112" y="73147"/>
                </a:lnTo>
                <a:lnTo>
                  <a:pt x="0" y="19812"/>
                </a:lnTo>
                <a:lnTo>
                  <a:pt x="4048" y="11811"/>
                </a:lnTo>
                <a:lnTo>
                  <a:pt x="9525" y="6096"/>
                </a:lnTo>
                <a:lnTo>
                  <a:pt x="16716" y="2667"/>
                </a:lnTo>
                <a:lnTo>
                  <a:pt x="25908" y="1524"/>
                </a:lnTo>
                <a:lnTo>
                  <a:pt x="32763" y="7596"/>
                </a:lnTo>
                <a:lnTo>
                  <a:pt x="49830" y="56173"/>
                </a:lnTo>
                <a:lnTo>
                  <a:pt x="60085" y="99060"/>
                </a:lnTo>
                <a:lnTo>
                  <a:pt x="71255" y="153328"/>
                </a:lnTo>
                <a:lnTo>
                  <a:pt x="83558" y="220122"/>
                </a:lnTo>
                <a:lnTo>
                  <a:pt x="96896" y="299061"/>
                </a:lnTo>
                <a:lnTo>
                  <a:pt x="111252" y="390144"/>
                </a:lnTo>
                <a:lnTo>
                  <a:pt x="121515" y="457628"/>
                </a:lnTo>
                <a:lnTo>
                  <a:pt x="129381" y="507301"/>
                </a:lnTo>
                <a:lnTo>
                  <a:pt x="134612" y="538876"/>
                </a:lnTo>
                <a:lnTo>
                  <a:pt x="137160" y="553212"/>
                </a:lnTo>
                <a:lnTo>
                  <a:pt x="181797" y="553212"/>
                </a:lnTo>
                <a:lnTo>
                  <a:pt x="177927" y="579453"/>
                </a:lnTo>
                <a:lnTo>
                  <a:pt x="171069" y="621839"/>
                </a:lnTo>
                <a:lnTo>
                  <a:pt x="161067" y="676727"/>
                </a:lnTo>
                <a:lnTo>
                  <a:pt x="149637" y="717256"/>
                </a:lnTo>
                <a:lnTo>
                  <a:pt x="144780" y="72237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034462" y="781130"/>
            <a:ext cx="375448" cy="504592"/>
          </a:xfrm>
          <a:custGeom>
            <a:avLst/>
            <a:gdLst/>
            <a:ahLst/>
            <a:cxnLst/>
            <a:rect l="l" t="t" r="r" b="b"/>
            <a:pathLst>
              <a:path w="265429" h="713739">
                <a:moveTo>
                  <a:pt x="241754" y="679704"/>
                </a:moveTo>
                <a:lnTo>
                  <a:pt x="175260" y="679704"/>
                </a:lnTo>
                <a:lnTo>
                  <a:pt x="183594" y="679370"/>
                </a:lnTo>
                <a:lnTo>
                  <a:pt x="190500" y="678180"/>
                </a:lnTo>
                <a:lnTo>
                  <a:pt x="213360" y="647700"/>
                </a:lnTo>
                <a:lnTo>
                  <a:pt x="217932" y="597408"/>
                </a:lnTo>
                <a:lnTo>
                  <a:pt x="217932" y="417576"/>
                </a:lnTo>
                <a:lnTo>
                  <a:pt x="217622" y="401002"/>
                </a:lnTo>
                <a:lnTo>
                  <a:pt x="216598" y="381000"/>
                </a:lnTo>
                <a:lnTo>
                  <a:pt x="214717" y="357568"/>
                </a:lnTo>
                <a:lnTo>
                  <a:pt x="211836" y="330708"/>
                </a:lnTo>
                <a:lnTo>
                  <a:pt x="209597" y="302966"/>
                </a:lnTo>
                <a:lnTo>
                  <a:pt x="207645" y="279082"/>
                </a:lnTo>
                <a:lnTo>
                  <a:pt x="206263" y="258913"/>
                </a:lnTo>
                <a:lnTo>
                  <a:pt x="205740" y="242316"/>
                </a:lnTo>
                <a:lnTo>
                  <a:pt x="205740" y="236220"/>
                </a:lnTo>
                <a:lnTo>
                  <a:pt x="204216" y="182880"/>
                </a:lnTo>
                <a:lnTo>
                  <a:pt x="198120" y="24384"/>
                </a:lnTo>
                <a:lnTo>
                  <a:pt x="198120" y="16764"/>
                </a:lnTo>
                <a:lnTo>
                  <a:pt x="201168" y="10668"/>
                </a:lnTo>
                <a:lnTo>
                  <a:pt x="216408" y="1524"/>
                </a:lnTo>
                <a:lnTo>
                  <a:pt x="224028" y="0"/>
                </a:lnTo>
                <a:lnTo>
                  <a:pt x="231648" y="0"/>
                </a:lnTo>
                <a:lnTo>
                  <a:pt x="254508" y="21336"/>
                </a:lnTo>
                <a:lnTo>
                  <a:pt x="254508" y="36576"/>
                </a:lnTo>
                <a:lnTo>
                  <a:pt x="248412" y="92964"/>
                </a:lnTo>
                <a:lnTo>
                  <a:pt x="248765" y="127004"/>
                </a:lnTo>
                <a:lnTo>
                  <a:pt x="249777" y="167042"/>
                </a:lnTo>
                <a:lnTo>
                  <a:pt x="251374" y="213225"/>
                </a:lnTo>
                <a:lnTo>
                  <a:pt x="253483" y="265700"/>
                </a:lnTo>
                <a:lnTo>
                  <a:pt x="256032" y="324612"/>
                </a:lnTo>
                <a:lnTo>
                  <a:pt x="260032" y="396049"/>
                </a:lnTo>
                <a:lnTo>
                  <a:pt x="262884" y="454794"/>
                </a:lnTo>
                <a:lnTo>
                  <a:pt x="264604" y="501205"/>
                </a:lnTo>
                <a:lnTo>
                  <a:pt x="265114" y="531304"/>
                </a:lnTo>
                <a:lnTo>
                  <a:pt x="265074" y="545592"/>
                </a:lnTo>
                <a:lnTo>
                  <a:pt x="264922" y="560689"/>
                </a:lnTo>
                <a:lnTo>
                  <a:pt x="264414" y="580644"/>
                </a:lnTo>
                <a:lnTo>
                  <a:pt x="263874" y="597408"/>
                </a:lnTo>
                <a:lnTo>
                  <a:pt x="263652" y="608076"/>
                </a:lnTo>
                <a:lnTo>
                  <a:pt x="262247" y="617267"/>
                </a:lnTo>
                <a:lnTo>
                  <a:pt x="260413" y="626745"/>
                </a:lnTo>
                <a:lnTo>
                  <a:pt x="258294" y="636793"/>
                </a:lnTo>
                <a:lnTo>
                  <a:pt x="256032" y="647700"/>
                </a:lnTo>
                <a:lnTo>
                  <a:pt x="253222" y="657439"/>
                </a:lnTo>
                <a:lnTo>
                  <a:pt x="249555" y="666178"/>
                </a:lnTo>
                <a:lnTo>
                  <a:pt x="245316" y="674060"/>
                </a:lnTo>
                <a:lnTo>
                  <a:pt x="241754" y="679704"/>
                </a:lnTo>
                <a:close/>
              </a:path>
              <a:path w="265429" h="713739">
                <a:moveTo>
                  <a:pt x="173736" y="713232"/>
                </a:moveTo>
                <a:lnTo>
                  <a:pt x="122301" y="700659"/>
                </a:lnTo>
                <a:lnTo>
                  <a:pt x="82296" y="662940"/>
                </a:lnTo>
                <a:lnTo>
                  <a:pt x="52578" y="606171"/>
                </a:lnTo>
                <a:lnTo>
                  <a:pt x="32004" y="537972"/>
                </a:lnTo>
                <a:lnTo>
                  <a:pt x="24622" y="496824"/>
                </a:lnTo>
                <a:lnTo>
                  <a:pt x="18669" y="457962"/>
                </a:lnTo>
                <a:lnTo>
                  <a:pt x="12192" y="387096"/>
                </a:lnTo>
                <a:lnTo>
                  <a:pt x="9310" y="338208"/>
                </a:lnTo>
                <a:lnTo>
                  <a:pt x="7429" y="289750"/>
                </a:lnTo>
                <a:lnTo>
                  <a:pt x="6421" y="242316"/>
                </a:lnTo>
                <a:lnTo>
                  <a:pt x="6208" y="182880"/>
                </a:lnTo>
                <a:lnTo>
                  <a:pt x="7620" y="48768"/>
                </a:lnTo>
                <a:lnTo>
                  <a:pt x="3048" y="44196"/>
                </a:lnTo>
                <a:lnTo>
                  <a:pt x="0" y="38100"/>
                </a:lnTo>
                <a:lnTo>
                  <a:pt x="0" y="22860"/>
                </a:lnTo>
                <a:lnTo>
                  <a:pt x="3048" y="15240"/>
                </a:lnTo>
                <a:lnTo>
                  <a:pt x="9144" y="10668"/>
                </a:lnTo>
                <a:lnTo>
                  <a:pt x="13716" y="4572"/>
                </a:lnTo>
                <a:lnTo>
                  <a:pt x="19812" y="1524"/>
                </a:lnTo>
                <a:lnTo>
                  <a:pt x="27432" y="1524"/>
                </a:lnTo>
                <a:lnTo>
                  <a:pt x="58721" y="38814"/>
                </a:lnTo>
                <a:lnTo>
                  <a:pt x="68580" y="388620"/>
                </a:lnTo>
                <a:lnTo>
                  <a:pt x="71728" y="396049"/>
                </a:lnTo>
                <a:lnTo>
                  <a:pt x="74295" y="406717"/>
                </a:lnTo>
                <a:lnTo>
                  <a:pt x="76295" y="420552"/>
                </a:lnTo>
                <a:lnTo>
                  <a:pt x="77724" y="437388"/>
                </a:lnTo>
                <a:lnTo>
                  <a:pt x="79735" y="454914"/>
                </a:lnTo>
                <a:lnTo>
                  <a:pt x="81153" y="470344"/>
                </a:lnTo>
                <a:lnTo>
                  <a:pt x="82010" y="483893"/>
                </a:lnTo>
                <a:lnTo>
                  <a:pt x="82605" y="506158"/>
                </a:lnTo>
                <a:lnTo>
                  <a:pt x="83629" y="518160"/>
                </a:lnTo>
                <a:lnTo>
                  <a:pt x="92106" y="560689"/>
                </a:lnTo>
                <a:lnTo>
                  <a:pt x="106680" y="606552"/>
                </a:lnTo>
                <a:lnTo>
                  <a:pt x="128325" y="647271"/>
                </a:lnTo>
                <a:lnTo>
                  <a:pt x="156781" y="674751"/>
                </a:lnTo>
                <a:lnTo>
                  <a:pt x="175260" y="679704"/>
                </a:lnTo>
                <a:lnTo>
                  <a:pt x="241754" y="679704"/>
                </a:lnTo>
                <a:lnTo>
                  <a:pt x="240792" y="681228"/>
                </a:lnTo>
                <a:lnTo>
                  <a:pt x="228814" y="695229"/>
                </a:lnTo>
                <a:lnTo>
                  <a:pt x="213550" y="705231"/>
                </a:lnTo>
                <a:lnTo>
                  <a:pt x="195143" y="711231"/>
                </a:lnTo>
                <a:lnTo>
                  <a:pt x="173736" y="7132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629429" y="771433"/>
            <a:ext cx="280239" cy="516264"/>
          </a:xfrm>
          <a:custGeom>
            <a:avLst/>
            <a:gdLst/>
            <a:ahLst/>
            <a:cxnLst/>
            <a:rect l="l" t="t" r="r" b="b"/>
            <a:pathLst>
              <a:path w="198120" h="730250">
                <a:moveTo>
                  <a:pt x="154421" y="688848"/>
                </a:moveTo>
                <a:lnTo>
                  <a:pt x="76200" y="688848"/>
                </a:lnTo>
                <a:lnTo>
                  <a:pt x="83058" y="687728"/>
                </a:lnTo>
                <a:lnTo>
                  <a:pt x="89916" y="684466"/>
                </a:lnTo>
                <a:lnTo>
                  <a:pt x="116205" y="654558"/>
                </a:lnTo>
                <a:lnTo>
                  <a:pt x="133611" y="609909"/>
                </a:lnTo>
                <a:lnTo>
                  <a:pt x="142136" y="567094"/>
                </a:lnTo>
                <a:lnTo>
                  <a:pt x="143256" y="547116"/>
                </a:lnTo>
                <a:lnTo>
                  <a:pt x="142398" y="527399"/>
                </a:lnTo>
                <a:lnTo>
                  <a:pt x="135540" y="486251"/>
                </a:lnTo>
                <a:lnTo>
                  <a:pt x="122372" y="442507"/>
                </a:lnTo>
                <a:lnTo>
                  <a:pt x="105751" y="400740"/>
                </a:lnTo>
                <a:lnTo>
                  <a:pt x="96012" y="381000"/>
                </a:lnTo>
                <a:lnTo>
                  <a:pt x="86629" y="361569"/>
                </a:lnTo>
                <a:lnTo>
                  <a:pt x="67294" y="322707"/>
                </a:lnTo>
                <a:lnTo>
                  <a:pt x="37028" y="258437"/>
                </a:lnTo>
                <a:lnTo>
                  <a:pt x="22288" y="215455"/>
                </a:lnTo>
                <a:lnTo>
                  <a:pt x="13549" y="174474"/>
                </a:lnTo>
                <a:lnTo>
                  <a:pt x="10668" y="135636"/>
                </a:lnTo>
                <a:lnTo>
                  <a:pt x="13525" y="101060"/>
                </a:lnTo>
                <a:lnTo>
                  <a:pt x="36385" y="43910"/>
                </a:lnTo>
                <a:lnTo>
                  <a:pt x="69294" y="12215"/>
                </a:lnTo>
                <a:lnTo>
                  <a:pt x="114300" y="0"/>
                </a:lnTo>
                <a:lnTo>
                  <a:pt x="122301" y="571"/>
                </a:lnTo>
                <a:lnTo>
                  <a:pt x="159829" y="19621"/>
                </a:lnTo>
                <a:lnTo>
                  <a:pt x="167640" y="33528"/>
                </a:lnTo>
                <a:lnTo>
                  <a:pt x="159433" y="44196"/>
                </a:lnTo>
                <a:lnTo>
                  <a:pt x="115824" y="44196"/>
                </a:lnTo>
                <a:lnTo>
                  <a:pt x="107870" y="45958"/>
                </a:lnTo>
                <a:lnTo>
                  <a:pt x="76866" y="74628"/>
                </a:lnTo>
                <a:lnTo>
                  <a:pt x="64008" y="126492"/>
                </a:lnTo>
                <a:lnTo>
                  <a:pt x="64579" y="145684"/>
                </a:lnTo>
                <a:lnTo>
                  <a:pt x="73152" y="202692"/>
                </a:lnTo>
                <a:lnTo>
                  <a:pt x="90939" y="253055"/>
                </a:lnTo>
                <a:lnTo>
                  <a:pt x="105537" y="283368"/>
                </a:lnTo>
                <a:lnTo>
                  <a:pt x="113538" y="299085"/>
                </a:lnTo>
                <a:lnTo>
                  <a:pt x="121539" y="315372"/>
                </a:lnTo>
                <a:lnTo>
                  <a:pt x="129540" y="332232"/>
                </a:lnTo>
                <a:lnTo>
                  <a:pt x="138422" y="349115"/>
                </a:lnTo>
                <a:lnTo>
                  <a:pt x="163068" y="397764"/>
                </a:lnTo>
                <a:lnTo>
                  <a:pt x="178188" y="435173"/>
                </a:lnTo>
                <a:lnTo>
                  <a:pt x="189166" y="474154"/>
                </a:lnTo>
                <a:lnTo>
                  <a:pt x="195857" y="514564"/>
                </a:lnTo>
                <a:lnTo>
                  <a:pt x="198120" y="556260"/>
                </a:lnTo>
                <a:lnTo>
                  <a:pt x="196143" y="585692"/>
                </a:lnTo>
                <a:lnTo>
                  <a:pt x="190309" y="614553"/>
                </a:lnTo>
                <a:lnTo>
                  <a:pt x="180760" y="642842"/>
                </a:lnTo>
                <a:lnTo>
                  <a:pt x="167640" y="670560"/>
                </a:lnTo>
                <a:lnTo>
                  <a:pt x="159305" y="682799"/>
                </a:lnTo>
                <a:lnTo>
                  <a:pt x="154421" y="688848"/>
                </a:lnTo>
                <a:close/>
              </a:path>
              <a:path w="198120" h="730250">
                <a:moveTo>
                  <a:pt x="152400" y="53340"/>
                </a:moveTo>
                <a:lnTo>
                  <a:pt x="141541" y="52768"/>
                </a:lnTo>
                <a:lnTo>
                  <a:pt x="131826" y="51054"/>
                </a:lnTo>
                <a:lnTo>
                  <a:pt x="123253" y="48196"/>
                </a:lnTo>
                <a:lnTo>
                  <a:pt x="115824" y="44196"/>
                </a:lnTo>
                <a:lnTo>
                  <a:pt x="159433" y="44196"/>
                </a:lnTo>
                <a:lnTo>
                  <a:pt x="152400" y="53340"/>
                </a:lnTo>
                <a:close/>
              </a:path>
              <a:path w="198120" h="730250">
                <a:moveTo>
                  <a:pt x="71628" y="729996"/>
                </a:moveTo>
                <a:lnTo>
                  <a:pt x="29194" y="724852"/>
                </a:lnTo>
                <a:lnTo>
                  <a:pt x="0" y="699516"/>
                </a:lnTo>
                <a:lnTo>
                  <a:pt x="1119" y="688848"/>
                </a:lnTo>
                <a:lnTo>
                  <a:pt x="1208" y="688300"/>
                </a:lnTo>
                <a:lnTo>
                  <a:pt x="4762" y="680275"/>
                </a:lnTo>
                <a:lnTo>
                  <a:pt x="10929" y="675298"/>
                </a:lnTo>
                <a:lnTo>
                  <a:pt x="19812" y="673608"/>
                </a:lnTo>
                <a:lnTo>
                  <a:pt x="25812" y="674155"/>
                </a:lnTo>
                <a:lnTo>
                  <a:pt x="32385" y="675703"/>
                </a:lnTo>
                <a:lnTo>
                  <a:pt x="39528" y="678108"/>
                </a:lnTo>
                <a:lnTo>
                  <a:pt x="47244" y="681228"/>
                </a:lnTo>
                <a:lnTo>
                  <a:pt x="55840" y="684347"/>
                </a:lnTo>
                <a:lnTo>
                  <a:pt x="63436" y="686752"/>
                </a:lnTo>
                <a:lnTo>
                  <a:pt x="70175" y="688300"/>
                </a:lnTo>
                <a:lnTo>
                  <a:pt x="76200" y="688848"/>
                </a:lnTo>
                <a:lnTo>
                  <a:pt x="154421" y="688848"/>
                </a:lnTo>
                <a:lnTo>
                  <a:pt x="150114" y="694182"/>
                </a:lnTo>
                <a:lnTo>
                  <a:pt x="114919" y="720351"/>
                </a:lnTo>
                <a:lnTo>
                  <a:pt x="86439" y="728876"/>
                </a:lnTo>
                <a:lnTo>
                  <a:pt x="71628" y="72999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61405" y="687393"/>
            <a:ext cx="233532" cy="585399"/>
          </a:xfrm>
          <a:custGeom>
            <a:avLst/>
            <a:gdLst/>
            <a:ahLst/>
            <a:cxnLst/>
            <a:rect l="l" t="t" r="r" b="b"/>
            <a:pathLst>
              <a:path w="165100" h="828039">
                <a:moveTo>
                  <a:pt x="73152" y="68580"/>
                </a:moveTo>
                <a:lnTo>
                  <a:pt x="39624" y="42672"/>
                </a:lnTo>
                <a:lnTo>
                  <a:pt x="39624" y="35052"/>
                </a:lnTo>
                <a:lnTo>
                  <a:pt x="61912" y="2476"/>
                </a:lnTo>
                <a:lnTo>
                  <a:pt x="74676" y="0"/>
                </a:lnTo>
                <a:lnTo>
                  <a:pt x="83820" y="0"/>
                </a:lnTo>
                <a:lnTo>
                  <a:pt x="91440" y="3048"/>
                </a:lnTo>
                <a:lnTo>
                  <a:pt x="97536" y="10668"/>
                </a:lnTo>
                <a:lnTo>
                  <a:pt x="102417" y="15763"/>
                </a:lnTo>
                <a:lnTo>
                  <a:pt x="105727" y="21717"/>
                </a:lnTo>
                <a:lnTo>
                  <a:pt x="107608" y="28241"/>
                </a:lnTo>
                <a:lnTo>
                  <a:pt x="108204" y="35052"/>
                </a:lnTo>
                <a:lnTo>
                  <a:pt x="107394" y="41862"/>
                </a:lnTo>
                <a:lnTo>
                  <a:pt x="79748" y="68008"/>
                </a:lnTo>
                <a:lnTo>
                  <a:pt x="73152" y="68580"/>
                </a:lnTo>
                <a:close/>
              </a:path>
              <a:path w="165100" h="828039">
                <a:moveTo>
                  <a:pt x="27432" y="188976"/>
                </a:moveTo>
                <a:lnTo>
                  <a:pt x="21336" y="188976"/>
                </a:lnTo>
                <a:lnTo>
                  <a:pt x="11572" y="187547"/>
                </a:lnTo>
                <a:lnTo>
                  <a:pt x="4953" y="183261"/>
                </a:lnTo>
                <a:lnTo>
                  <a:pt x="1190" y="176117"/>
                </a:lnTo>
                <a:lnTo>
                  <a:pt x="0" y="166116"/>
                </a:lnTo>
                <a:lnTo>
                  <a:pt x="0" y="158496"/>
                </a:lnTo>
                <a:lnTo>
                  <a:pt x="4572" y="152400"/>
                </a:lnTo>
                <a:lnTo>
                  <a:pt x="13716" y="147828"/>
                </a:lnTo>
                <a:lnTo>
                  <a:pt x="20907" y="143565"/>
                </a:lnTo>
                <a:lnTo>
                  <a:pt x="28956" y="140017"/>
                </a:lnTo>
                <a:lnTo>
                  <a:pt x="38147" y="137326"/>
                </a:lnTo>
                <a:lnTo>
                  <a:pt x="48768" y="135636"/>
                </a:lnTo>
                <a:lnTo>
                  <a:pt x="66151" y="132516"/>
                </a:lnTo>
                <a:lnTo>
                  <a:pt x="81534" y="130111"/>
                </a:lnTo>
                <a:lnTo>
                  <a:pt x="94630" y="128563"/>
                </a:lnTo>
                <a:lnTo>
                  <a:pt x="105156" y="128016"/>
                </a:lnTo>
                <a:lnTo>
                  <a:pt x="113728" y="128563"/>
                </a:lnTo>
                <a:lnTo>
                  <a:pt x="140208" y="146304"/>
                </a:lnTo>
                <a:lnTo>
                  <a:pt x="140208" y="160020"/>
                </a:lnTo>
                <a:lnTo>
                  <a:pt x="138684" y="166116"/>
                </a:lnTo>
                <a:lnTo>
                  <a:pt x="134112" y="170688"/>
                </a:lnTo>
                <a:lnTo>
                  <a:pt x="131064" y="175260"/>
                </a:lnTo>
                <a:lnTo>
                  <a:pt x="124968" y="178308"/>
                </a:lnTo>
                <a:lnTo>
                  <a:pt x="96012" y="178308"/>
                </a:lnTo>
                <a:lnTo>
                  <a:pt x="91440" y="179832"/>
                </a:lnTo>
                <a:lnTo>
                  <a:pt x="86868" y="184404"/>
                </a:lnTo>
                <a:lnTo>
                  <a:pt x="42672" y="184404"/>
                </a:lnTo>
                <a:lnTo>
                  <a:pt x="35052" y="187452"/>
                </a:lnTo>
                <a:lnTo>
                  <a:pt x="27432" y="188976"/>
                </a:lnTo>
                <a:close/>
              </a:path>
              <a:path w="165100" h="828039">
                <a:moveTo>
                  <a:pt x="154156" y="778764"/>
                </a:moveTo>
                <a:lnTo>
                  <a:pt x="56388" y="778764"/>
                </a:lnTo>
                <a:lnTo>
                  <a:pt x="59436" y="772668"/>
                </a:lnTo>
                <a:lnTo>
                  <a:pt x="59436" y="757428"/>
                </a:lnTo>
                <a:lnTo>
                  <a:pt x="59102" y="717446"/>
                </a:lnTo>
                <a:lnTo>
                  <a:pt x="57912" y="668464"/>
                </a:lnTo>
                <a:lnTo>
                  <a:pt x="55578" y="610623"/>
                </a:lnTo>
                <a:lnTo>
                  <a:pt x="51816" y="544068"/>
                </a:lnTo>
                <a:lnTo>
                  <a:pt x="47815" y="477512"/>
                </a:lnTo>
                <a:lnTo>
                  <a:pt x="44958" y="419671"/>
                </a:lnTo>
                <a:lnTo>
                  <a:pt x="43243" y="370689"/>
                </a:lnTo>
                <a:lnTo>
                  <a:pt x="42672" y="330708"/>
                </a:lnTo>
                <a:lnTo>
                  <a:pt x="44189" y="236646"/>
                </a:lnTo>
                <a:lnTo>
                  <a:pt x="44172" y="221908"/>
                </a:lnTo>
                <a:lnTo>
                  <a:pt x="44005" y="208597"/>
                </a:lnTo>
                <a:lnTo>
                  <a:pt x="43553" y="196143"/>
                </a:lnTo>
                <a:lnTo>
                  <a:pt x="42672" y="184404"/>
                </a:lnTo>
                <a:lnTo>
                  <a:pt x="86868" y="184404"/>
                </a:lnTo>
                <a:lnTo>
                  <a:pt x="85344" y="188976"/>
                </a:lnTo>
                <a:lnTo>
                  <a:pt x="85457" y="208597"/>
                </a:lnTo>
                <a:lnTo>
                  <a:pt x="85721" y="236646"/>
                </a:lnTo>
                <a:lnTo>
                  <a:pt x="86904" y="283646"/>
                </a:lnTo>
                <a:lnTo>
                  <a:pt x="88965" y="337596"/>
                </a:lnTo>
                <a:lnTo>
                  <a:pt x="91976" y="398495"/>
                </a:lnTo>
                <a:lnTo>
                  <a:pt x="96012" y="466344"/>
                </a:lnTo>
                <a:lnTo>
                  <a:pt x="100206" y="534936"/>
                </a:lnTo>
                <a:lnTo>
                  <a:pt x="103595" y="596286"/>
                </a:lnTo>
                <a:lnTo>
                  <a:pt x="106106" y="650467"/>
                </a:lnTo>
                <a:lnTo>
                  <a:pt x="107667" y="697553"/>
                </a:lnTo>
                <a:lnTo>
                  <a:pt x="108204" y="737616"/>
                </a:lnTo>
                <a:lnTo>
                  <a:pt x="108204" y="772668"/>
                </a:lnTo>
                <a:lnTo>
                  <a:pt x="139203" y="772668"/>
                </a:lnTo>
                <a:lnTo>
                  <a:pt x="143375" y="773168"/>
                </a:lnTo>
                <a:lnTo>
                  <a:pt x="154156" y="778764"/>
                </a:lnTo>
                <a:close/>
              </a:path>
              <a:path w="165100" h="828039">
                <a:moveTo>
                  <a:pt x="139203" y="772668"/>
                </a:moveTo>
                <a:lnTo>
                  <a:pt x="114300" y="772668"/>
                </a:lnTo>
                <a:lnTo>
                  <a:pt x="120396" y="771144"/>
                </a:lnTo>
                <a:lnTo>
                  <a:pt x="126492" y="771144"/>
                </a:lnTo>
                <a:lnTo>
                  <a:pt x="139203" y="772668"/>
                </a:lnTo>
                <a:close/>
              </a:path>
              <a:path w="165100" h="828039">
                <a:moveTo>
                  <a:pt x="79248" y="827532"/>
                </a:moveTo>
                <a:lnTo>
                  <a:pt x="44362" y="825817"/>
                </a:lnTo>
                <a:lnTo>
                  <a:pt x="19621" y="820674"/>
                </a:lnTo>
                <a:lnTo>
                  <a:pt x="4881" y="812101"/>
                </a:lnTo>
                <a:lnTo>
                  <a:pt x="0" y="800100"/>
                </a:lnTo>
                <a:lnTo>
                  <a:pt x="1714" y="790098"/>
                </a:lnTo>
                <a:lnTo>
                  <a:pt x="6858" y="782955"/>
                </a:lnTo>
                <a:lnTo>
                  <a:pt x="15430" y="778668"/>
                </a:lnTo>
                <a:lnTo>
                  <a:pt x="27432" y="777240"/>
                </a:lnTo>
                <a:lnTo>
                  <a:pt x="47244" y="778764"/>
                </a:lnTo>
                <a:lnTo>
                  <a:pt x="154156" y="778764"/>
                </a:lnTo>
                <a:lnTo>
                  <a:pt x="155257" y="779335"/>
                </a:lnTo>
                <a:lnTo>
                  <a:pt x="162282" y="789789"/>
                </a:lnTo>
                <a:lnTo>
                  <a:pt x="164592" y="804672"/>
                </a:lnTo>
                <a:lnTo>
                  <a:pt x="164592" y="809244"/>
                </a:lnTo>
                <a:lnTo>
                  <a:pt x="141732" y="824484"/>
                </a:lnTo>
                <a:lnTo>
                  <a:pt x="79248" y="8275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237332" y="771433"/>
            <a:ext cx="280239" cy="516264"/>
          </a:xfrm>
          <a:custGeom>
            <a:avLst/>
            <a:gdLst/>
            <a:ahLst/>
            <a:cxnLst/>
            <a:rect l="l" t="t" r="r" b="b"/>
            <a:pathLst>
              <a:path w="198120" h="730250">
                <a:moveTo>
                  <a:pt x="155026" y="688848"/>
                </a:moveTo>
                <a:lnTo>
                  <a:pt x="77724" y="688848"/>
                </a:lnTo>
                <a:lnTo>
                  <a:pt x="83700" y="687728"/>
                </a:lnTo>
                <a:lnTo>
                  <a:pt x="90106" y="684466"/>
                </a:lnTo>
                <a:lnTo>
                  <a:pt x="117348" y="654558"/>
                </a:lnTo>
                <a:lnTo>
                  <a:pt x="133611" y="609909"/>
                </a:lnTo>
                <a:lnTo>
                  <a:pt x="142136" y="567094"/>
                </a:lnTo>
                <a:lnTo>
                  <a:pt x="143256" y="547116"/>
                </a:lnTo>
                <a:lnTo>
                  <a:pt x="142398" y="527399"/>
                </a:lnTo>
                <a:lnTo>
                  <a:pt x="135540" y="486251"/>
                </a:lnTo>
                <a:lnTo>
                  <a:pt x="122396" y="442507"/>
                </a:lnTo>
                <a:lnTo>
                  <a:pt x="106394" y="400740"/>
                </a:lnTo>
                <a:lnTo>
                  <a:pt x="87487" y="361569"/>
                </a:lnTo>
                <a:lnTo>
                  <a:pt x="67960" y="322707"/>
                </a:lnTo>
                <a:lnTo>
                  <a:pt x="37028" y="258437"/>
                </a:lnTo>
                <a:lnTo>
                  <a:pt x="22288" y="215455"/>
                </a:lnTo>
                <a:lnTo>
                  <a:pt x="13549" y="174474"/>
                </a:lnTo>
                <a:lnTo>
                  <a:pt x="10668" y="135636"/>
                </a:lnTo>
                <a:lnTo>
                  <a:pt x="13525" y="101060"/>
                </a:lnTo>
                <a:lnTo>
                  <a:pt x="36385" y="43910"/>
                </a:lnTo>
                <a:lnTo>
                  <a:pt x="69294" y="12215"/>
                </a:lnTo>
                <a:lnTo>
                  <a:pt x="114300" y="0"/>
                </a:lnTo>
                <a:lnTo>
                  <a:pt x="122301" y="571"/>
                </a:lnTo>
                <a:lnTo>
                  <a:pt x="160020" y="19621"/>
                </a:lnTo>
                <a:lnTo>
                  <a:pt x="169164" y="33528"/>
                </a:lnTo>
                <a:lnTo>
                  <a:pt x="160137" y="44196"/>
                </a:lnTo>
                <a:lnTo>
                  <a:pt x="117348" y="44196"/>
                </a:lnTo>
                <a:lnTo>
                  <a:pt x="108727" y="45958"/>
                </a:lnTo>
                <a:lnTo>
                  <a:pt x="76866" y="74628"/>
                </a:lnTo>
                <a:lnTo>
                  <a:pt x="64008" y="126492"/>
                </a:lnTo>
                <a:lnTo>
                  <a:pt x="64579" y="145684"/>
                </a:lnTo>
                <a:lnTo>
                  <a:pt x="73152" y="202692"/>
                </a:lnTo>
                <a:lnTo>
                  <a:pt x="91582" y="253055"/>
                </a:lnTo>
                <a:lnTo>
                  <a:pt x="99060" y="268224"/>
                </a:lnTo>
                <a:lnTo>
                  <a:pt x="106203" y="283368"/>
                </a:lnTo>
                <a:lnTo>
                  <a:pt x="113919" y="299085"/>
                </a:lnTo>
                <a:lnTo>
                  <a:pt x="122205" y="315372"/>
                </a:lnTo>
                <a:lnTo>
                  <a:pt x="131064" y="332232"/>
                </a:lnTo>
                <a:lnTo>
                  <a:pt x="139279" y="349115"/>
                </a:lnTo>
                <a:lnTo>
                  <a:pt x="163068" y="397764"/>
                </a:lnTo>
                <a:lnTo>
                  <a:pt x="178188" y="435173"/>
                </a:lnTo>
                <a:lnTo>
                  <a:pt x="189166" y="474154"/>
                </a:lnTo>
                <a:lnTo>
                  <a:pt x="195857" y="514564"/>
                </a:lnTo>
                <a:lnTo>
                  <a:pt x="198120" y="556260"/>
                </a:lnTo>
                <a:lnTo>
                  <a:pt x="196143" y="585692"/>
                </a:lnTo>
                <a:lnTo>
                  <a:pt x="190309" y="614553"/>
                </a:lnTo>
                <a:lnTo>
                  <a:pt x="180760" y="642842"/>
                </a:lnTo>
                <a:lnTo>
                  <a:pt x="167640" y="670560"/>
                </a:lnTo>
                <a:lnTo>
                  <a:pt x="159948" y="682799"/>
                </a:lnTo>
                <a:lnTo>
                  <a:pt x="155026" y="688848"/>
                </a:lnTo>
                <a:close/>
              </a:path>
              <a:path w="198120" h="730250">
                <a:moveTo>
                  <a:pt x="152400" y="53340"/>
                </a:moveTo>
                <a:lnTo>
                  <a:pt x="141565" y="52768"/>
                </a:lnTo>
                <a:lnTo>
                  <a:pt x="132016" y="51054"/>
                </a:lnTo>
                <a:lnTo>
                  <a:pt x="123896" y="48196"/>
                </a:lnTo>
                <a:lnTo>
                  <a:pt x="117348" y="44196"/>
                </a:lnTo>
                <a:lnTo>
                  <a:pt x="160137" y="44196"/>
                </a:lnTo>
                <a:lnTo>
                  <a:pt x="152400" y="53340"/>
                </a:lnTo>
                <a:close/>
              </a:path>
              <a:path w="198120" h="730250">
                <a:moveTo>
                  <a:pt x="71628" y="729996"/>
                </a:moveTo>
                <a:lnTo>
                  <a:pt x="29837" y="724852"/>
                </a:lnTo>
                <a:lnTo>
                  <a:pt x="0" y="699516"/>
                </a:lnTo>
                <a:lnTo>
                  <a:pt x="1142" y="688848"/>
                </a:lnTo>
                <a:lnTo>
                  <a:pt x="1234" y="688300"/>
                </a:lnTo>
                <a:lnTo>
                  <a:pt x="4953" y="680275"/>
                </a:lnTo>
                <a:lnTo>
                  <a:pt x="11572" y="675298"/>
                </a:lnTo>
                <a:lnTo>
                  <a:pt x="21336" y="673608"/>
                </a:lnTo>
                <a:lnTo>
                  <a:pt x="26455" y="674155"/>
                </a:lnTo>
                <a:lnTo>
                  <a:pt x="32575" y="675703"/>
                </a:lnTo>
                <a:lnTo>
                  <a:pt x="39552" y="678108"/>
                </a:lnTo>
                <a:lnTo>
                  <a:pt x="47244" y="681228"/>
                </a:lnTo>
                <a:lnTo>
                  <a:pt x="55864" y="684347"/>
                </a:lnTo>
                <a:lnTo>
                  <a:pt x="63627" y="686752"/>
                </a:lnTo>
                <a:lnTo>
                  <a:pt x="70818" y="688300"/>
                </a:lnTo>
                <a:lnTo>
                  <a:pt x="77724" y="688848"/>
                </a:lnTo>
                <a:lnTo>
                  <a:pt x="155026" y="688848"/>
                </a:lnTo>
                <a:lnTo>
                  <a:pt x="150685" y="694182"/>
                </a:lnTo>
                <a:lnTo>
                  <a:pt x="115133" y="720351"/>
                </a:lnTo>
                <a:lnTo>
                  <a:pt x="87082" y="728876"/>
                </a:lnTo>
                <a:lnTo>
                  <a:pt x="71628" y="72999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558530" y="778975"/>
            <a:ext cx="282933" cy="499205"/>
          </a:xfrm>
          <a:custGeom>
            <a:avLst/>
            <a:gdLst/>
            <a:ahLst/>
            <a:cxnLst/>
            <a:rect l="l" t="t" r="r" b="b"/>
            <a:pathLst>
              <a:path w="200025" h="706119">
                <a:moveTo>
                  <a:pt x="30480" y="62484"/>
                </a:moveTo>
                <a:lnTo>
                  <a:pt x="22860" y="62484"/>
                </a:lnTo>
                <a:lnTo>
                  <a:pt x="15240" y="59436"/>
                </a:lnTo>
                <a:lnTo>
                  <a:pt x="3048" y="50292"/>
                </a:lnTo>
                <a:lnTo>
                  <a:pt x="0" y="44196"/>
                </a:lnTo>
                <a:lnTo>
                  <a:pt x="0" y="36576"/>
                </a:lnTo>
                <a:lnTo>
                  <a:pt x="34837" y="14239"/>
                </a:lnTo>
                <a:lnTo>
                  <a:pt x="76200" y="6096"/>
                </a:lnTo>
                <a:lnTo>
                  <a:pt x="128016" y="1905"/>
                </a:lnTo>
                <a:lnTo>
                  <a:pt x="170688" y="0"/>
                </a:lnTo>
                <a:lnTo>
                  <a:pt x="178308" y="0"/>
                </a:lnTo>
                <a:lnTo>
                  <a:pt x="184404" y="3048"/>
                </a:lnTo>
                <a:lnTo>
                  <a:pt x="196596" y="12192"/>
                </a:lnTo>
                <a:lnTo>
                  <a:pt x="199644" y="18288"/>
                </a:lnTo>
                <a:lnTo>
                  <a:pt x="199644" y="33528"/>
                </a:lnTo>
                <a:lnTo>
                  <a:pt x="196596" y="39624"/>
                </a:lnTo>
                <a:lnTo>
                  <a:pt x="192024" y="44196"/>
                </a:lnTo>
                <a:lnTo>
                  <a:pt x="185928" y="48768"/>
                </a:lnTo>
                <a:lnTo>
                  <a:pt x="129540" y="48768"/>
                </a:lnTo>
                <a:lnTo>
                  <a:pt x="130332" y="56388"/>
                </a:lnTo>
                <a:lnTo>
                  <a:pt x="80772" y="56388"/>
                </a:lnTo>
                <a:lnTo>
                  <a:pt x="30480" y="62484"/>
                </a:lnTo>
                <a:close/>
              </a:path>
              <a:path w="200025" h="706119">
                <a:moveTo>
                  <a:pt x="179832" y="50292"/>
                </a:moveTo>
                <a:lnTo>
                  <a:pt x="172212" y="50292"/>
                </a:lnTo>
                <a:lnTo>
                  <a:pt x="138684" y="48768"/>
                </a:lnTo>
                <a:lnTo>
                  <a:pt x="185928" y="48768"/>
                </a:lnTo>
                <a:lnTo>
                  <a:pt x="179832" y="50292"/>
                </a:lnTo>
                <a:close/>
              </a:path>
              <a:path w="200025" h="706119">
                <a:moveTo>
                  <a:pt x="123444" y="705612"/>
                </a:moveTo>
                <a:lnTo>
                  <a:pt x="95059" y="675513"/>
                </a:lnTo>
                <a:lnTo>
                  <a:pt x="92964" y="658368"/>
                </a:lnTo>
                <a:lnTo>
                  <a:pt x="100584" y="512064"/>
                </a:lnTo>
                <a:lnTo>
                  <a:pt x="100274" y="484941"/>
                </a:lnTo>
                <a:lnTo>
                  <a:pt x="99250" y="451675"/>
                </a:lnTo>
                <a:lnTo>
                  <a:pt x="97369" y="412408"/>
                </a:lnTo>
                <a:lnTo>
                  <a:pt x="91606" y="322397"/>
                </a:lnTo>
                <a:lnTo>
                  <a:pt x="89725" y="283654"/>
                </a:lnTo>
                <a:lnTo>
                  <a:pt x="88701" y="250912"/>
                </a:lnTo>
                <a:lnTo>
                  <a:pt x="88392" y="224028"/>
                </a:lnTo>
                <a:lnTo>
                  <a:pt x="89916" y="143256"/>
                </a:lnTo>
                <a:lnTo>
                  <a:pt x="89344" y="112966"/>
                </a:lnTo>
                <a:lnTo>
                  <a:pt x="87630" y="88392"/>
                </a:lnTo>
                <a:lnTo>
                  <a:pt x="84772" y="69532"/>
                </a:lnTo>
                <a:lnTo>
                  <a:pt x="80772" y="56388"/>
                </a:lnTo>
                <a:lnTo>
                  <a:pt x="130332" y="56388"/>
                </a:lnTo>
                <a:lnTo>
                  <a:pt x="132421" y="76485"/>
                </a:lnTo>
                <a:lnTo>
                  <a:pt x="134302" y="104775"/>
                </a:lnTo>
                <a:lnTo>
                  <a:pt x="135326" y="133635"/>
                </a:lnTo>
                <a:lnTo>
                  <a:pt x="135636" y="163068"/>
                </a:lnTo>
                <a:lnTo>
                  <a:pt x="134112" y="281940"/>
                </a:lnTo>
                <a:lnTo>
                  <a:pt x="141732" y="493776"/>
                </a:lnTo>
                <a:lnTo>
                  <a:pt x="149352" y="659892"/>
                </a:lnTo>
                <a:lnTo>
                  <a:pt x="147875" y="679894"/>
                </a:lnTo>
                <a:lnTo>
                  <a:pt x="143256" y="694182"/>
                </a:lnTo>
                <a:lnTo>
                  <a:pt x="135207" y="702754"/>
                </a:lnTo>
                <a:lnTo>
                  <a:pt x="123444" y="70561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0899125" y="778976"/>
            <a:ext cx="235329" cy="497858"/>
          </a:xfrm>
          <a:custGeom>
            <a:avLst/>
            <a:gdLst/>
            <a:ahLst/>
            <a:cxnLst/>
            <a:rect l="l" t="t" r="r" b="b"/>
            <a:pathLst>
              <a:path w="166370" h="704214">
                <a:moveTo>
                  <a:pt x="117348" y="704088"/>
                </a:moveTo>
                <a:lnTo>
                  <a:pt x="57912" y="704088"/>
                </a:lnTo>
                <a:lnTo>
                  <a:pt x="42481" y="703230"/>
                </a:lnTo>
                <a:lnTo>
                  <a:pt x="30480" y="700659"/>
                </a:lnTo>
                <a:lnTo>
                  <a:pt x="21907" y="696372"/>
                </a:lnTo>
                <a:lnTo>
                  <a:pt x="16764" y="690372"/>
                </a:lnTo>
                <a:lnTo>
                  <a:pt x="13716" y="687324"/>
                </a:lnTo>
                <a:lnTo>
                  <a:pt x="12192" y="681228"/>
                </a:lnTo>
                <a:lnTo>
                  <a:pt x="12192" y="137160"/>
                </a:lnTo>
                <a:lnTo>
                  <a:pt x="11882" y="128301"/>
                </a:lnTo>
                <a:lnTo>
                  <a:pt x="10858" y="117729"/>
                </a:lnTo>
                <a:lnTo>
                  <a:pt x="8977" y="105441"/>
                </a:lnTo>
                <a:lnTo>
                  <a:pt x="6096" y="91440"/>
                </a:lnTo>
                <a:lnTo>
                  <a:pt x="3214" y="76557"/>
                </a:lnTo>
                <a:lnTo>
                  <a:pt x="1333" y="63817"/>
                </a:lnTo>
                <a:lnTo>
                  <a:pt x="309" y="53078"/>
                </a:lnTo>
                <a:lnTo>
                  <a:pt x="0" y="44196"/>
                </a:lnTo>
                <a:lnTo>
                  <a:pt x="0" y="39624"/>
                </a:lnTo>
                <a:lnTo>
                  <a:pt x="22860" y="7620"/>
                </a:lnTo>
                <a:lnTo>
                  <a:pt x="91440" y="0"/>
                </a:lnTo>
                <a:lnTo>
                  <a:pt x="98298" y="547"/>
                </a:lnTo>
                <a:lnTo>
                  <a:pt x="133230" y="23907"/>
                </a:lnTo>
                <a:lnTo>
                  <a:pt x="134112" y="30480"/>
                </a:lnTo>
                <a:lnTo>
                  <a:pt x="131516" y="42481"/>
                </a:lnTo>
                <a:lnTo>
                  <a:pt x="123634" y="51054"/>
                </a:lnTo>
                <a:lnTo>
                  <a:pt x="110323" y="56197"/>
                </a:lnTo>
                <a:lnTo>
                  <a:pt x="108225" y="56388"/>
                </a:lnTo>
                <a:lnTo>
                  <a:pt x="54864" y="56388"/>
                </a:lnTo>
                <a:lnTo>
                  <a:pt x="62484" y="208788"/>
                </a:lnTo>
                <a:lnTo>
                  <a:pt x="60960" y="263652"/>
                </a:lnTo>
                <a:lnTo>
                  <a:pt x="58864" y="294132"/>
                </a:lnTo>
                <a:lnTo>
                  <a:pt x="58173" y="306085"/>
                </a:lnTo>
                <a:lnTo>
                  <a:pt x="57912" y="315468"/>
                </a:lnTo>
                <a:lnTo>
                  <a:pt x="121539" y="315468"/>
                </a:lnTo>
                <a:lnTo>
                  <a:pt x="124968" y="320040"/>
                </a:lnTo>
                <a:lnTo>
                  <a:pt x="128016" y="326136"/>
                </a:lnTo>
                <a:lnTo>
                  <a:pt x="128016" y="339852"/>
                </a:lnTo>
                <a:lnTo>
                  <a:pt x="126492" y="345948"/>
                </a:lnTo>
                <a:lnTo>
                  <a:pt x="117348" y="358140"/>
                </a:lnTo>
                <a:lnTo>
                  <a:pt x="114300" y="359664"/>
                </a:lnTo>
                <a:lnTo>
                  <a:pt x="71628" y="359664"/>
                </a:lnTo>
                <a:lnTo>
                  <a:pt x="65532" y="362712"/>
                </a:lnTo>
                <a:lnTo>
                  <a:pt x="62484" y="367284"/>
                </a:lnTo>
                <a:lnTo>
                  <a:pt x="62484" y="652272"/>
                </a:lnTo>
                <a:lnTo>
                  <a:pt x="142496" y="652272"/>
                </a:lnTo>
                <a:lnTo>
                  <a:pt x="153162" y="655129"/>
                </a:lnTo>
                <a:lnTo>
                  <a:pt x="162925" y="662725"/>
                </a:lnTo>
                <a:lnTo>
                  <a:pt x="166116" y="673608"/>
                </a:lnTo>
                <a:lnTo>
                  <a:pt x="166116" y="676656"/>
                </a:lnTo>
                <a:lnTo>
                  <a:pt x="129921" y="701421"/>
                </a:lnTo>
                <a:lnTo>
                  <a:pt x="123348" y="702897"/>
                </a:lnTo>
                <a:lnTo>
                  <a:pt x="117348" y="704088"/>
                </a:lnTo>
                <a:close/>
              </a:path>
              <a:path w="166370" h="704214">
                <a:moveTo>
                  <a:pt x="91440" y="57912"/>
                </a:moveTo>
                <a:lnTo>
                  <a:pt x="65532" y="56388"/>
                </a:lnTo>
                <a:lnTo>
                  <a:pt x="108225" y="56388"/>
                </a:lnTo>
                <a:lnTo>
                  <a:pt x="91440" y="57912"/>
                </a:lnTo>
                <a:close/>
              </a:path>
              <a:path w="166370" h="704214">
                <a:moveTo>
                  <a:pt x="121539" y="315468"/>
                </a:moveTo>
                <a:lnTo>
                  <a:pt x="57912" y="315468"/>
                </a:lnTo>
                <a:lnTo>
                  <a:pt x="60960" y="313944"/>
                </a:lnTo>
                <a:lnTo>
                  <a:pt x="65532" y="313944"/>
                </a:lnTo>
                <a:lnTo>
                  <a:pt x="71628" y="312420"/>
                </a:lnTo>
                <a:lnTo>
                  <a:pt x="80438" y="309538"/>
                </a:lnTo>
                <a:lnTo>
                  <a:pt x="88392" y="307657"/>
                </a:lnTo>
                <a:lnTo>
                  <a:pt x="95202" y="306633"/>
                </a:lnTo>
                <a:lnTo>
                  <a:pt x="100584" y="306324"/>
                </a:lnTo>
                <a:lnTo>
                  <a:pt x="108204" y="306324"/>
                </a:lnTo>
                <a:lnTo>
                  <a:pt x="114300" y="309372"/>
                </a:lnTo>
                <a:lnTo>
                  <a:pt x="120396" y="313944"/>
                </a:lnTo>
                <a:lnTo>
                  <a:pt x="121539" y="315468"/>
                </a:lnTo>
                <a:close/>
              </a:path>
              <a:path w="166370" h="704214">
                <a:moveTo>
                  <a:pt x="111252" y="361188"/>
                </a:moveTo>
                <a:lnTo>
                  <a:pt x="103632" y="361188"/>
                </a:lnTo>
                <a:lnTo>
                  <a:pt x="80772" y="359664"/>
                </a:lnTo>
                <a:lnTo>
                  <a:pt x="114300" y="359664"/>
                </a:lnTo>
                <a:lnTo>
                  <a:pt x="111252" y="361188"/>
                </a:lnTo>
                <a:close/>
              </a:path>
              <a:path w="166370" h="704214">
                <a:moveTo>
                  <a:pt x="142496" y="652272"/>
                </a:moveTo>
                <a:lnTo>
                  <a:pt x="62484" y="652272"/>
                </a:lnTo>
                <a:lnTo>
                  <a:pt x="82986" y="651152"/>
                </a:lnTo>
                <a:lnTo>
                  <a:pt x="112776" y="649224"/>
                </a:lnTo>
                <a:lnTo>
                  <a:pt x="136540" y="650676"/>
                </a:lnTo>
                <a:lnTo>
                  <a:pt x="142496" y="65227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196612" y="767123"/>
            <a:ext cx="435627" cy="523896"/>
          </a:xfrm>
          <a:custGeom>
            <a:avLst/>
            <a:gdLst/>
            <a:ahLst/>
            <a:cxnLst/>
            <a:rect l="l" t="t" r="r" b="b"/>
            <a:pathLst>
              <a:path w="307975" h="741044">
                <a:moveTo>
                  <a:pt x="199662" y="478536"/>
                </a:moveTo>
                <a:lnTo>
                  <a:pt x="156972" y="478536"/>
                </a:lnTo>
                <a:lnTo>
                  <a:pt x="160972" y="460581"/>
                </a:lnTo>
                <a:lnTo>
                  <a:pt x="166116" y="436626"/>
                </a:lnTo>
                <a:lnTo>
                  <a:pt x="179832" y="371856"/>
                </a:lnTo>
                <a:lnTo>
                  <a:pt x="188166" y="335280"/>
                </a:lnTo>
                <a:lnTo>
                  <a:pt x="195072" y="303276"/>
                </a:lnTo>
                <a:lnTo>
                  <a:pt x="200834" y="275844"/>
                </a:lnTo>
                <a:lnTo>
                  <a:pt x="205740" y="252984"/>
                </a:lnTo>
                <a:lnTo>
                  <a:pt x="217170" y="192095"/>
                </a:lnTo>
                <a:lnTo>
                  <a:pt x="226314" y="135064"/>
                </a:lnTo>
                <a:lnTo>
                  <a:pt x="233172" y="81748"/>
                </a:lnTo>
                <a:lnTo>
                  <a:pt x="237744" y="32004"/>
                </a:lnTo>
                <a:lnTo>
                  <a:pt x="237744" y="18288"/>
                </a:lnTo>
                <a:lnTo>
                  <a:pt x="242316" y="12192"/>
                </a:lnTo>
                <a:lnTo>
                  <a:pt x="254508" y="3048"/>
                </a:lnTo>
                <a:lnTo>
                  <a:pt x="260604" y="0"/>
                </a:lnTo>
                <a:lnTo>
                  <a:pt x="275844" y="0"/>
                </a:lnTo>
                <a:lnTo>
                  <a:pt x="280416" y="3048"/>
                </a:lnTo>
                <a:lnTo>
                  <a:pt x="289560" y="12192"/>
                </a:lnTo>
                <a:lnTo>
                  <a:pt x="291084" y="18288"/>
                </a:lnTo>
                <a:lnTo>
                  <a:pt x="291126" y="32004"/>
                </a:lnTo>
                <a:lnTo>
                  <a:pt x="291284" y="58912"/>
                </a:lnTo>
                <a:lnTo>
                  <a:pt x="292763" y="138710"/>
                </a:lnTo>
                <a:lnTo>
                  <a:pt x="294120" y="187452"/>
                </a:lnTo>
                <a:lnTo>
                  <a:pt x="295749" y="237677"/>
                </a:lnTo>
                <a:lnTo>
                  <a:pt x="296861" y="268224"/>
                </a:lnTo>
                <a:lnTo>
                  <a:pt x="248412" y="268224"/>
                </a:lnTo>
                <a:lnTo>
                  <a:pt x="244101" y="289679"/>
                </a:lnTo>
                <a:lnTo>
                  <a:pt x="237934" y="317563"/>
                </a:lnTo>
                <a:lnTo>
                  <a:pt x="229766" y="352020"/>
                </a:lnTo>
                <a:lnTo>
                  <a:pt x="219456" y="393192"/>
                </a:lnTo>
                <a:lnTo>
                  <a:pt x="209145" y="435173"/>
                </a:lnTo>
                <a:lnTo>
                  <a:pt x="200977" y="471868"/>
                </a:lnTo>
                <a:lnTo>
                  <a:pt x="199662" y="478536"/>
                </a:lnTo>
                <a:close/>
              </a:path>
              <a:path w="307975" h="741044">
                <a:moveTo>
                  <a:pt x="41148" y="713232"/>
                </a:moveTo>
                <a:lnTo>
                  <a:pt x="5143" y="689419"/>
                </a:lnTo>
                <a:lnTo>
                  <a:pt x="0" y="656844"/>
                </a:lnTo>
                <a:lnTo>
                  <a:pt x="4572" y="505968"/>
                </a:lnTo>
                <a:lnTo>
                  <a:pt x="1628" y="161544"/>
                </a:lnTo>
                <a:lnTo>
                  <a:pt x="1547" y="119395"/>
                </a:lnTo>
                <a:lnTo>
                  <a:pt x="2166" y="58912"/>
                </a:lnTo>
                <a:lnTo>
                  <a:pt x="28956" y="15240"/>
                </a:lnTo>
                <a:lnTo>
                  <a:pt x="43219" y="25241"/>
                </a:lnTo>
                <a:lnTo>
                  <a:pt x="58483" y="52959"/>
                </a:lnTo>
                <a:lnTo>
                  <a:pt x="74604" y="98393"/>
                </a:lnTo>
                <a:lnTo>
                  <a:pt x="91440" y="161544"/>
                </a:lnTo>
                <a:lnTo>
                  <a:pt x="97408" y="187452"/>
                </a:lnTo>
                <a:lnTo>
                  <a:pt x="48768" y="187452"/>
                </a:lnTo>
                <a:lnTo>
                  <a:pt x="47886" y="221980"/>
                </a:lnTo>
                <a:lnTo>
                  <a:pt x="47434" y="252222"/>
                </a:lnTo>
                <a:lnTo>
                  <a:pt x="47330" y="268224"/>
                </a:lnTo>
                <a:lnTo>
                  <a:pt x="47335" y="303276"/>
                </a:lnTo>
                <a:lnTo>
                  <a:pt x="54864" y="678180"/>
                </a:lnTo>
                <a:lnTo>
                  <a:pt x="54006" y="688157"/>
                </a:lnTo>
                <a:lnTo>
                  <a:pt x="51435" y="697420"/>
                </a:lnTo>
                <a:lnTo>
                  <a:pt x="47148" y="705826"/>
                </a:lnTo>
                <a:lnTo>
                  <a:pt x="41148" y="713232"/>
                </a:lnTo>
                <a:close/>
              </a:path>
              <a:path w="307975" h="741044">
                <a:moveTo>
                  <a:pt x="149352" y="615696"/>
                </a:moveTo>
                <a:lnTo>
                  <a:pt x="119348" y="567475"/>
                </a:lnTo>
                <a:lnTo>
                  <a:pt x="115702" y="493032"/>
                </a:lnTo>
                <a:lnTo>
                  <a:pt x="110764" y="450518"/>
                </a:lnTo>
                <a:lnTo>
                  <a:pt x="102534" y="402738"/>
                </a:lnTo>
                <a:lnTo>
                  <a:pt x="91013" y="349617"/>
                </a:lnTo>
                <a:lnTo>
                  <a:pt x="76200" y="291084"/>
                </a:lnTo>
                <a:lnTo>
                  <a:pt x="66770" y="256246"/>
                </a:lnTo>
                <a:lnTo>
                  <a:pt x="59055" y="227266"/>
                </a:lnTo>
                <a:lnTo>
                  <a:pt x="53054" y="204287"/>
                </a:lnTo>
                <a:lnTo>
                  <a:pt x="48768" y="187452"/>
                </a:lnTo>
                <a:lnTo>
                  <a:pt x="97408" y="187452"/>
                </a:lnTo>
                <a:lnTo>
                  <a:pt x="104798" y="219527"/>
                </a:lnTo>
                <a:lnTo>
                  <a:pt x="117157" y="274510"/>
                </a:lnTo>
                <a:lnTo>
                  <a:pt x="128087" y="326350"/>
                </a:lnTo>
                <a:lnTo>
                  <a:pt x="137160" y="374904"/>
                </a:lnTo>
                <a:lnTo>
                  <a:pt x="145184" y="417242"/>
                </a:lnTo>
                <a:lnTo>
                  <a:pt x="151066" y="448437"/>
                </a:lnTo>
                <a:lnTo>
                  <a:pt x="154947" y="468772"/>
                </a:lnTo>
                <a:lnTo>
                  <a:pt x="156972" y="478536"/>
                </a:lnTo>
                <a:lnTo>
                  <a:pt x="199662" y="478536"/>
                </a:lnTo>
                <a:lnTo>
                  <a:pt x="194810" y="503134"/>
                </a:lnTo>
                <a:lnTo>
                  <a:pt x="190500" y="528828"/>
                </a:lnTo>
                <a:lnTo>
                  <a:pt x="190500" y="537972"/>
                </a:lnTo>
                <a:lnTo>
                  <a:pt x="188976" y="542544"/>
                </a:lnTo>
                <a:lnTo>
                  <a:pt x="188976" y="551688"/>
                </a:lnTo>
                <a:lnTo>
                  <a:pt x="187452" y="560832"/>
                </a:lnTo>
                <a:lnTo>
                  <a:pt x="173140" y="603480"/>
                </a:lnTo>
                <a:lnTo>
                  <a:pt x="158805" y="614291"/>
                </a:lnTo>
                <a:lnTo>
                  <a:pt x="149352" y="615696"/>
                </a:lnTo>
                <a:close/>
              </a:path>
              <a:path w="307975" h="741044">
                <a:moveTo>
                  <a:pt x="274320" y="740664"/>
                </a:moveTo>
                <a:lnTo>
                  <a:pt x="251460" y="704088"/>
                </a:lnTo>
                <a:lnTo>
                  <a:pt x="248497" y="326350"/>
                </a:lnTo>
                <a:lnTo>
                  <a:pt x="248412" y="268224"/>
                </a:lnTo>
                <a:lnTo>
                  <a:pt x="296861" y="268224"/>
                </a:lnTo>
                <a:lnTo>
                  <a:pt x="297802" y="294065"/>
                </a:lnTo>
                <a:lnTo>
                  <a:pt x="300228" y="355092"/>
                </a:lnTo>
                <a:lnTo>
                  <a:pt x="302621" y="417242"/>
                </a:lnTo>
                <a:lnTo>
                  <a:pt x="304405" y="471868"/>
                </a:lnTo>
                <a:lnTo>
                  <a:pt x="305786" y="523642"/>
                </a:lnTo>
                <a:lnTo>
                  <a:pt x="306768" y="570993"/>
                </a:lnTo>
                <a:lnTo>
                  <a:pt x="307420" y="615696"/>
                </a:lnTo>
                <a:lnTo>
                  <a:pt x="307848" y="685800"/>
                </a:lnTo>
                <a:lnTo>
                  <a:pt x="307252" y="696682"/>
                </a:lnTo>
                <a:lnTo>
                  <a:pt x="285750" y="736282"/>
                </a:lnTo>
                <a:lnTo>
                  <a:pt x="280035" y="739544"/>
                </a:lnTo>
                <a:lnTo>
                  <a:pt x="274320" y="740664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698883" y="687393"/>
            <a:ext cx="233532" cy="585399"/>
          </a:xfrm>
          <a:custGeom>
            <a:avLst/>
            <a:gdLst/>
            <a:ahLst/>
            <a:cxnLst/>
            <a:rect l="l" t="t" r="r" b="b"/>
            <a:pathLst>
              <a:path w="165100" h="828039">
                <a:moveTo>
                  <a:pt x="73152" y="68580"/>
                </a:moveTo>
                <a:lnTo>
                  <a:pt x="64008" y="68580"/>
                </a:lnTo>
                <a:lnTo>
                  <a:pt x="56388" y="64008"/>
                </a:lnTo>
                <a:lnTo>
                  <a:pt x="44196" y="51816"/>
                </a:lnTo>
                <a:lnTo>
                  <a:pt x="41148" y="42672"/>
                </a:lnTo>
                <a:lnTo>
                  <a:pt x="41148" y="35052"/>
                </a:lnTo>
                <a:lnTo>
                  <a:pt x="61912" y="2476"/>
                </a:lnTo>
                <a:lnTo>
                  <a:pt x="74676" y="0"/>
                </a:lnTo>
                <a:lnTo>
                  <a:pt x="83820" y="0"/>
                </a:lnTo>
                <a:lnTo>
                  <a:pt x="91440" y="3048"/>
                </a:lnTo>
                <a:lnTo>
                  <a:pt x="97536" y="10668"/>
                </a:lnTo>
                <a:lnTo>
                  <a:pt x="102417" y="15763"/>
                </a:lnTo>
                <a:lnTo>
                  <a:pt x="105727" y="21717"/>
                </a:lnTo>
                <a:lnTo>
                  <a:pt x="107608" y="28241"/>
                </a:lnTo>
                <a:lnTo>
                  <a:pt x="108204" y="35052"/>
                </a:lnTo>
                <a:lnTo>
                  <a:pt x="107608" y="41862"/>
                </a:lnTo>
                <a:lnTo>
                  <a:pt x="79962" y="68008"/>
                </a:lnTo>
                <a:lnTo>
                  <a:pt x="73152" y="68580"/>
                </a:lnTo>
                <a:close/>
              </a:path>
              <a:path w="165100" h="828039">
                <a:moveTo>
                  <a:pt x="27432" y="188976"/>
                </a:moveTo>
                <a:lnTo>
                  <a:pt x="21336" y="188976"/>
                </a:lnTo>
                <a:lnTo>
                  <a:pt x="12215" y="187547"/>
                </a:lnTo>
                <a:lnTo>
                  <a:pt x="5524" y="183261"/>
                </a:lnTo>
                <a:lnTo>
                  <a:pt x="1404" y="176117"/>
                </a:lnTo>
                <a:lnTo>
                  <a:pt x="0" y="166116"/>
                </a:lnTo>
                <a:lnTo>
                  <a:pt x="0" y="158496"/>
                </a:lnTo>
                <a:lnTo>
                  <a:pt x="4572" y="152400"/>
                </a:lnTo>
                <a:lnTo>
                  <a:pt x="13716" y="147828"/>
                </a:lnTo>
                <a:lnTo>
                  <a:pt x="21121" y="143565"/>
                </a:lnTo>
                <a:lnTo>
                  <a:pt x="66794" y="132516"/>
                </a:lnTo>
                <a:lnTo>
                  <a:pt x="105156" y="128016"/>
                </a:lnTo>
                <a:lnTo>
                  <a:pt x="114585" y="128563"/>
                </a:lnTo>
                <a:lnTo>
                  <a:pt x="140208" y="146304"/>
                </a:lnTo>
                <a:lnTo>
                  <a:pt x="140208" y="160020"/>
                </a:lnTo>
                <a:lnTo>
                  <a:pt x="138684" y="166116"/>
                </a:lnTo>
                <a:lnTo>
                  <a:pt x="134112" y="170688"/>
                </a:lnTo>
                <a:lnTo>
                  <a:pt x="131064" y="175260"/>
                </a:lnTo>
                <a:lnTo>
                  <a:pt x="124968" y="178308"/>
                </a:lnTo>
                <a:lnTo>
                  <a:pt x="97536" y="178308"/>
                </a:lnTo>
                <a:lnTo>
                  <a:pt x="92964" y="179832"/>
                </a:lnTo>
                <a:lnTo>
                  <a:pt x="89916" y="181356"/>
                </a:lnTo>
                <a:lnTo>
                  <a:pt x="86868" y="184404"/>
                </a:lnTo>
                <a:lnTo>
                  <a:pt x="42672" y="184404"/>
                </a:lnTo>
                <a:lnTo>
                  <a:pt x="35052" y="187452"/>
                </a:lnTo>
                <a:lnTo>
                  <a:pt x="27432" y="188976"/>
                </a:lnTo>
                <a:close/>
              </a:path>
              <a:path w="165100" h="828039">
                <a:moveTo>
                  <a:pt x="154156" y="778764"/>
                </a:moveTo>
                <a:lnTo>
                  <a:pt x="56388" y="778764"/>
                </a:lnTo>
                <a:lnTo>
                  <a:pt x="60960" y="772668"/>
                </a:lnTo>
                <a:lnTo>
                  <a:pt x="60960" y="757428"/>
                </a:lnTo>
                <a:lnTo>
                  <a:pt x="60388" y="717446"/>
                </a:lnTo>
                <a:lnTo>
                  <a:pt x="58674" y="668464"/>
                </a:lnTo>
                <a:lnTo>
                  <a:pt x="55816" y="610623"/>
                </a:lnTo>
                <a:lnTo>
                  <a:pt x="51816" y="544068"/>
                </a:lnTo>
                <a:lnTo>
                  <a:pt x="48053" y="477512"/>
                </a:lnTo>
                <a:lnTo>
                  <a:pt x="45720" y="419671"/>
                </a:lnTo>
                <a:lnTo>
                  <a:pt x="44529" y="370689"/>
                </a:lnTo>
                <a:lnTo>
                  <a:pt x="44196" y="330708"/>
                </a:lnTo>
                <a:lnTo>
                  <a:pt x="45720" y="236220"/>
                </a:lnTo>
                <a:lnTo>
                  <a:pt x="45458" y="221908"/>
                </a:lnTo>
                <a:lnTo>
                  <a:pt x="44767" y="208597"/>
                </a:lnTo>
                <a:lnTo>
                  <a:pt x="43791" y="196143"/>
                </a:lnTo>
                <a:lnTo>
                  <a:pt x="42672" y="184404"/>
                </a:lnTo>
                <a:lnTo>
                  <a:pt x="86868" y="184404"/>
                </a:lnTo>
                <a:lnTo>
                  <a:pt x="85344" y="188976"/>
                </a:lnTo>
                <a:lnTo>
                  <a:pt x="85457" y="208597"/>
                </a:lnTo>
                <a:lnTo>
                  <a:pt x="85721" y="236646"/>
                </a:lnTo>
                <a:lnTo>
                  <a:pt x="86904" y="283646"/>
                </a:lnTo>
                <a:lnTo>
                  <a:pt x="88965" y="337596"/>
                </a:lnTo>
                <a:lnTo>
                  <a:pt x="91976" y="398495"/>
                </a:lnTo>
                <a:lnTo>
                  <a:pt x="96012" y="466344"/>
                </a:lnTo>
                <a:lnTo>
                  <a:pt x="100206" y="534936"/>
                </a:lnTo>
                <a:lnTo>
                  <a:pt x="103595" y="596286"/>
                </a:lnTo>
                <a:lnTo>
                  <a:pt x="106106" y="650467"/>
                </a:lnTo>
                <a:lnTo>
                  <a:pt x="107667" y="697553"/>
                </a:lnTo>
                <a:lnTo>
                  <a:pt x="108204" y="737616"/>
                </a:lnTo>
                <a:lnTo>
                  <a:pt x="108204" y="772668"/>
                </a:lnTo>
                <a:lnTo>
                  <a:pt x="139203" y="772668"/>
                </a:lnTo>
                <a:lnTo>
                  <a:pt x="143375" y="773168"/>
                </a:lnTo>
                <a:lnTo>
                  <a:pt x="154156" y="778764"/>
                </a:lnTo>
                <a:close/>
              </a:path>
              <a:path w="165100" h="828039">
                <a:moveTo>
                  <a:pt x="139203" y="772668"/>
                </a:moveTo>
                <a:lnTo>
                  <a:pt x="114300" y="772668"/>
                </a:lnTo>
                <a:lnTo>
                  <a:pt x="120396" y="771144"/>
                </a:lnTo>
                <a:lnTo>
                  <a:pt x="126492" y="771144"/>
                </a:lnTo>
                <a:lnTo>
                  <a:pt x="139203" y="772668"/>
                </a:lnTo>
                <a:close/>
              </a:path>
              <a:path w="165100" h="828039">
                <a:moveTo>
                  <a:pt x="79248" y="827532"/>
                </a:moveTo>
                <a:lnTo>
                  <a:pt x="44362" y="825817"/>
                </a:lnTo>
                <a:lnTo>
                  <a:pt x="19621" y="820674"/>
                </a:lnTo>
                <a:lnTo>
                  <a:pt x="4881" y="812101"/>
                </a:lnTo>
                <a:lnTo>
                  <a:pt x="0" y="800100"/>
                </a:lnTo>
                <a:lnTo>
                  <a:pt x="1714" y="790098"/>
                </a:lnTo>
                <a:lnTo>
                  <a:pt x="6858" y="782955"/>
                </a:lnTo>
                <a:lnTo>
                  <a:pt x="15430" y="778668"/>
                </a:lnTo>
                <a:lnTo>
                  <a:pt x="27432" y="777240"/>
                </a:lnTo>
                <a:lnTo>
                  <a:pt x="47244" y="778764"/>
                </a:lnTo>
                <a:lnTo>
                  <a:pt x="154156" y="778764"/>
                </a:lnTo>
                <a:lnTo>
                  <a:pt x="155257" y="779335"/>
                </a:lnTo>
                <a:lnTo>
                  <a:pt x="162282" y="789789"/>
                </a:lnTo>
                <a:lnTo>
                  <a:pt x="164592" y="804672"/>
                </a:lnTo>
                <a:lnTo>
                  <a:pt x="164592" y="809244"/>
                </a:lnTo>
                <a:lnTo>
                  <a:pt x="141732" y="824484"/>
                </a:lnTo>
                <a:lnTo>
                  <a:pt x="79248" y="8275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700" cy="10692322"/>
          </a:xfrm>
          <a:custGeom>
            <a:avLst/>
            <a:gdLst/>
            <a:ahLst/>
            <a:cxnLst/>
            <a:rect l="l" t="t" r="r" b="b"/>
            <a:pathLst>
              <a:path w="10058400" h="7769859">
                <a:moveTo>
                  <a:pt x="0" y="0"/>
                </a:moveTo>
                <a:lnTo>
                  <a:pt x="10058400" y="0"/>
                </a:lnTo>
                <a:lnTo>
                  <a:pt x="10058400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FBF2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544097"/>
            <a:ext cx="6402375" cy="1005593"/>
          </a:xfrm>
          <a:custGeom>
            <a:avLst/>
            <a:gdLst/>
            <a:ahLst/>
            <a:cxnLst/>
            <a:rect l="l" t="t" r="r" b="b"/>
            <a:pathLst>
              <a:path w="4526280" h="1422400">
                <a:moveTo>
                  <a:pt x="3572256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3572256" y="0"/>
                </a:lnTo>
                <a:lnTo>
                  <a:pt x="4526280" y="710184"/>
                </a:lnTo>
                <a:lnTo>
                  <a:pt x="3572256" y="1421892"/>
                </a:lnTo>
                <a:close/>
              </a:path>
            </a:pathLst>
          </a:custGeom>
          <a:solidFill>
            <a:srgbClr val="F6E1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164068" y="771433"/>
            <a:ext cx="267664" cy="570135"/>
          </a:xfrm>
          <a:custGeom>
            <a:avLst/>
            <a:gdLst/>
            <a:ahLst/>
            <a:cxnLst/>
            <a:rect l="l" t="t" r="r" b="b"/>
            <a:pathLst>
              <a:path w="189230" h="806450">
                <a:moveTo>
                  <a:pt x="99060" y="806196"/>
                </a:moveTo>
                <a:lnTo>
                  <a:pt x="67056" y="806196"/>
                </a:lnTo>
                <a:lnTo>
                  <a:pt x="48720" y="805076"/>
                </a:lnTo>
                <a:lnTo>
                  <a:pt x="15240" y="784860"/>
                </a:lnTo>
                <a:lnTo>
                  <a:pt x="13716" y="778764"/>
                </a:lnTo>
                <a:lnTo>
                  <a:pt x="13716" y="156972"/>
                </a:lnTo>
                <a:lnTo>
                  <a:pt x="13168" y="146923"/>
                </a:lnTo>
                <a:lnTo>
                  <a:pt x="11620" y="134874"/>
                </a:lnTo>
                <a:lnTo>
                  <a:pt x="9215" y="120538"/>
                </a:lnTo>
                <a:lnTo>
                  <a:pt x="6096" y="103632"/>
                </a:lnTo>
                <a:lnTo>
                  <a:pt x="3214" y="86725"/>
                </a:lnTo>
                <a:lnTo>
                  <a:pt x="1333" y="72390"/>
                </a:lnTo>
                <a:lnTo>
                  <a:pt x="309" y="60340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3632" y="0"/>
                </a:lnTo>
                <a:lnTo>
                  <a:pt x="111633" y="571"/>
                </a:lnTo>
                <a:lnTo>
                  <a:pt x="148018" y="20193"/>
                </a:lnTo>
                <a:lnTo>
                  <a:pt x="152400" y="33528"/>
                </a:lnTo>
                <a:lnTo>
                  <a:pt x="149518" y="47529"/>
                </a:lnTo>
                <a:lnTo>
                  <a:pt x="140779" y="57531"/>
                </a:lnTo>
                <a:lnTo>
                  <a:pt x="126039" y="63531"/>
                </a:lnTo>
                <a:lnTo>
                  <a:pt x="121067" y="64008"/>
                </a:lnTo>
                <a:lnTo>
                  <a:pt x="65532" y="64008"/>
                </a:lnTo>
                <a:lnTo>
                  <a:pt x="62484" y="65532"/>
                </a:lnTo>
                <a:lnTo>
                  <a:pt x="71628" y="239268"/>
                </a:lnTo>
                <a:lnTo>
                  <a:pt x="71366" y="250936"/>
                </a:lnTo>
                <a:lnTo>
                  <a:pt x="70675" y="265176"/>
                </a:lnTo>
                <a:lnTo>
                  <a:pt x="68580" y="300228"/>
                </a:lnTo>
                <a:lnTo>
                  <a:pt x="67460" y="319373"/>
                </a:lnTo>
                <a:lnTo>
                  <a:pt x="66484" y="335661"/>
                </a:lnTo>
                <a:lnTo>
                  <a:pt x="65793" y="349091"/>
                </a:lnTo>
                <a:lnTo>
                  <a:pt x="65532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6304" y="371856"/>
                </a:lnTo>
                <a:lnTo>
                  <a:pt x="146304" y="388620"/>
                </a:lnTo>
                <a:lnTo>
                  <a:pt x="143256" y="396240"/>
                </a:lnTo>
                <a:lnTo>
                  <a:pt x="138684" y="402336"/>
                </a:lnTo>
                <a:lnTo>
                  <a:pt x="134112" y="409956"/>
                </a:lnTo>
                <a:lnTo>
                  <a:pt x="130302" y="411480"/>
                </a:lnTo>
                <a:lnTo>
                  <a:pt x="82296" y="411480"/>
                </a:lnTo>
                <a:lnTo>
                  <a:pt x="74676" y="414528"/>
                </a:lnTo>
                <a:lnTo>
                  <a:pt x="70104" y="419100"/>
                </a:lnTo>
                <a:lnTo>
                  <a:pt x="70104" y="745236"/>
                </a:lnTo>
                <a:lnTo>
                  <a:pt x="160358" y="745236"/>
                </a:lnTo>
                <a:lnTo>
                  <a:pt x="174117" y="749046"/>
                </a:lnTo>
                <a:lnTo>
                  <a:pt x="185261" y="757618"/>
                </a:lnTo>
                <a:lnTo>
                  <a:pt x="188976" y="769620"/>
                </a:lnTo>
                <a:lnTo>
                  <a:pt x="188976" y="774192"/>
                </a:lnTo>
                <a:lnTo>
                  <a:pt x="155971" y="799314"/>
                </a:lnTo>
                <a:lnTo>
                  <a:pt x="126706" y="804910"/>
                </a:lnTo>
                <a:lnTo>
                  <a:pt x="109037" y="805957"/>
                </a:lnTo>
                <a:lnTo>
                  <a:pt x="99060" y="806196"/>
                </a:lnTo>
                <a:close/>
              </a:path>
              <a:path w="189230" h="806450">
                <a:moveTo>
                  <a:pt x="105156" y="65532"/>
                </a:moveTo>
                <a:lnTo>
                  <a:pt x="74676" y="64008"/>
                </a:lnTo>
                <a:lnTo>
                  <a:pt x="121067" y="64008"/>
                </a:lnTo>
                <a:lnTo>
                  <a:pt x="105156" y="65532"/>
                </a:lnTo>
                <a:close/>
              </a:path>
              <a:path w="189230" h="806450">
                <a:moveTo>
                  <a:pt x="137160" y="359664"/>
                </a:moveTo>
                <a:lnTo>
                  <a:pt x="70104" y="359664"/>
                </a:lnTo>
                <a:lnTo>
                  <a:pt x="74676" y="358140"/>
                </a:lnTo>
                <a:lnTo>
                  <a:pt x="80772" y="356616"/>
                </a:lnTo>
                <a:lnTo>
                  <a:pt x="91368" y="353734"/>
                </a:lnTo>
                <a:lnTo>
                  <a:pt x="100393" y="351853"/>
                </a:lnTo>
                <a:lnTo>
                  <a:pt x="107989" y="350829"/>
                </a:lnTo>
                <a:lnTo>
                  <a:pt x="114300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89230" h="806450">
                <a:moveTo>
                  <a:pt x="126492" y="413004"/>
                </a:moveTo>
                <a:lnTo>
                  <a:pt x="118872" y="413004"/>
                </a:lnTo>
                <a:lnTo>
                  <a:pt x="91440" y="411480"/>
                </a:lnTo>
                <a:lnTo>
                  <a:pt x="130302" y="411480"/>
                </a:lnTo>
                <a:lnTo>
                  <a:pt x="126492" y="413004"/>
                </a:lnTo>
                <a:close/>
              </a:path>
              <a:path w="189230" h="806450">
                <a:moveTo>
                  <a:pt x="160358" y="745236"/>
                </a:moveTo>
                <a:lnTo>
                  <a:pt x="70104" y="745236"/>
                </a:lnTo>
                <a:lnTo>
                  <a:pt x="94392" y="744116"/>
                </a:lnTo>
                <a:lnTo>
                  <a:pt x="124110" y="742449"/>
                </a:lnTo>
                <a:lnTo>
                  <a:pt x="129540" y="742188"/>
                </a:lnTo>
                <a:lnTo>
                  <a:pt x="155543" y="743902"/>
                </a:lnTo>
                <a:lnTo>
                  <a:pt x="160358" y="745236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726701" y="1045098"/>
            <a:ext cx="323352" cy="52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62627" y="758504"/>
            <a:ext cx="386226" cy="599315"/>
          </a:xfrm>
          <a:custGeom>
            <a:avLst/>
            <a:gdLst/>
            <a:ahLst/>
            <a:cxnLst/>
            <a:rect l="l" t="t" r="r" b="b"/>
            <a:pathLst>
              <a:path w="273050" h="847725">
                <a:moveTo>
                  <a:pt x="155448" y="847344"/>
                </a:moveTo>
                <a:lnTo>
                  <a:pt x="115585" y="836414"/>
                </a:lnTo>
                <a:lnTo>
                  <a:pt x="81534" y="804672"/>
                </a:lnTo>
                <a:lnTo>
                  <a:pt x="56292" y="761523"/>
                </a:lnTo>
                <a:lnTo>
                  <a:pt x="42576" y="724947"/>
                </a:lnTo>
                <a:lnTo>
                  <a:pt x="31146" y="682632"/>
                </a:lnTo>
                <a:lnTo>
                  <a:pt x="22002" y="640865"/>
                </a:lnTo>
                <a:lnTo>
                  <a:pt x="15120" y="600289"/>
                </a:lnTo>
                <a:lnTo>
                  <a:pt x="9929" y="557474"/>
                </a:lnTo>
                <a:lnTo>
                  <a:pt x="4738" y="502634"/>
                </a:lnTo>
                <a:lnTo>
                  <a:pt x="1833" y="450056"/>
                </a:lnTo>
                <a:lnTo>
                  <a:pt x="1453" y="347281"/>
                </a:lnTo>
                <a:lnTo>
                  <a:pt x="1333" y="338137"/>
                </a:lnTo>
                <a:lnTo>
                  <a:pt x="881" y="326302"/>
                </a:lnTo>
                <a:lnTo>
                  <a:pt x="0" y="315468"/>
                </a:lnTo>
                <a:lnTo>
                  <a:pt x="80" y="262294"/>
                </a:lnTo>
                <a:lnTo>
                  <a:pt x="904" y="248435"/>
                </a:lnTo>
                <a:lnTo>
                  <a:pt x="1641" y="232029"/>
                </a:lnTo>
                <a:lnTo>
                  <a:pt x="2130" y="221694"/>
                </a:lnTo>
                <a:lnTo>
                  <a:pt x="3048" y="208788"/>
                </a:lnTo>
                <a:lnTo>
                  <a:pt x="3333" y="196191"/>
                </a:lnTo>
                <a:lnTo>
                  <a:pt x="4191" y="183451"/>
                </a:lnTo>
                <a:lnTo>
                  <a:pt x="5619" y="170426"/>
                </a:lnTo>
                <a:lnTo>
                  <a:pt x="7620" y="156972"/>
                </a:lnTo>
                <a:lnTo>
                  <a:pt x="9024" y="142684"/>
                </a:lnTo>
                <a:lnTo>
                  <a:pt x="17811" y="96369"/>
                </a:lnTo>
                <a:lnTo>
                  <a:pt x="33789" y="54268"/>
                </a:lnTo>
                <a:lnTo>
                  <a:pt x="63436" y="17359"/>
                </a:lnTo>
                <a:lnTo>
                  <a:pt x="109728" y="0"/>
                </a:lnTo>
                <a:lnTo>
                  <a:pt x="125396" y="833"/>
                </a:lnTo>
                <a:lnTo>
                  <a:pt x="166116" y="12192"/>
                </a:lnTo>
                <a:lnTo>
                  <a:pt x="198048" y="38981"/>
                </a:lnTo>
                <a:lnTo>
                  <a:pt x="210017" y="56388"/>
                </a:lnTo>
                <a:lnTo>
                  <a:pt x="121920" y="56388"/>
                </a:lnTo>
                <a:lnTo>
                  <a:pt x="114442" y="56983"/>
                </a:lnTo>
                <a:lnTo>
                  <a:pt x="82938" y="88058"/>
                </a:lnTo>
                <a:lnTo>
                  <a:pt x="69603" y="129039"/>
                </a:lnTo>
                <a:lnTo>
                  <a:pt x="66960" y="140589"/>
                </a:lnTo>
                <a:lnTo>
                  <a:pt x="64127" y="151947"/>
                </a:lnTo>
                <a:lnTo>
                  <a:pt x="61912" y="164401"/>
                </a:lnTo>
                <a:lnTo>
                  <a:pt x="57912" y="192024"/>
                </a:lnTo>
                <a:lnTo>
                  <a:pt x="56769" y="206597"/>
                </a:lnTo>
                <a:lnTo>
                  <a:pt x="55532" y="221694"/>
                </a:lnTo>
                <a:lnTo>
                  <a:pt x="54440" y="234505"/>
                </a:lnTo>
                <a:lnTo>
                  <a:pt x="53340" y="246888"/>
                </a:lnTo>
                <a:lnTo>
                  <a:pt x="53101" y="258627"/>
                </a:lnTo>
                <a:lnTo>
                  <a:pt x="52578" y="271081"/>
                </a:lnTo>
                <a:lnTo>
                  <a:pt x="52054" y="284392"/>
                </a:lnTo>
                <a:lnTo>
                  <a:pt x="51816" y="298704"/>
                </a:lnTo>
                <a:lnTo>
                  <a:pt x="50934" y="321302"/>
                </a:lnTo>
                <a:lnTo>
                  <a:pt x="50482" y="341185"/>
                </a:lnTo>
                <a:lnTo>
                  <a:pt x="50389" y="350829"/>
                </a:lnTo>
                <a:lnTo>
                  <a:pt x="50499" y="390525"/>
                </a:lnTo>
                <a:lnTo>
                  <a:pt x="52706" y="450056"/>
                </a:lnTo>
                <a:lnTo>
                  <a:pt x="56078" y="490037"/>
                </a:lnTo>
                <a:lnTo>
                  <a:pt x="60960" y="530352"/>
                </a:lnTo>
                <a:lnTo>
                  <a:pt x="65793" y="569523"/>
                </a:lnTo>
                <a:lnTo>
                  <a:pt x="76604" y="636436"/>
                </a:lnTo>
                <a:lnTo>
                  <a:pt x="88582" y="689633"/>
                </a:lnTo>
                <a:lnTo>
                  <a:pt x="104584" y="733686"/>
                </a:lnTo>
                <a:lnTo>
                  <a:pt x="123991" y="768858"/>
                </a:lnTo>
                <a:lnTo>
                  <a:pt x="158496" y="789432"/>
                </a:lnTo>
                <a:lnTo>
                  <a:pt x="234545" y="789432"/>
                </a:lnTo>
                <a:lnTo>
                  <a:pt x="230505" y="796480"/>
                </a:lnTo>
                <a:lnTo>
                  <a:pt x="196167" y="833199"/>
                </a:lnTo>
                <a:lnTo>
                  <a:pt x="169783" y="845677"/>
                </a:lnTo>
                <a:lnTo>
                  <a:pt x="155448" y="847344"/>
                </a:lnTo>
                <a:close/>
              </a:path>
              <a:path w="273050" h="847725">
                <a:moveTo>
                  <a:pt x="234545" y="789432"/>
                </a:moveTo>
                <a:lnTo>
                  <a:pt x="158496" y="789432"/>
                </a:lnTo>
                <a:lnTo>
                  <a:pt x="168473" y="786884"/>
                </a:lnTo>
                <a:lnTo>
                  <a:pt x="177736" y="779335"/>
                </a:lnTo>
                <a:lnTo>
                  <a:pt x="200072" y="728329"/>
                </a:lnTo>
                <a:lnTo>
                  <a:pt x="210264" y="679084"/>
                </a:lnTo>
                <a:lnTo>
                  <a:pt x="218241" y="602146"/>
                </a:lnTo>
                <a:lnTo>
                  <a:pt x="221551" y="561403"/>
                </a:lnTo>
                <a:lnTo>
                  <a:pt x="224040" y="502634"/>
                </a:lnTo>
                <a:lnTo>
                  <a:pt x="224885" y="482869"/>
                </a:lnTo>
                <a:lnTo>
                  <a:pt x="225171" y="465963"/>
                </a:lnTo>
                <a:lnTo>
                  <a:pt x="224885" y="451913"/>
                </a:lnTo>
                <a:lnTo>
                  <a:pt x="224028" y="440436"/>
                </a:lnTo>
                <a:lnTo>
                  <a:pt x="224002" y="429768"/>
                </a:lnTo>
                <a:lnTo>
                  <a:pt x="223837" y="416814"/>
                </a:lnTo>
                <a:lnTo>
                  <a:pt x="223385" y="401431"/>
                </a:lnTo>
                <a:lnTo>
                  <a:pt x="222504" y="384048"/>
                </a:lnTo>
                <a:lnTo>
                  <a:pt x="222242" y="365164"/>
                </a:lnTo>
                <a:lnTo>
                  <a:pt x="221551" y="347281"/>
                </a:lnTo>
                <a:lnTo>
                  <a:pt x="220575" y="330255"/>
                </a:lnTo>
                <a:lnTo>
                  <a:pt x="219456" y="313944"/>
                </a:lnTo>
                <a:lnTo>
                  <a:pt x="217170" y="296727"/>
                </a:lnTo>
                <a:lnTo>
                  <a:pt x="214884" y="279082"/>
                </a:lnTo>
                <a:lnTo>
                  <a:pt x="212598" y="260580"/>
                </a:lnTo>
                <a:lnTo>
                  <a:pt x="210312" y="240792"/>
                </a:lnTo>
                <a:lnTo>
                  <a:pt x="207721" y="221432"/>
                </a:lnTo>
                <a:lnTo>
                  <a:pt x="198120" y="170688"/>
                </a:lnTo>
                <a:lnTo>
                  <a:pt x="184404" y="126539"/>
                </a:lnTo>
                <a:lnTo>
                  <a:pt x="167259" y="88582"/>
                </a:lnTo>
                <a:lnTo>
                  <a:pt x="137160" y="59817"/>
                </a:lnTo>
                <a:lnTo>
                  <a:pt x="121920" y="56388"/>
                </a:lnTo>
                <a:lnTo>
                  <a:pt x="210017" y="56388"/>
                </a:lnTo>
                <a:lnTo>
                  <a:pt x="228695" y="90820"/>
                </a:lnTo>
                <a:lnTo>
                  <a:pt x="245745" y="133540"/>
                </a:lnTo>
                <a:lnTo>
                  <a:pt x="254508" y="173736"/>
                </a:lnTo>
                <a:lnTo>
                  <a:pt x="262866" y="232029"/>
                </a:lnTo>
                <a:lnTo>
                  <a:pt x="265176" y="246888"/>
                </a:lnTo>
                <a:lnTo>
                  <a:pt x="270105" y="302823"/>
                </a:lnTo>
                <a:lnTo>
                  <a:pt x="272084" y="358497"/>
                </a:lnTo>
                <a:lnTo>
                  <a:pt x="272676" y="401431"/>
                </a:lnTo>
                <a:lnTo>
                  <a:pt x="272796" y="498348"/>
                </a:lnTo>
                <a:lnTo>
                  <a:pt x="263652" y="632460"/>
                </a:lnTo>
                <a:lnTo>
                  <a:pt x="263652" y="637032"/>
                </a:lnTo>
                <a:lnTo>
                  <a:pt x="260770" y="652176"/>
                </a:lnTo>
                <a:lnTo>
                  <a:pt x="258889" y="667893"/>
                </a:lnTo>
                <a:lnTo>
                  <a:pt x="257865" y="684180"/>
                </a:lnTo>
                <a:lnTo>
                  <a:pt x="257556" y="701040"/>
                </a:lnTo>
                <a:lnTo>
                  <a:pt x="256722" y="717923"/>
                </a:lnTo>
                <a:lnTo>
                  <a:pt x="254317" y="734377"/>
                </a:lnTo>
                <a:lnTo>
                  <a:pt x="250483" y="750546"/>
                </a:lnTo>
                <a:lnTo>
                  <a:pt x="245364" y="766572"/>
                </a:lnTo>
                <a:lnTo>
                  <a:pt x="238791" y="782026"/>
                </a:lnTo>
                <a:lnTo>
                  <a:pt x="234545" y="78943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47656" y="754195"/>
            <a:ext cx="401496" cy="600212"/>
          </a:xfrm>
          <a:custGeom>
            <a:avLst/>
            <a:gdLst/>
            <a:ahLst/>
            <a:cxnLst/>
            <a:rect l="l" t="t" r="r" b="b"/>
            <a:pathLst>
              <a:path w="283844" h="848994">
                <a:moveTo>
                  <a:pt x="131612" y="332232"/>
                </a:moveTo>
                <a:lnTo>
                  <a:pt x="65532" y="332232"/>
                </a:lnTo>
                <a:lnTo>
                  <a:pt x="67770" y="325635"/>
                </a:lnTo>
                <a:lnTo>
                  <a:pt x="77962" y="299870"/>
                </a:lnTo>
                <a:lnTo>
                  <a:pt x="85344" y="280416"/>
                </a:lnTo>
                <a:lnTo>
                  <a:pt x="101536" y="236982"/>
                </a:lnTo>
                <a:lnTo>
                  <a:pt x="118872" y="193548"/>
                </a:lnTo>
                <a:lnTo>
                  <a:pt x="128039" y="172450"/>
                </a:lnTo>
                <a:lnTo>
                  <a:pt x="137350" y="150495"/>
                </a:lnTo>
                <a:lnTo>
                  <a:pt x="156972" y="105156"/>
                </a:lnTo>
                <a:lnTo>
                  <a:pt x="178165" y="59150"/>
                </a:lnTo>
                <a:lnTo>
                  <a:pt x="211407" y="6572"/>
                </a:lnTo>
                <a:lnTo>
                  <a:pt x="224028" y="0"/>
                </a:lnTo>
                <a:lnTo>
                  <a:pt x="231648" y="0"/>
                </a:lnTo>
                <a:lnTo>
                  <a:pt x="237744" y="3048"/>
                </a:lnTo>
                <a:lnTo>
                  <a:pt x="243840" y="9144"/>
                </a:lnTo>
                <a:lnTo>
                  <a:pt x="249936" y="13716"/>
                </a:lnTo>
                <a:lnTo>
                  <a:pt x="252984" y="19812"/>
                </a:lnTo>
                <a:lnTo>
                  <a:pt x="252984" y="27432"/>
                </a:lnTo>
                <a:lnTo>
                  <a:pt x="249507" y="40005"/>
                </a:lnTo>
                <a:lnTo>
                  <a:pt x="238887" y="66294"/>
                </a:lnTo>
                <a:lnTo>
                  <a:pt x="220837" y="106299"/>
                </a:lnTo>
                <a:lnTo>
                  <a:pt x="195072" y="160020"/>
                </a:lnTo>
                <a:lnTo>
                  <a:pt x="169640" y="214264"/>
                </a:lnTo>
                <a:lnTo>
                  <a:pt x="150495" y="257937"/>
                </a:lnTo>
                <a:lnTo>
                  <a:pt x="137636" y="290750"/>
                </a:lnTo>
                <a:lnTo>
                  <a:pt x="131064" y="312420"/>
                </a:lnTo>
                <a:lnTo>
                  <a:pt x="131064" y="330708"/>
                </a:lnTo>
                <a:lnTo>
                  <a:pt x="131612" y="332232"/>
                </a:lnTo>
                <a:close/>
              </a:path>
              <a:path w="283844" h="848994">
                <a:moveTo>
                  <a:pt x="32004" y="827532"/>
                </a:moveTo>
                <a:lnTo>
                  <a:pt x="2000" y="797313"/>
                </a:lnTo>
                <a:lnTo>
                  <a:pt x="57" y="771144"/>
                </a:lnTo>
                <a:lnTo>
                  <a:pt x="547" y="745093"/>
                </a:lnTo>
                <a:lnTo>
                  <a:pt x="2095" y="710565"/>
                </a:lnTo>
                <a:lnTo>
                  <a:pt x="4500" y="670893"/>
                </a:lnTo>
                <a:lnTo>
                  <a:pt x="7620" y="626364"/>
                </a:lnTo>
                <a:lnTo>
                  <a:pt x="10501" y="581477"/>
                </a:lnTo>
                <a:lnTo>
                  <a:pt x="12382" y="542734"/>
                </a:lnTo>
                <a:lnTo>
                  <a:pt x="13752" y="478321"/>
                </a:lnTo>
                <a:lnTo>
                  <a:pt x="15114" y="299870"/>
                </a:lnTo>
                <a:lnTo>
                  <a:pt x="15202" y="280416"/>
                </a:lnTo>
                <a:lnTo>
                  <a:pt x="14906" y="256055"/>
                </a:lnTo>
                <a:lnTo>
                  <a:pt x="13716" y="226504"/>
                </a:lnTo>
                <a:lnTo>
                  <a:pt x="11382" y="194952"/>
                </a:lnTo>
                <a:lnTo>
                  <a:pt x="7620" y="161544"/>
                </a:lnTo>
                <a:lnTo>
                  <a:pt x="4500" y="129468"/>
                </a:lnTo>
                <a:lnTo>
                  <a:pt x="2095" y="103822"/>
                </a:lnTo>
                <a:lnTo>
                  <a:pt x="547" y="84177"/>
                </a:lnTo>
                <a:lnTo>
                  <a:pt x="0" y="70104"/>
                </a:lnTo>
                <a:lnTo>
                  <a:pt x="571" y="60412"/>
                </a:lnTo>
                <a:lnTo>
                  <a:pt x="21336" y="28956"/>
                </a:lnTo>
                <a:lnTo>
                  <a:pt x="30480" y="28956"/>
                </a:lnTo>
                <a:lnTo>
                  <a:pt x="47601" y="34361"/>
                </a:lnTo>
                <a:lnTo>
                  <a:pt x="60007" y="50482"/>
                </a:lnTo>
                <a:lnTo>
                  <a:pt x="67556" y="77176"/>
                </a:lnTo>
                <a:lnTo>
                  <a:pt x="70104" y="114300"/>
                </a:lnTo>
                <a:lnTo>
                  <a:pt x="65532" y="332232"/>
                </a:lnTo>
                <a:lnTo>
                  <a:pt x="131612" y="332232"/>
                </a:lnTo>
                <a:lnTo>
                  <a:pt x="139488" y="354128"/>
                </a:lnTo>
                <a:lnTo>
                  <a:pt x="144914" y="370332"/>
                </a:lnTo>
                <a:lnTo>
                  <a:pt x="97536" y="370332"/>
                </a:lnTo>
                <a:lnTo>
                  <a:pt x="83510" y="395168"/>
                </a:lnTo>
                <a:lnTo>
                  <a:pt x="64008" y="437388"/>
                </a:lnTo>
                <a:lnTo>
                  <a:pt x="61221" y="478321"/>
                </a:lnTo>
                <a:lnTo>
                  <a:pt x="60960" y="489204"/>
                </a:lnTo>
                <a:lnTo>
                  <a:pt x="67056" y="684276"/>
                </a:lnTo>
                <a:lnTo>
                  <a:pt x="67056" y="771144"/>
                </a:lnTo>
                <a:lnTo>
                  <a:pt x="64793" y="796028"/>
                </a:lnTo>
                <a:lnTo>
                  <a:pt x="58102" y="813625"/>
                </a:lnTo>
                <a:lnTo>
                  <a:pt x="47124" y="824079"/>
                </a:lnTo>
                <a:lnTo>
                  <a:pt x="32004" y="827532"/>
                </a:lnTo>
                <a:close/>
              </a:path>
              <a:path w="283844" h="848994">
                <a:moveTo>
                  <a:pt x="249936" y="848868"/>
                </a:moveTo>
                <a:lnTo>
                  <a:pt x="225552" y="844296"/>
                </a:lnTo>
                <a:lnTo>
                  <a:pt x="215310" y="785579"/>
                </a:lnTo>
                <a:lnTo>
                  <a:pt x="204703" y="730081"/>
                </a:lnTo>
                <a:lnTo>
                  <a:pt x="193730" y="677728"/>
                </a:lnTo>
                <a:lnTo>
                  <a:pt x="182392" y="628448"/>
                </a:lnTo>
                <a:lnTo>
                  <a:pt x="170688" y="582168"/>
                </a:lnTo>
                <a:lnTo>
                  <a:pt x="155829" y="526994"/>
                </a:lnTo>
                <a:lnTo>
                  <a:pt x="138684" y="473392"/>
                </a:lnTo>
                <a:lnTo>
                  <a:pt x="119253" y="421219"/>
                </a:lnTo>
                <a:lnTo>
                  <a:pt x="97536" y="370332"/>
                </a:lnTo>
                <a:lnTo>
                  <a:pt x="144914" y="370332"/>
                </a:lnTo>
                <a:lnTo>
                  <a:pt x="168700" y="442959"/>
                </a:lnTo>
                <a:lnTo>
                  <a:pt x="189634" y="508516"/>
                </a:lnTo>
                <a:lnTo>
                  <a:pt x="214884" y="588264"/>
                </a:lnTo>
                <a:lnTo>
                  <a:pt x="239572" y="666914"/>
                </a:lnTo>
                <a:lnTo>
                  <a:pt x="258775" y="729179"/>
                </a:lnTo>
                <a:lnTo>
                  <a:pt x="272491" y="775130"/>
                </a:lnTo>
                <a:lnTo>
                  <a:pt x="283464" y="818388"/>
                </a:lnTo>
                <a:lnTo>
                  <a:pt x="283464" y="826008"/>
                </a:lnTo>
                <a:lnTo>
                  <a:pt x="256532" y="848296"/>
                </a:lnTo>
                <a:lnTo>
                  <a:pt x="249936" y="848868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98193" y="773587"/>
            <a:ext cx="429340" cy="576420"/>
          </a:xfrm>
          <a:custGeom>
            <a:avLst/>
            <a:gdLst/>
            <a:ahLst/>
            <a:cxnLst/>
            <a:rect l="l" t="t" r="r" b="b"/>
            <a:pathLst>
              <a:path w="303530" h="815339">
                <a:moveTo>
                  <a:pt x="275844" y="778764"/>
                </a:moveTo>
                <a:lnTo>
                  <a:pt x="199644" y="778764"/>
                </a:lnTo>
                <a:lnTo>
                  <a:pt x="209335" y="778168"/>
                </a:lnTo>
                <a:lnTo>
                  <a:pt x="217741" y="776287"/>
                </a:lnTo>
                <a:lnTo>
                  <a:pt x="243840" y="742188"/>
                </a:lnTo>
                <a:lnTo>
                  <a:pt x="248126" y="698253"/>
                </a:lnTo>
                <a:lnTo>
                  <a:pt x="248412" y="682752"/>
                </a:lnTo>
                <a:lnTo>
                  <a:pt x="248412" y="477012"/>
                </a:lnTo>
                <a:lnTo>
                  <a:pt x="248102" y="458104"/>
                </a:lnTo>
                <a:lnTo>
                  <a:pt x="247078" y="435483"/>
                </a:lnTo>
                <a:lnTo>
                  <a:pt x="245197" y="408860"/>
                </a:lnTo>
                <a:lnTo>
                  <a:pt x="239434" y="346805"/>
                </a:lnTo>
                <a:lnTo>
                  <a:pt x="237553" y="319659"/>
                </a:lnTo>
                <a:lnTo>
                  <a:pt x="236529" y="296513"/>
                </a:lnTo>
                <a:lnTo>
                  <a:pt x="236220" y="277368"/>
                </a:lnTo>
                <a:lnTo>
                  <a:pt x="236220" y="271272"/>
                </a:lnTo>
                <a:lnTo>
                  <a:pt x="233172" y="208788"/>
                </a:lnTo>
                <a:lnTo>
                  <a:pt x="225552" y="28956"/>
                </a:lnTo>
                <a:lnTo>
                  <a:pt x="225552" y="19812"/>
                </a:lnTo>
                <a:lnTo>
                  <a:pt x="230124" y="12192"/>
                </a:lnTo>
                <a:lnTo>
                  <a:pt x="239268" y="7620"/>
                </a:lnTo>
                <a:lnTo>
                  <a:pt x="245244" y="3857"/>
                </a:lnTo>
                <a:lnTo>
                  <a:pt x="251650" y="1524"/>
                </a:lnTo>
                <a:lnTo>
                  <a:pt x="258341" y="333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1148"/>
                </a:lnTo>
                <a:lnTo>
                  <a:pt x="283464" y="106680"/>
                </a:lnTo>
                <a:lnTo>
                  <a:pt x="283829" y="145084"/>
                </a:lnTo>
                <a:lnTo>
                  <a:pt x="284927" y="190804"/>
                </a:lnTo>
                <a:lnTo>
                  <a:pt x="286755" y="243840"/>
                </a:lnTo>
                <a:lnTo>
                  <a:pt x="289316" y="304190"/>
                </a:lnTo>
                <a:lnTo>
                  <a:pt x="292608" y="371856"/>
                </a:lnTo>
                <a:lnTo>
                  <a:pt x="296643" y="438448"/>
                </a:lnTo>
                <a:lnTo>
                  <a:pt x="299654" y="495677"/>
                </a:lnTo>
                <a:lnTo>
                  <a:pt x="301715" y="543690"/>
                </a:lnTo>
                <a:lnTo>
                  <a:pt x="302898" y="582631"/>
                </a:lnTo>
                <a:lnTo>
                  <a:pt x="303221" y="608290"/>
                </a:lnTo>
                <a:lnTo>
                  <a:pt x="303163" y="624840"/>
                </a:lnTo>
                <a:lnTo>
                  <a:pt x="303014" y="640937"/>
                </a:lnTo>
                <a:lnTo>
                  <a:pt x="302323" y="664083"/>
                </a:lnTo>
                <a:lnTo>
                  <a:pt x="301347" y="682085"/>
                </a:lnTo>
                <a:lnTo>
                  <a:pt x="300228" y="694944"/>
                </a:lnTo>
                <a:lnTo>
                  <a:pt x="299680" y="706159"/>
                </a:lnTo>
                <a:lnTo>
                  <a:pt x="298132" y="717232"/>
                </a:lnTo>
                <a:lnTo>
                  <a:pt x="295727" y="728591"/>
                </a:lnTo>
                <a:lnTo>
                  <a:pt x="292608" y="740664"/>
                </a:lnTo>
                <a:lnTo>
                  <a:pt x="289774" y="751760"/>
                </a:lnTo>
                <a:lnTo>
                  <a:pt x="285940" y="762000"/>
                </a:lnTo>
                <a:lnTo>
                  <a:pt x="281249" y="771096"/>
                </a:lnTo>
                <a:lnTo>
                  <a:pt x="275844" y="778764"/>
                </a:lnTo>
                <a:close/>
              </a:path>
              <a:path w="303530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817" y="693610"/>
                </a:lnTo>
                <a:lnTo>
                  <a:pt x="46910" y="656296"/>
                </a:lnTo>
                <a:lnTo>
                  <a:pt x="36576" y="615696"/>
                </a:lnTo>
                <a:lnTo>
                  <a:pt x="28289" y="567999"/>
                </a:lnTo>
                <a:lnTo>
                  <a:pt x="21717" y="523303"/>
                </a:lnTo>
                <a:lnTo>
                  <a:pt x="16851" y="481655"/>
                </a:lnTo>
                <a:lnTo>
                  <a:pt x="13716" y="443484"/>
                </a:lnTo>
                <a:lnTo>
                  <a:pt x="10834" y="387500"/>
                </a:lnTo>
                <a:lnTo>
                  <a:pt x="8953" y="331660"/>
                </a:lnTo>
                <a:lnTo>
                  <a:pt x="7952" y="277368"/>
                </a:lnTo>
                <a:lnTo>
                  <a:pt x="7620" y="22098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2672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2860" y="1524"/>
                </a:lnTo>
                <a:lnTo>
                  <a:pt x="30480" y="1524"/>
                </a:lnTo>
                <a:lnTo>
                  <a:pt x="66270" y="44600"/>
                </a:lnTo>
                <a:lnTo>
                  <a:pt x="79248" y="445008"/>
                </a:lnTo>
                <a:lnTo>
                  <a:pt x="82415" y="453604"/>
                </a:lnTo>
                <a:lnTo>
                  <a:pt x="89916" y="501396"/>
                </a:lnTo>
                <a:lnTo>
                  <a:pt x="94202" y="554116"/>
                </a:lnTo>
                <a:lnTo>
                  <a:pt x="94517" y="567999"/>
                </a:lnTo>
                <a:lnTo>
                  <a:pt x="94821" y="579191"/>
                </a:lnTo>
                <a:lnTo>
                  <a:pt x="96012" y="593026"/>
                </a:lnTo>
                <a:lnTo>
                  <a:pt x="98345" y="608290"/>
                </a:lnTo>
                <a:lnTo>
                  <a:pt x="102108" y="624840"/>
                </a:lnTo>
                <a:lnTo>
                  <a:pt x="105846" y="641985"/>
                </a:lnTo>
                <a:lnTo>
                  <a:pt x="122000" y="693610"/>
                </a:lnTo>
                <a:lnTo>
                  <a:pt x="147071" y="740664"/>
                </a:lnTo>
                <a:lnTo>
                  <a:pt x="179451" y="772096"/>
                </a:lnTo>
                <a:lnTo>
                  <a:pt x="199644" y="778764"/>
                </a:lnTo>
                <a:lnTo>
                  <a:pt x="275844" y="778764"/>
                </a:lnTo>
                <a:lnTo>
                  <a:pt x="261556" y="794766"/>
                </a:lnTo>
                <a:lnTo>
                  <a:pt x="243840" y="806196"/>
                </a:lnTo>
                <a:lnTo>
                  <a:pt x="222694" y="813054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822023" y="763891"/>
            <a:ext cx="250598" cy="580909"/>
          </a:xfrm>
          <a:custGeom>
            <a:avLst/>
            <a:gdLst/>
            <a:ahLst/>
            <a:cxnLst/>
            <a:rect l="l" t="t" r="r" b="b"/>
            <a:pathLst>
              <a:path w="177164" h="821689">
                <a:moveTo>
                  <a:pt x="53340" y="821436"/>
                </a:moveTo>
                <a:lnTo>
                  <a:pt x="16954" y="800671"/>
                </a:lnTo>
                <a:lnTo>
                  <a:pt x="13716" y="787908"/>
                </a:lnTo>
                <a:lnTo>
                  <a:pt x="21336" y="742188"/>
                </a:lnTo>
                <a:lnTo>
                  <a:pt x="21144" y="705225"/>
                </a:lnTo>
                <a:lnTo>
                  <a:pt x="20554" y="663517"/>
                </a:lnTo>
                <a:lnTo>
                  <a:pt x="19536" y="616984"/>
                </a:lnTo>
                <a:lnTo>
                  <a:pt x="18065" y="565546"/>
                </a:lnTo>
                <a:lnTo>
                  <a:pt x="16115" y="509122"/>
                </a:lnTo>
                <a:lnTo>
                  <a:pt x="13658" y="447633"/>
                </a:lnTo>
                <a:lnTo>
                  <a:pt x="10668" y="381000"/>
                </a:lnTo>
                <a:lnTo>
                  <a:pt x="7677" y="314930"/>
                </a:lnTo>
                <a:lnTo>
                  <a:pt x="5220" y="253845"/>
                </a:lnTo>
                <a:lnTo>
                  <a:pt x="3270" y="197693"/>
                </a:lnTo>
                <a:lnTo>
                  <a:pt x="1799" y="146419"/>
                </a:lnTo>
                <a:lnTo>
                  <a:pt x="781" y="99970"/>
                </a:lnTo>
                <a:lnTo>
                  <a:pt x="191" y="58294"/>
                </a:lnTo>
                <a:lnTo>
                  <a:pt x="0" y="15240"/>
                </a:lnTo>
                <a:lnTo>
                  <a:pt x="3048" y="9144"/>
                </a:lnTo>
                <a:lnTo>
                  <a:pt x="7620" y="6096"/>
                </a:lnTo>
                <a:lnTo>
                  <a:pt x="12192" y="1524"/>
                </a:lnTo>
                <a:lnTo>
                  <a:pt x="19812" y="0"/>
                </a:lnTo>
                <a:lnTo>
                  <a:pt x="35052" y="0"/>
                </a:lnTo>
                <a:lnTo>
                  <a:pt x="41148" y="3048"/>
                </a:lnTo>
                <a:lnTo>
                  <a:pt x="48768" y="9144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8056"/>
                </a:lnTo>
                <a:lnTo>
                  <a:pt x="71006" y="488448"/>
                </a:lnTo>
                <a:lnTo>
                  <a:pt x="71835" y="536374"/>
                </a:lnTo>
                <a:lnTo>
                  <a:pt x="72518" y="591689"/>
                </a:lnTo>
                <a:lnTo>
                  <a:pt x="72981" y="654247"/>
                </a:lnTo>
                <a:lnTo>
                  <a:pt x="73106" y="705225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8428"/>
                </a:lnTo>
                <a:lnTo>
                  <a:pt x="171069" y="765810"/>
                </a:lnTo>
                <a:lnTo>
                  <a:pt x="175355" y="773191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4592" y="809244"/>
                </a:lnTo>
                <a:lnTo>
                  <a:pt x="79248" y="809244"/>
                </a:lnTo>
                <a:lnTo>
                  <a:pt x="74128" y="814363"/>
                </a:lnTo>
                <a:lnTo>
                  <a:pt x="68008" y="818197"/>
                </a:lnTo>
                <a:lnTo>
                  <a:pt x="61031" y="820602"/>
                </a:lnTo>
                <a:lnTo>
                  <a:pt x="53340" y="821436"/>
                </a:lnTo>
                <a:close/>
              </a:path>
              <a:path w="177164" h="821689">
                <a:moveTo>
                  <a:pt x="121920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28016" y="809244"/>
                </a:lnTo>
                <a:lnTo>
                  <a:pt x="121920" y="810768"/>
                </a:lnTo>
                <a:close/>
              </a:path>
              <a:path w="177164" h="821689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081F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3746500"/>
            <a:ext cx="15125700" cy="69469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5024" y="225565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85024" y="207303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5024" y="243774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85024" y="280298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5024" y="2620903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316856" y="2985610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2192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5023" y="2985610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2192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16856" y="3350317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5023" y="3350317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316856" y="3168232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85023" y="3168232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316856" y="3532401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5023" y="3532401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16856" y="3897646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3716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85023" y="3897646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3716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16856" y="3715562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85023" y="3715562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316856" y="4080269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5023" y="4080269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316856" y="4444975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85023" y="4444975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316856" y="4262891"/>
            <a:ext cx="7198181" cy="0"/>
          </a:xfrm>
          <a:custGeom>
            <a:avLst/>
            <a:gdLst/>
            <a:ahLst/>
            <a:cxnLst/>
            <a:rect l="l" t="t" r="r" b="b"/>
            <a:pathLst>
              <a:path w="5088890">
                <a:moveTo>
                  <a:pt x="0" y="0"/>
                </a:moveTo>
                <a:lnTo>
                  <a:pt x="5088636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85023" y="4262891"/>
            <a:ext cx="4182023" cy="0"/>
          </a:xfrm>
          <a:custGeom>
            <a:avLst/>
            <a:gdLst/>
            <a:ahLst/>
            <a:cxnLst/>
            <a:rect l="l" t="t" r="r" b="b"/>
            <a:pathLst>
              <a:path w="2956560">
                <a:moveTo>
                  <a:pt x="0" y="0"/>
                </a:moveTo>
                <a:lnTo>
                  <a:pt x="2956560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85024" y="4627599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5024" y="499230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5024" y="4810222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5024" y="5174929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5024" y="553963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5024" y="535755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85024" y="572279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85024" y="6086965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5024" y="590488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85024" y="6270127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85024" y="6634294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85024" y="645221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5024" y="681745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85024" y="7182163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9144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85024" y="6999541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85024" y="7364786"/>
            <a:ext cx="14230194" cy="0"/>
          </a:xfrm>
          <a:custGeom>
            <a:avLst/>
            <a:gdLst/>
            <a:ahLst/>
            <a:cxnLst/>
            <a:rect l="l" t="t" r="r" b="b"/>
            <a:pathLst>
              <a:path w="10060305">
                <a:moveTo>
                  <a:pt x="0" y="0"/>
                </a:moveTo>
                <a:lnTo>
                  <a:pt x="10059924" y="0"/>
                </a:lnTo>
              </a:path>
            </a:pathLst>
          </a:custGeom>
          <a:ln w="10668">
            <a:solidFill>
              <a:srgbClr val="D1D1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30409" y="5932354"/>
            <a:ext cx="13283311" cy="14324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136892" y="2389022"/>
            <a:ext cx="2718854" cy="342530"/>
          </a:xfrm>
          <a:custGeom>
            <a:avLst/>
            <a:gdLst/>
            <a:ahLst/>
            <a:cxnLst/>
            <a:rect l="l" t="t" r="r" b="b"/>
            <a:pathLst>
              <a:path w="1922145" h="484505">
                <a:moveTo>
                  <a:pt x="1530819" y="147398"/>
                </a:moveTo>
                <a:lnTo>
                  <a:pt x="990480" y="147398"/>
                </a:lnTo>
                <a:lnTo>
                  <a:pt x="996219" y="138516"/>
                </a:lnTo>
                <a:lnTo>
                  <a:pt x="1048491" y="79835"/>
                </a:lnTo>
                <a:lnTo>
                  <a:pt x="1085731" y="51749"/>
                </a:lnTo>
                <a:lnTo>
                  <a:pt x="1125891" y="29668"/>
                </a:lnTo>
                <a:lnTo>
                  <a:pt x="1168277" y="13646"/>
                </a:lnTo>
                <a:lnTo>
                  <a:pt x="1212194" y="3738"/>
                </a:lnTo>
                <a:lnTo>
                  <a:pt x="1256950" y="0"/>
                </a:lnTo>
                <a:lnTo>
                  <a:pt x="1301851" y="2485"/>
                </a:lnTo>
                <a:lnTo>
                  <a:pt x="1346201" y="11250"/>
                </a:lnTo>
                <a:lnTo>
                  <a:pt x="1389308" y="26349"/>
                </a:lnTo>
                <a:lnTo>
                  <a:pt x="1430478" y="47838"/>
                </a:lnTo>
                <a:lnTo>
                  <a:pt x="1469016" y="75770"/>
                </a:lnTo>
                <a:lnTo>
                  <a:pt x="1501830" y="108512"/>
                </a:lnTo>
                <a:lnTo>
                  <a:pt x="1529214" y="144541"/>
                </a:lnTo>
                <a:lnTo>
                  <a:pt x="1530819" y="147398"/>
                </a:lnTo>
                <a:close/>
              </a:path>
              <a:path w="1922145" h="484505">
                <a:moveTo>
                  <a:pt x="1560650" y="208358"/>
                </a:moveTo>
                <a:lnTo>
                  <a:pt x="647580" y="208358"/>
                </a:lnTo>
                <a:lnTo>
                  <a:pt x="655867" y="197214"/>
                </a:lnTo>
                <a:lnTo>
                  <a:pt x="684156" y="167210"/>
                </a:lnTo>
                <a:lnTo>
                  <a:pt x="723598" y="137721"/>
                </a:lnTo>
                <a:lnTo>
                  <a:pt x="766612" y="117163"/>
                </a:lnTo>
                <a:lnTo>
                  <a:pt x="811919" y="105508"/>
                </a:lnTo>
                <a:lnTo>
                  <a:pt x="858239" y="102731"/>
                </a:lnTo>
                <a:lnTo>
                  <a:pt x="904292" y="108805"/>
                </a:lnTo>
                <a:lnTo>
                  <a:pt x="948799" y="123703"/>
                </a:lnTo>
                <a:lnTo>
                  <a:pt x="990480" y="147398"/>
                </a:lnTo>
                <a:lnTo>
                  <a:pt x="1530819" y="147398"/>
                </a:lnTo>
                <a:lnTo>
                  <a:pt x="1550884" y="183141"/>
                </a:lnTo>
                <a:lnTo>
                  <a:pt x="1560650" y="208358"/>
                </a:lnTo>
                <a:close/>
              </a:path>
              <a:path w="1922145" h="484505">
                <a:moveTo>
                  <a:pt x="1881662" y="331802"/>
                </a:moveTo>
                <a:lnTo>
                  <a:pt x="159900" y="331802"/>
                </a:lnTo>
                <a:lnTo>
                  <a:pt x="164734" y="324968"/>
                </a:lnTo>
                <a:lnTo>
                  <a:pt x="205668" y="285630"/>
                </a:lnTo>
                <a:lnTo>
                  <a:pt x="261389" y="261103"/>
                </a:lnTo>
                <a:lnTo>
                  <a:pt x="290964" y="257126"/>
                </a:lnTo>
                <a:lnTo>
                  <a:pt x="297846" y="246863"/>
                </a:lnTo>
                <a:lnTo>
                  <a:pt x="353879" y="186641"/>
                </a:lnTo>
                <a:lnTo>
                  <a:pt x="391977" y="163876"/>
                </a:lnTo>
                <a:lnTo>
                  <a:pt x="433024" y="149244"/>
                </a:lnTo>
                <a:lnTo>
                  <a:pt x="475749" y="142826"/>
                </a:lnTo>
                <a:lnTo>
                  <a:pt x="518904" y="144695"/>
                </a:lnTo>
                <a:lnTo>
                  <a:pt x="561236" y="154923"/>
                </a:lnTo>
                <a:lnTo>
                  <a:pt x="601497" y="173580"/>
                </a:lnTo>
                <a:lnTo>
                  <a:pt x="638436" y="200738"/>
                </a:lnTo>
                <a:lnTo>
                  <a:pt x="641484" y="202262"/>
                </a:lnTo>
                <a:lnTo>
                  <a:pt x="647580" y="208358"/>
                </a:lnTo>
                <a:lnTo>
                  <a:pt x="1560650" y="208358"/>
                </a:lnTo>
                <a:lnTo>
                  <a:pt x="1566552" y="223598"/>
                </a:lnTo>
                <a:lnTo>
                  <a:pt x="1746246" y="223598"/>
                </a:lnTo>
                <a:lnTo>
                  <a:pt x="1762076" y="228678"/>
                </a:lnTo>
                <a:lnTo>
                  <a:pt x="1806829" y="253443"/>
                </a:lnTo>
                <a:lnTo>
                  <a:pt x="1846968" y="287606"/>
                </a:lnTo>
                <a:lnTo>
                  <a:pt x="1881568" y="331612"/>
                </a:lnTo>
                <a:lnTo>
                  <a:pt x="1881662" y="331802"/>
                </a:lnTo>
                <a:close/>
              </a:path>
              <a:path w="1922145" h="484505">
                <a:moveTo>
                  <a:pt x="1746246" y="223598"/>
                </a:moveTo>
                <a:lnTo>
                  <a:pt x="1566552" y="223598"/>
                </a:lnTo>
                <a:lnTo>
                  <a:pt x="1614947" y="210771"/>
                </a:lnTo>
                <a:lnTo>
                  <a:pt x="1664653" y="207342"/>
                </a:lnTo>
                <a:lnTo>
                  <a:pt x="1714190" y="213311"/>
                </a:lnTo>
                <a:lnTo>
                  <a:pt x="1746246" y="223598"/>
                </a:lnTo>
                <a:close/>
              </a:path>
              <a:path w="1922145" h="484505">
                <a:moveTo>
                  <a:pt x="1921644" y="484202"/>
                </a:moveTo>
                <a:lnTo>
                  <a:pt x="1404" y="484202"/>
                </a:lnTo>
                <a:lnTo>
                  <a:pt x="0" y="455246"/>
                </a:lnTo>
                <a:lnTo>
                  <a:pt x="16621" y="398477"/>
                </a:lnTo>
                <a:lnTo>
                  <a:pt x="61745" y="349804"/>
                </a:lnTo>
                <a:lnTo>
                  <a:pt x="126230" y="329230"/>
                </a:lnTo>
                <a:lnTo>
                  <a:pt x="159900" y="331802"/>
                </a:lnTo>
                <a:lnTo>
                  <a:pt x="1881662" y="331802"/>
                </a:lnTo>
                <a:lnTo>
                  <a:pt x="1905452" y="380189"/>
                </a:lnTo>
                <a:lnTo>
                  <a:pt x="1918763" y="431624"/>
                </a:lnTo>
                <a:lnTo>
                  <a:pt x="1921644" y="48420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751093" y="2270681"/>
            <a:ext cx="2717955" cy="342530"/>
          </a:xfrm>
          <a:custGeom>
            <a:avLst/>
            <a:gdLst/>
            <a:ahLst/>
            <a:cxnLst/>
            <a:rect l="l" t="t" r="r" b="b"/>
            <a:pathLst>
              <a:path w="1921509" h="484505">
                <a:moveTo>
                  <a:pt x="1530504" y="147151"/>
                </a:moveTo>
                <a:lnTo>
                  <a:pt x="990266" y="147151"/>
                </a:lnTo>
                <a:lnTo>
                  <a:pt x="996005" y="138269"/>
                </a:lnTo>
                <a:lnTo>
                  <a:pt x="1048277" y="79589"/>
                </a:lnTo>
                <a:lnTo>
                  <a:pt x="1085517" y="51511"/>
                </a:lnTo>
                <a:lnTo>
                  <a:pt x="1125677" y="29451"/>
                </a:lnTo>
                <a:lnTo>
                  <a:pt x="1168062" y="13472"/>
                </a:lnTo>
                <a:lnTo>
                  <a:pt x="1211980" y="3634"/>
                </a:lnTo>
                <a:lnTo>
                  <a:pt x="1256736" y="0"/>
                </a:lnTo>
                <a:lnTo>
                  <a:pt x="1301636" y="2631"/>
                </a:lnTo>
                <a:lnTo>
                  <a:pt x="1345987" y="11589"/>
                </a:lnTo>
                <a:lnTo>
                  <a:pt x="1389094" y="26937"/>
                </a:lnTo>
                <a:lnTo>
                  <a:pt x="1430264" y="48735"/>
                </a:lnTo>
                <a:lnTo>
                  <a:pt x="1468802" y="77047"/>
                </a:lnTo>
                <a:lnTo>
                  <a:pt x="1501616" y="108908"/>
                </a:lnTo>
                <a:lnTo>
                  <a:pt x="1529000" y="144484"/>
                </a:lnTo>
                <a:lnTo>
                  <a:pt x="1530504" y="147151"/>
                </a:lnTo>
                <a:close/>
              </a:path>
              <a:path w="1921509" h="484505">
                <a:moveTo>
                  <a:pt x="1560432" y="208111"/>
                </a:moveTo>
                <a:lnTo>
                  <a:pt x="647366" y="208111"/>
                </a:lnTo>
                <a:lnTo>
                  <a:pt x="655653" y="197609"/>
                </a:lnTo>
                <a:lnTo>
                  <a:pt x="683942" y="166963"/>
                </a:lnTo>
                <a:lnTo>
                  <a:pt x="723384" y="137554"/>
                </a:lnTo>
                <a:lnTo>
                  <a:pt x="766398" y="117182"/>
                </a:lnTo>
                <a:lnTo>
                  <a:pt x="811705" y="105741"/>
                </a:lnTo>
                <a:lnTo>
                  <a:pt x="858025" y="103124"/>
                </a:lnTo>
                <a:lnTo>
                  <a:pt x="904078" y="109224"/>
                </a:lnTo>
                <a:lnTo>
                  <a:pt x="948585" y="123935"/>
                </a:lnTo>
                <a:lnTo>
                  <a:pt x="990266" y="147151"/>
                </a:lnTo>
                <a:lnTo>
                  <a:pt x="1530504" y="147151"/>
                </a:lnTo>
                <a:lnTo>
                  <a:pt x="1550670" y="182917"/>
                </a:lnTo>
                <a:lnTo>
                  <a:pt x="1560432" y="208111"/>
                </a:lnTo>
                <a:close/>
              </a:path>
              <a:path w="1921509" h="484505">
                <a:moveTo>
                  <a:pt x="1882089" y="331555"/>
                </a:moveTo>
                <a:lnTo>
                  <a:pt x="161210" y="331555"/>
                </a:lnTo>
                <a:lnTo>
                  <a:pt x="165163" y="324959"/>
                </a:lnTo>
                <a:lnTo>
                  <a:pt x="205478" y="286263"/>
                </a:lnTo>
                <a:lnTo>
                  <a:pt x="261818" y="262165"/>
                </a:lnTo>
                <a:lnTo>
                  <a:pt x="292274" y="258403"/>
                </a:lnTo>
                <a:lnTo>
                  <a:pt x="298299" y="247473"/>
                </a:lnTo>
                <a:lnTo>
                  <a:pt x="354728" y="186406"/>
                </a:lnTo>
                <a:lnTo>
                  <a:pt x="392620" y="163629"/>
                </a:lnTo>
                <a:lnTo>
                  <a:pt x="433583" y="148996"/>
                </a:lnTo>
                <a:lnTo>
                  <a:pt x="476297" y="142579"/>
                </a:lnTo>
                <a:lnTo>
                  <a:pt x="519439" y="144448"/>
                </a:lnTo>
                <a:lnTo>
                  <a:pt x="561689" y="154676"/>
                </a:lnTo>
                <a:lnTo>
                  <a:pt x="601724" y="173333"/>
                </a:lnTo>
                <a:lnTo>
                  <a:pt x="638222" y="200491"/>
                </a:lnTo>
                <a:lnTo>
                  <a:pt x="641270" y="203539"/>
                </a:lnTo>
                <a:lnTo>
                  <a:pt x="644318" y="205063"/>
                </a:lnTo>
                <a:lnTo>
                  <a:pt x="647366" y="208111"/>
                </a:lnTo>
                <a:lnTo>
                  <a:pt x="1560432" y="208111"/>
                </a:lnTo>
                <a:lnTo>
                  <a:pt x="1566338" y="223351"/>
                </a:lnTo>
                <a:lnTo>
                  <a:pt x="1746813" y="223351"/>
                </a:lnTo>
                <a:lnTo>
                  <a:pt x="1762652" y="228431"/>
                </a:lnTo>
                <a:lnTo>
                  <a:pt x="1807603" y="253196"/>
                </a:lnTo>
                <a:lnTo>
                  <a:pt x="1848278" y="287359"/>
                </a:lnTo>
                <a:lnTo>
                  <a:pt x="1881997" y="331364"/>
                </a:lnTo>
                <a:lnTo>
                  <a:pt x="1882089" y="331555"/>
                </a:lnTo>
                <a:close/>
              </a:path>
              <a:path w="1921509" h="484505">
                <a:moveTo>
                  <a:pt x="1746813" y="223351"/>
                </a:moveTo>
                <a:lnTo>
                  <a:pt x="1566338" y="223351"/>
                </a:lnTo>
                <a:lnTo>
                  <a:pt x="1615268" y="210524"/>
                </a:lnTo>
                <a:lnTo>
                  <a:pt x="1665172" y="207095"/>
                </a:lnTo>
                <a:lnTo>
                  <a:pt x="1714738" y="213064"/>
                </a:lnTo>
                <a:lnTo>
                  <a:pt x="1746813" y="223351"/>
                </a:lnTo>
                <a:close/>
              </a:path>
              <a:path w="1921509" h="484505">
                <a:moveTo>
                  <a:pt x="1921430" y="483955"/>
                </a:moveTo>
                <a:lnTo>
                  <a:pt x="1190" y="483955"/>
                </a:lnTo>
                <a:lnTo>
                  <a:pt x="0" y="455023"/>
                </a:lnTo>
                <a:lnTo>
                  <a:pt x="17049" y="398873"/>
                </a:lnTo>
                <a:lnTo>
                  <a:pt x="62198" y="350843"/>
                </a:lnTo>
                <a:lnTo>
                  <a:pt x="126873" y="329221"/>
                </a:lnTo>
                <a:lnTo>
                  <a:pt x="161210" y="331555"/>
                </a:lnTo>
                <a:lnTo>
                  <a:pt x="1882089" y="331555"/>
                </a:lnTo>
                <a:lnTo>
                  <a:pt x="1905428" y="379942"/>
                </a:lnTo>
                <a:lnTo>
                  <a:pt x="1918573" y="431377"/>
                </a:lnTo>
                <a:lnTo>
                  <a:pt x="1921430" y="4839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3514" y="2432449"/>
            <a:ext cx="5596389" cy="341660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467046" y="2894030"/>
            <a:ext cx="2849991" cy="1590542"/>
          </a:xfrm>
          <a:custGeom>
            <a:avLst/>
            <a:gdLst/>
            <a:ahLst/>
            <a:cxnLst/>
            <a:rect l="l" t="t" r="r" b="b"/>
            <a:pathLst>
              <a:path w="2014854" h="2249804">
                <a:moveTo>
                  <a:pt x="0" y="0"/>
                </a:moveTo>
                <a:lnTo>
                  <a:pt x="2014728" y="0"/>
                </a:lnTo>
                <a:lnTo>
                  <a:pt x="2014728" y="2249424"/>
                </a:lnTo>
                <a:lnTo>
                  <a:pt x="0" y="2249424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467046" y="2894568"/>
            <a:ext cx="2852685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252" y="0"/>
                </a:lnTo>
              </a:path>
            </a:pathLst>
          </a:custGeom>
          <a:ln w="5080">
            <a:solidFill>
              <a:srgbClr val="C6C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470278" y="2896363"/>
            <a:ext cx="0" cy="1584706"/>
          </a:xfrm>
          <a:custGeom>
            <a:avLst/>
            <a:gdLst/>
            <a:ahLst/>
            <a:cxnLst/>
            <a:rect l="l" t="t" r="r" b="b"/>
            <a:pathLst>
              <a:path h="2241550">
                <a:moveTo>
                  <a:pt x="0" y="0"/>
                </a:moveTo>
                <a:lnTo>
                  <a:pt x="0" y="2241550"/>
                </a:lnTo>
              </a:path>
            </a:pathLst>
          </a:custGeom>
          <a:ln w="4572">
            <a:solidFill>
              <a:srgbClr val="C6C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67046" y="4482865"/>
            <a:ext cx="2852685" cy="0"/>
          </a:xfrm>
          <a:custGeom>
            <a:avLst/>
            <a:gdLst/>
            <a:ahLst/>
            <a:cxnLst/>
            <a:rect l="l" t="t" r="r" b="b"/>
            <a:pathLst>
              <a:path w="2016760">
                <a:moveTo>
                  <a:pt x="0" y="0"/>
                </a:moveTo>
                <a:lnTo>
                  <a:pt x="2016252" y="0"/>
                </a:lnTo>
              </a:path>
            </a:pathLst>
          </a:custGeom>
          <a:ln w="5079">
            <a:solidFill>
              <a:srgbClr val="C6C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316857" y="2896184"/>
            <a:ext cx="0" cy="1585155"/>
          </a:xfrm>
          <a:custGeom>
            <a:avLst/>
            <a:gdLst/>
            <a:ahLst/>
            <a:cxnLst/>
            <a:rect l="l" t="t" r="r" b="b"/>
            <a:pathLst>
              <a:path h="2242185">
                <a:moveTo>
                  <a:pt x="0" y="0"/>
                </a:moveTo>
                <a:lnTo>
                  <a:pt x="0" y="2241804"/>
                </a:lnTo>
              </a:path>
            </a:pathLst>
          </a:custGeom>
          <a:ln w="3175">
            <a:solidFill>
              <a:srgbClr val="C6C8C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773151" y="3040558"/>
            <a:ext cx="2244065" cy="1296137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413861" y="3015778"/>
            <a:ext cx="1764066" cy="18405"/>
          </a:xfrm>
          <a:custGeom>
            <a:avLst/>
            <a:gdLst/>
            <a:ahLst/>
            <a:cxnLst/>
            <a:rect l="l" t="t" r="r" b="b"/>
            <a:pathLst>
              <a:path w="1247139" h="26034">
                <a:moveTo>
                  <a:pt x="208657" y="17416"/>
                </a:moveTo>
                <a:lnTo>
                  <a:pt x="7620" y="16764"/>
                </a:lnTo>
                <a:lnTo>
                  <a:pt x="0" y="16764"/>
                </a:lnTo>
                <a:lnTo>
                  <a:pt x="1524" y="4572"/>
                </a:lnTo>
                <a:lnTo>
                  <a:pt x="9144" y="4572"/>
                </a:lnTo>
                <a:lnTo>
                  <a:pt x="32908" y="4333"/>
                </a:lnTo>
                <a:lnTo>
                  <a:pt x="79867" y="3286"/>
                </a:lnTo>
                <a:lnTo>
                  <a:pt x="772668" y="0"/>
                </a:lnTo>
                <a:lnTo>
                  <a:pt x="1095756" y="1524"/>
                </a:lnTo>
                <a:lnTo>
                  <a:pt x="1121140" y="2428"/>
                </a:lnTo>
                <a:lnTo>
                  <a:pt x="1172479" y="3667"/>
                </a:lnTo>
                <a:lnTo>
                  <a:pt x="1197864" y="4572"/>
                </a:lnTo>
                <a:lnTo>
                  <a:pt x="1208627" y="4643"/>
                </a:lnTo>
                <a:lnTo>
                  <a:pt x="1219962" y="5143"/>
                </a:lnTo>
                <a:lnTo>
                  <a:pt x="1231296" y="6500"/>
                </a:lnTo>
                <a:lnTo>
                  <a:pt x="1242060" y="9144"/>
                </a:lnTo>
                <a:lnTo>
                  <a:pt x="1247108" y="14335"/>
                </a:lnTo>
                <a:lnTo>
                  <a:pt x="1247084" y="15995"/>
                </a:lnTo>
                <a:lnTo>
                  <a:pt x="710357" y="15995"/>
                </a:lnTo>
                <a:lnTo>
                  <a:pt x="208657" y="17416"/>
                </a:lnTo>
                <a:close/>
              </a:path>
              <a:path w="1247139" h="26034">
                <a:moveTo>
                  <a:pt x="1235964" y="25908"/>
                </a:moveTo>
                <a:lnTo>
                  <a:pt x="1220223" y="22836"/>
                </a:lnTo>
                <a:lnTo>
                  <a:pt x="1200340" y="21907"/>
                </a:lnTo>
                <a:lnTo>
                  <a:pt x="1179599" y="21836"/>
                </a:lnTo>
                <a:lnTo>
                  <a:pt x="1011004" y="18101"/>
                </a:lnTo>
                <a:lnTo>
                  <a:pt x="710357" y="15995"/>
                </a:lnTo>
                <a:lnTo>
                  <a:pt x="1247084" y="15995"/>
                </a:lnTo>
                <a:lnTo>
                  <a:pt x="1247013" y="20955"/>
                </a:lnTo>
                <a:lnTo>
                  <a:pt x="1242917" y="25860"/>
                </a:lnTo>
                <a:lnTo>
                  <a:pt x="1235964" y="25908"/>
                </a:lnTo>
                <a:close/>
              </a:path>
            </a:pathLst>
          </a:custGeom>
          <a:solidFill>
            <a:srgbClr val="B3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407395" y="3145067"/>
            <a:ext cx="1774845" cy="0"/>
          </a:xfrm>
          <a:custGeom>
            <a:avLst/>
            <a:gdLst/>
            <a:ahLst/>
            <a:cxnLst/>
            <a:rect l="l" t="t" r="r" b="b"/>
            <a:pathLst>
              <a:path w="1254760">
                <a:moveTo>
                  <a:pt x="0" y="0"/>
                </a:moveTo>
                <a:lnTo>
                  <a:pt x="1254252" y="0"/>
                </a:lnTo>
              </a:path>
            </a:pathLst>
          </a:custGeom>
          <a:ln w="36576">
            <a:solidFill>
              <a:srgbClr val="B3CA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424641" y="3291597"/>
            <a:ext cx="1755084" cy="17059"/>
          </a:xfrm>
          <a:custGeom>
            <a:avLst/>
            <a:gdLst/>
            <a:ahLst/>
            <a:cxnLst/>
            <a:rect l="l" t="t" r="r" b="b"/>
            <a:pathLst>
              <a:path w="1240789" h="24130">
                <a:moveTo>
                  <a:pt x="1240536" y="9280"/>
                </a:moveTo>
                <a:lnTo>
                  <a:pt x="169595" y="9280"/>
                </a:lnTo>
                <a:lnTo>
                  <a:pt x="270673" y="8953"/>
                </a:lnTo>
                <a:lnTo>
                  <a:pt x="574266" y="6096"/>
                </a:lnTo>
                <a:lnTo>
                  <a:pt x="1240536" y="0"/>
                </a:lnTo>
                <a:lnTo>
                  <a:pt x="1240536" y="9280"/>
                </a:lnTo>
                <a:close/>
              </a:path>
              <a:path w="1240789" h="24130">
                <a:moveTo>
                  <a:pt x="92964" y="23622"/>
                </a:moveTo>
                <a:lnTo>
                  <a:pt x="50087" y="22855"/>
                </a:lnTo>
                <a:lnTo>
                  <a:pt x="7620" y="19812"/>
                </a:lnTo>
                <a:lnTo>
                  <a:pt x="0" y="18288"/>
                </a:lnTo>
                <a:lnTo>
                  <a:pt x="0" y="6096"/>
                </a:lnTo>
                <a:lnTo>
                  <a:pt x="7620" y="7620"/>
                </a:lnTo>
                <a:lnTo>
                  <a:pt x="22717" y="8501"/>
                </a:lnTo>
                <a:lnTo>
                  <a:pt x="38100" y="8953"/>
                </a:lnTo>
                <a:lnTo>
                  <a:pt x="1240536" y="9280"/>
                </a:lnTo>
                <a:lnTo>
                  <a:pt x="1240536" y="12192"/>
                </a:lnTo>
                <a:lnTo>
                  <a:pt x="1231392" y="12192"/>
                </a:lnTo>
                <a:lnTo>
                  <a:pt x="1216294" y="12668"/>
                </a:lnTo>
                <a:lnTo>
                  <a:pt x="1185529" y="14763"/>
                </a:lnTo>
                <a:lnTo>
                  <a:pt x="1170432" y="15240"/>
                </a:lnTo>
                <a:lnTo>
                  <a:pt x="92964" y="23622"/>
                </a:lnTo>
                <a:close/>
              </a:path>
            </a:pathLst>
          </a:custGeom>
          <a:solidFill>
            <a:srgbClr val="B3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454819" y="4235417"/>
            <a:ext cx="1746102" cy="18855"/>
          </a:xfrm>
          <a:custGeom>
            <a:avLst/>
            <a:gdLst/>
            <a:ahLst/>
            <a:cxnLst/>
            <a:rect l="l" t="t" r="r" b="b"/>
            <a:pathLst>
              <a:path w="1234439" h="26669">
                <a:moveTo>
                  <a:pt x="1232053" y="4714"/>
                </a:moveTo>
                <a:lnTo>
                  <a:pt x="1087469" y="4714"/>
                </a:lnTo>
                <a:lnTo>
                  <a:pt x="1133094" y="4572"/>
                </a:lnTo>
                <a:lnTo>
                  <a:pt x="1178718" y="3286"/>
                </a:lnTo>
                <a:lnTo>
                  <a:pt x="1223772" y="0"/>
                </a:lnTo>
                <a:lnTo>
                  <a:pt x="1231106" y="2881"/>
                </a:lnTo>
                <a:lnTo>
                  <a:pt x="1232053" y="4714"/>
                </a:lnTo>
                <a:close/>
              </a:path>
              <a:path w="1234439" h="26669">
                <a:moveTo>
                  <a:pt x="321332" y="26151"/>
                </a:moveTo>
                <a:lnTo>
                  <a:pt x="216639" y="25908"/>
                </a:lnTo>
                <a:lnTo>
                  <a:pt x="7620" y="22860"/>
                </a:lnTo>
                <a:lnTo>
                  <a:pt x="0" y="22860"/>
                </a:lnTo>
                <a:lnTo>
                  <a:pt x="1524" y="12192"/>
                </a:lnTo>
                <a:lnTo>
                  <a:pt x="7620" y="12192"/>
                </a:lnTo>
                <a:lnTo>
                  <a:pt x="19050" y="11953"/>
                </a:lnTo>
                <a:lnTo>
                  <a:pt x="41910" y="10906"/>
                </a:lnTo>
                <a:lnTo>
                  <a:pt x="53340" y="10668"/>
                </a:lnTo>
                <a:lnTo>
                  <a:pt x="1042416" y="4572"/>
                </a:lnTo>
                <a:lnTo>
                  <a:pt x="1232053" y="4714"/>
                </a:lnTo>
                <a:lnTo>
                  <a:pt x="1234440" y="9334"/>
                </a:lnTo>
                <a:lnTo>
                  <a:pt x="1233201" y="16073"/>
                </a:lnTo>
                <a:lnTo>
                  <a:pt x="1188458" y="21312"/>
                </a:lnTo>
                <a:lnTo>
                  <a:pt x="1175004" y="21336"/>
                </a:lnTo>
                <a:lnTo>
                  <a:pt x="321332" y="26151"/>
                </a:lnTo>
                <a:close/>
              </a:path>
            </a:pathLst>
          </a:custGeom>
          <a:solidFill>
            <a:srgbClr val="B3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44041" y="4426121"/>
            <a:ext cx="1746102" cy="17957"/>
          </a:xfrm>
          <a:custGeom>
            <a:avLst/>
            <a:gdLst/>
            <a:ahLst/>
            <a:cxnLst/>
            <a:rect l="l" t="t" r="r" b="b"/>
            <a:pathLst>
              <a:path w="1234439" h="25400">
                <a:moveTo>
                  <a:pt x="268986" y="25146"/>
                </a:moveTo>
                <a:lnTo>
                  <a:pt x="112020" y="23993"/>
                </a:lnTo>
                <a:lnTo>
                  <a:pt x="7620" y="21336"/>
                </a:lnTo>
                <a:lnTo>
                  <a:pt x="0" y="21336"/>
                </a:lnTo>
                <a:lnTo>
                  <a:pt x="1524" y="12192"/>
                </a:lnTo>
                <a:lnTo>
                  <a:pt x="7620" y="12192"/>
                </a:lnTo>
                <a:lnTo>
                  <a:pt x="19050" y="11310"/>
                </a:lnTo>
                <a:lnTo>
                  <a:pt x="30480" y="10858"/>
                </a:lnTo>
                <a:lnTo>
                  <a:pt x="1133094" y="4000"/>
                </a:lnTo>
                <a:lnTo>
                  <a:pt x="1178718" y="3071"/>
                </a:lnTo>
                <a:lnTo>
                  <a:pt x="1223772" y="0"/>
                </a:lnTo>
                <a:lnTo>
                  <a:pt x="1231106" y="2214"/>
                </a:lnTo>
                <a:lnTo>
                  <a:pt x="1234440" y="8572"/>
                </a:lnTo>
                <a:lnTo>
                  <a:pt x="1188458" y="21074"/>
                </a:lnTo>
                <a:lnTo>
                  <a:pt x="914854" y="24384"/>
                </a:lnTo>
                <a:lnTo>
                  <a:pt x="530352" y="24384"/>
                </a:lnTo>
                <a:lnTo>
                  <a:pt x="268986" y="25146"/>
                </a:lnTo>
                <a:close/>
              </a:path>
              <a:path w="1234439" h="25400">
                <a:moveTo>
                  <a:pt x="778295" y="24626"/>
                </a:moveTo>
                <a:lnTo>
                  <a:pt x="530352" y="24384"/>
                </a:lnTo>
                <a:lnTo>
                  <a:pt x="914854" y="24384"/>
                </a:lnTo>
                <a:lnTo>
                  <a:pt x="778295" y="24626"/>
                </a:lnTo>
                <a:close/>
              </a:path>
            </a:pathLst>
          </a:custGeom>
          <a:solidFill>
            <a:srgbClr val="B3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561896" y="4575883"/>
            <a:ext cx="4596991" cy="17508"/>
          </a:xfrm>
          <a:custGeom>
            <a:avLst/>
            <a:gdLst/>
            <a:ahLst/>
            <a:cxnLst/>
            <a:rect l="l" t="t" r="r" b="b"/>
            <a:pathLst>
              <a:path w="3249929" h="24764">
                <a:moveTo>
                  <a:pt x="3249160" y="5794"/>
                </a:moveTo>
                <a:lnTo>
                  <a:pt x="2839839" y="5794"/>
                </a:lnTo>
                <a:lnTo>
                  <a:pt x="3091201" y="3937"/>
                </a:lnTo>
                <a:lnTo>
                  <a:pt x="3241548" y="0"/>
                </a:lnTo>
                <a:lnTo>
                  <a:pt x="3248167" y="2214"/>
                </a:lnTo>
                <a:lnTo>
                  <a:pt x="3249160" y="5794"/>
                </a:lnTo>
                <a:close/>
              </a:path>
              <a:path w="3249929" h="24764">
                <a:moveTo>
                  <a:pt x="1274628" y="24362"/>
                </a:moveTo>
                <a:lnTo>
                  <a:pt x="7620" y="21336"/>
                </a:lnTo>
                <a:lnTo>
                  <a:pt x="0" y="21336"/>
                </a:lnTo>
                <a:lnTo>
                  <a:pt x="1524" y="10668"/>
                </a:lnTo>
                <a:lnTo>
                  <a:pt x="2436926" y="4365"/>
                </a:lnTo>
                <a:lnTo>
                  <a:pt x="3249160" y="5794"/>
                </a:lnTo>
                <a:lnTo>
                  <a:pt x="3249872" y="8364"/>
                </a:lnTo>
                <a:lnTo>
                  <a:pt x="3085287" y="22671"/>
                </a:lnTo>
                <a:lnTo>
                  <a:pt x="3073549" y="22860"/>
                </a:lnTo>
                <a:lnTo>
                  <a:pt x="2410968" y="22860"/>
                </a:lnTo>
                <a:lnTo>
                  <a:pt x="1274628" y="24362"/>
                </a:lnTo>
                <a:close/>
              </a:path>
              <a:path w="3249929" h="24764">
                <a:moveTo>
                  <a:pt x="2877991" y="24577"/>
                </a:moveTo>
                <a:lnTo>
                  <a:pt x="2410968" y="22860"/>
                </a:lnTo>
                <a:lnTo>
                  <a:pt x="3073549" y="22860"/>
                </a:lnTo>
                <a:lnTo>
                  <a:pt x="2877991" y="24577"/>
                </a:lnTo>
                <a:close/>
              </a:path>
            </a:pathLst>
          </a:custGeom>
          <a:solidFill>
            <a:srgbClr val="B3CA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763319" y="2605280"/>
            <a:ext cx="403292" cy="167000"/>
          </a:xfrm>
          <a:custGeom>
            <a:avLst/>
            <a:gdLst/>
            <a:ahLst/>
            <a:cxnLst/>
            <a:rect l="l" t="t" r="r" b="b"/>
            <a:pathLst>
              <a:path w="285114" h="236219">
                <a:moveTo>
                  <a:pt x="182880" y="236220"/>
                </a:moveTo>
                <a:lnTo>
                  <a:pt x="102108" y="236220"/>
                </a:lnTo>
                <a:lnTo>
                  <a:pt x="62364" y="228195"/>
                </a:lnTo>
                <a:lnTo>
                  <a:pt x="29908" y="206311"/>
                </a:lnTo>
                <a:lnTo>
                  <a:pt x="8024" y="173855"/>
                </a:lnTo>
                <a:lnTo>
                  <a:pt x="0" y="134112"/>
                </a:lnTo>
                <a:lnTo>
                  <a:pt x="0" y="102108"/>
                </a:lnTo>
                <a:lnTo>
                  <a:pt x="8024" y="62364"/>
                </a:lnTo>
                <a:lnTo>
                  <a:pt x="29908" y="29908"/>
                </a:lnTo>
                <a:lnTo>
                  <a:pt x="62364" y="8024"/>
                </a:lnTo>
                <a:lnTo>
                  <a:pt x="102108" y="0"/>
                </a:lnTo>
                <a:lnTo>
                  <a:pt x="182880" y="0"/>
                </a:lnTo>
                <a:lnTo>
                  <a:pt x="222623" y="8024"/>
                </a:lnTo>
                <a:lnTo>
                  <a:pt x="255079" y="29908"/>
                </a:lnTo>
                <a:lnTo>
                  <a:pt x="276963" y="62364"/>
                </a:lnTo>
                <a:lnTo>
                  <a:pt x="284988" y="102108"/>
                </a:lnTo>
                <a:lnTo>
                  <a:pt x="284988" y="134112"/>
                </a:lnTo>
                <a:lnTo>
                  <a:pt x="276963" y="173855"/>
                </a:lnTo>
                <a:lnTo>
                  <a:pt x="255079" y="206311"/>
                </a:lnTo>
                <a:lnTo>
                  <a:pt x="222623" y="228195"/>
                </a:lnTo>
                <a:lnTo>
                  <a:pt x="182880" y="236220"/>
                </a:lnTo>
                <a:close/>
              </a:path>
            </a:pathLst>
          </a:custGeom>
          <a:solidFill>
            <a:srgbClr val="2A0C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25834" y="2646222"/>
            <a:ext cx="278083" cy="9912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42611" y="2646222"/>
            <a:ext cx="3630527" cy="113129"/>
          </a:xfrm>
          <a:custGeom>
            <a:avLst/>
            <a:gdLst/>
            <a:ahLst/>
            <a:cxnLst/>
            <a:rect l="l" t="t" r="r" b="b"/>
            <a:pathLst>
              <a:path w="2566670" h="160019">
                <a:moveTo>
                  <a:pt x="2487168" y="160020"/>
                </a:moveTo>
                <a:lnTo>
                  <a:pt x="80772" y="160020"/>
                </a:lnTo>
                <a:lnTo>
                  <a:pt x="49506" y="153614"/>
                </a:lnTo>
                <a:lnTo>
                  <a:pt x="23812" y="136207"/>
                </a:lnTo>
                <a:lnTo>
                  <a:pt x="6405" y="110513"/>
                </a:lnTo>
                <a:lnTo>
                  <a:pt x="0" y="79248"/>
                </a:lnTo>
                <a:lnTo>
                  <a:pt x="6405" y="48220"/>
                </a:lnTo>
                <a:lnTo>
                  <a:pt x="23812" y="23050"/>
                </a:lnTo>
                <a:lnTo>
                  <a:pt x="49506" y="6167"/>
                </a:lnTo>
                <a:lnTo>
                  <a:pt x="80772" y="0"/>
                </a:lnTo>
                <a:lnTo>
                  <a:pt x="2487168" y="0"/>
                </a:lnTo>
                <a:lnTo>
                  <a:pt x="2518195" y="6167"/>
                </a:lnTo>
                <a:lnTo>
                  <a:pt x="2543365" y="23050"/>
                </a:lnTo>
                <a:lnTo>
                  <a:pt x="2560248" y="48220"/>
                </a:lnTo>
                <a:lnTo>
                  <a:pt x="2566416" y="79248"/>
                </a:lnTo>
                <a:lnTo>
                  <a:pt x="2560248" y="110513"/>
                </a:lnTo>
                <a:lnTo>
                  <a:pt x="2543365" y="136207"/>
                </a:lnTo>
                <a:lnTo>
                  <a:pt x="2518195" y="153614"/>
                </a:lnTo>
                <a:lnTo>
                  <a:pt x="2487168" y="1600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749441" y="2699016"/>
            <a:ext cx="187724" cy="7632"/>
          </a:xfrm>
          <a:custGeom>
            <a:avLst/>
            <a:gdLst/>
            <a:ahLst/>
            <a:cxnLst/>
            <a:rect l="l" t="t" r="r" b="b"/>
            <a:pathLst>
              <a:path w="132714" h="10794">
                <a:moveTo>
                  <a:pt x="87582" y="6572"/>
                </a:moveTo>
                <a:lnTo>
                  <a:pt x="77724" y="6096"/>
                </a:lnTo>
                <a:lnTo>
                  <a:pt x="0" y="6096"/>
                </a:lnTo>
                <a:lnTo>
                  <a:pt x="12192" y="0"/>
                </a:lnTo>
                <a:lnTo>
                  <a:pt x="15240" y="0"/>
                </a:lnTo>
                <a:lnTo>
                  <a:pt x="57150" y="190"/>
                </a:lnTo>
                <a:lnTo>
                  <a:pt x="78247" y="642"/>
                </a:lnTo>
                <a:lnTo>
                  <a:pt x="99060" y="1524"/>
                </a:lnTo>
                <a:lnTo>
                  <a:pt x="106632" y="1571"/>
                </a:lnTo>
                <a:lnTo>
                  <a:pt x="115062" y="1905"/>
                </a:lnTo>
                <a:lnTo>
                  <a:pt x="123491" y="2809"/>
                </a:lnTo>
                <a:lnTo>
                  <a:pt x="131064" y="4572"/>
                </a:lnTo>
                <a:lnTo>
                  <a:pt x="132588" y="6096"/>
                </a:lnTo>
                <a:lnTo>
                  <a:pt x="131699" y="6477"/>
                </a:lnTo>
                <a:lnTo>
                  <a:pt x="98298" y="6477"/>
                </a:lnTo>
                <a:lnTo>
                  <a:pt x="87582" y="6572"/>
                </a:lnTo>
                <a:close/>
              </a:path>
              <a:path w="132714" h="10794">
                <a:moveTo>
                  <a:pt x="121920" y="10668"/>
                </a:moveTo>
                <a:lnTo>
                  <a:pt x="118872" y="9144"/>
                </a:lnTo>
                <a:lnTo>
                  <a:pt x="109013" y="6953"/>
                </a:lnTo>
                <a:lnTo>
                  <a:pt x="98298" y="6477"/>
                </a:lnTo>
                <a:lnTo>
                  <a:pt x="131699" y="6477"/>
                </a:lnTo>
                <a:lnTo>
                  <a:pt x="121920" y="10668"/>
                </a:lnTo>
                <a:close/>
              </a:path>
            </a:pathLst>
          </a:custGeom>
          <a:solidFill>
            <a:srgbClr val="CAD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482134" y="2668848"/>
            <a:ext cx="209101" cy="70032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868002" y="2664538"/>
            <a:ext cx="82633" cy="70032"/>
          </a:xfrm>
          <a:custGeom>
            <a:avLst/>
            <a:gdLst/>
            <a:ahLst/>
            <a:cxnLst/>
            <a:rect l="l" t="t" r="r" b="b"/>
            <a:pathLst>
              <a:path w="58420" h="99059">
                <a:moveTo>
                  <a:pt x="3048" y="99060"/>
                </a:moveTo>
                <a:lnTo>
                  <a:pt x="9144" y="94488"/>
                </a:lnTo>
                <a:lnTo>
                  <a:pt x="21145" y="82867"/>
                </a:lnTo>
                <a:lnTo>
                  <a:pt x="26931" y="76700"/>
                </a:lnTo>
                <a:lnTo>
                  <a:pt x="32004" y="70104"/>
                </a:lnTo>
                <a:lnTo>
                  <a:pt x="37195" y="63698"/>
                </a:lnTo>
                <a:lnTo>
                  <a:pt x="40386" y="57721"/>
                </a:lnTo>
                <a:lnTo>
                  <a:pt x="40147" y="51458"/>
                </a:lnTo>
                <a:lnTo>
                  <a:pt x="35052" y="44196"/>
                </a:lnTo>
                <a:lnTo>
                  <a:pt x="3048" y="7620"/>
                </a:lnTo>
                <a:lnTo>
                  <a:pt x="0" y="4572"/>
                </a:lnTo>
                <a:lnTo>
                  <a:pt x="13716" y="0"/>
                </a:lnTo>
                <a:lnTo>
                  <a:pt x="16764" y="3048"/>
                </a:lnTo>
                <a:lnTo>
                  <a:pt x="26193" y="14478"/>
                </a:lnTo>
                <a:lnTo>
                  <a:pt x="36195" y="25908"/>
                </a:lnTo>
                <a:lnTo>
                  <a:pt x="46767" y="37338"/>
                </a:lnTo>
                <a:lnTo>
                  <a:pt x="57912" y="48768"/>
                </a:lnTo>
                <a:lnTo>
                  <a:pt x="57912" y="50292"/>
                </a:lnTo>
                <a:lnTo>
                  <a:pt x="30908" y="85653"/>
                </a:lnTo>
                <a:lnTo>
                  <a:pt x="16764" y="97536"/>
                </a:lnTo>
                <a:lnTo>
                  <a:pt x="3048" y="99060"/>
                </a:lnTo>
                <a:close/>
              </a:path>
            </a:pathLst>
          </a:custGeom>
          <a:solidFill>
            <a:srgbClr val="CAD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542494" y="2916655"/>
            <a:ext cx="950656" cy="10127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459130" y="3475835"/>
            <a:ext cx="6340986" cy="1587936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35272" y="4851703"/>
            <a:ext cx="121862" cy="75419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401402" y="2467370"/>
            <a:ext cx="150964" cy="101278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11711" y="5299909"/>
            <a:ext cx="2433765" cy="126058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23801" y="4998231"/>
            <a:ext cx="83533" cy="75419"/>
          </a:xfrm>
          <a:custGeom>
            <a:avLst/>
            <a:gdLst/>
            <a:ahLst/>
            <a:cxnLst/>
            <a:rect l="l" t="t" r="r" b="b"/>
            <a:pathLst>
              <a:path w="59054" h="106679">
                <a:moveTo>
                  <a:pt x="48768" y="106680"/>
                </a:moveTo>
                <a:lnTo>
                  <a:pt x="44196" y="102108"/>
                </a:lnTo>
                <a:lnTo>
                  <a:pt x="44196" y="99060"/>
                </a:lnTo>
                <a:lnTo>
                  <a:pt x="44005" y="92416"/>
                </a:lnTo>
                <a:lnTo>
                  <a:pt x="44958" y="85915"/>
                </a:lnTo>
                <a:lnTo>
                  <a:pt x="45910" y="79128"/>
                </a:lnTo>
                <a:lnTo>
                  <a:pt x="45720" y="71628"/>
                </a:lnTo>
                <a:lnTo>
                  <a:pt x="29408" y="33551"/>
                </a:lnTo>
                <a:lnTo>
                  <a:pt x="3048" y="7620"/>
                </a:lnTo>
                <a:lnTo>
                  <a:pt x="0" y="4572"/>
                </a:lnTo>
                <a:lnTo>
                  <a:pt x="3048" y="0"/>
                </a:lnTo>
                <a:lnTo>
                  <a:pt x="6096" y="1524"/>
                </a:lnTo>
                <a:lnTo>
                  <a:pt x="20312" y="9572"/>
                </a:lnTo>
                <a:lnTo>
                  <a:pt x="51816" y="50292"/>
                </a:lnTo>
                <a:lnTo>
                  <a:pt x="58674" y="76771"/>
                </a:lnTo>
                <a:lnTo>
                  <a:pt x="57816" y="90368"/>
                </a:lnTo>
                <a:lnTo>
                  <a:pt x="51816" y="102108"/>
                </a:lnTo>
                <a:lnTo>
                  <a:pt x="48768" y="1066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542966" y="4976683"/>
            <a:ext cx="541076" cy="161613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204524" y="5665155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3048" y="10668"/>
                </a:moveTo>
                <a:lnTo>
                  <a:pt x="1524" y="10668"/>
                </a:lnTo>
                <a:lnTo>
                  <a:pt x="0" y="6096"/>
                </a:lnTo>
                <a:lnTo>
                  <a:pt x="3048" y="0"/>
                </a:lnTo>
                <a:lnTo>
                  <a:pt x="7620" y="0"/>
                </a:lnTo>
                <a:lnTo>
                  <a:pt x="9144" y="1524"/>
                </a:lnTo>
                <a:lnTo>
                  <a:pt x="7620" y="4572"/>
                </a:lnTo>
                <a:lnTo>
                  <a:pt x="4572" y="7620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12669" y="5660845"/>
            <a:ext cx="13473" cy="10774"/>
          </a:xfrm>
          <a:custGeom>
            <a:avLst/>
            <a:gdLst/>
            <a:ahLst/>
            <a:cxnLst/>
            <a:rect l="l" t="t" r="r" b="b"/>
            <a:pathLst>
              <a:path w="9525" h="15239">
                <a:moveTo>
                  <a:pt x="4572" y="15240"/>
                </a:moveTo>
                <a:lnTo>
                  <a:pt x="0" y="15240"/>
                </a:lnTo>
                <a:lnTo>
                  <a:pt x="0" y="7620"/>
                </a:lnTo>
                <a:lnTo>
                  <a:pt x="3048" y="0"/>
                </a:lnTo>
                <a:lnTo>
                  <a:pt x="7620" y="0"/>
                </a:lnTo>
                <a:lnTo>
                  <a:pt x="9144" y="3048"/>
                </a:lnTo>
                <a:lnTo>
                  <a:pt x="9144" y="4572"/>
                </a:lnTo>
                <a:lnTo>
                  <a:pt x="7620" y="6096"/>
                </a:lnTo>
                <a:lnTo>
                  <a:pt x="6096" y="6096"/>
                </a:lnTo>
                <a:lnTo>
                  <a:pt x="4572" y="9144"/>
                </a:lnTo>
                <a:lnTo>
                  <a:pt x="4572" y="15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715791" y="5659768"/>
            <a:ext cx="4750279" cy="413393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635424" y="5661923"/>
            <a:ext cx="19760" cy="9876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3048" y="13716"/>
                </a:moveTo>
                <a:lnTo>
                  <a:pt x="0" y="9144"/>
                </a:lnTo>
                <a:lnTo>
                  <a:pt x="7620" y="1524"/>
                </a:lnTo>
                <a:lnTo>
                  <a:pt x="12192" y="0"/>
                </a:lnTo>
                <a:lnTo>
                  <a:pt x="13716" y="1524"/>
                </a:lnTo>
                <a:lnTo>
                  <a:pt x="4572" y="10668"/>
                </a:lnTo>
                <a:lnTo>
                  <a:pt x="3048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450036" y="5663000"/>
            <a:ext cx="15269" cy="7632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048" y="10668"/>
                </a:moveTo>
                <a:lnTo>
                  <a:pt x="0" y="7620"/>
                </a:lnTo>
                <a:lnTo>
                  <a:pt x="1524" y="6096"/>
                </a:lnTo>
                <a:lnTo>
                  <a:pt x="4572" y="4572"/>
                </a:lnTo>
                <a:lnTo>
                  <a:pt x="6096" y="1524"/>
                </a:lnTo>
                <a:lnTo>
                  <a:pt x="9144" y="0"/>
                </a:lnTo>
                <a:lnTo>
                  <a:pt x="10668" y="0"/>
                </a:lnTo>
                <a:lnTo>
                  <a:pt x="10668" y="3048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926205" y="5605897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3048" y="10668"/>
                </a:moveTo>
                <a:lnTo>
                  <a:pt x="0" y="10668"/>
                </a:lnTo>
                <a:lnTo>
                  <a:pt x="0" y="9144"/>
                </a:lnTo>
                <a:lnTo>
                  <a:pt x="1524" y="4572"/>
                </a:lnTo>
                <a:lnTo>
                  <a:pt x="3048" y="1524"/>
                </a:lnTo>
                <a:lnTo>
                  <a:pt x="7620" y="0"/>
                </a:lnTo>
                <a:lnTo>
                  <a:pt x="9144" y="1524"/>
                </a:lnTo>
                <a:lnTo>
                  <a:pt x="6096" y="4572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811955" y="5545562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4572" y="10668"/>
                </a:moveTo>
                <a:lnTo>
                  <a:pt x="1524" y="10668"/>
                </a:lnTo>
                <a:lnTo>
                  <a:pt x="1524" y="9144"/>
                </a:lnTo>
                <a:lnTo>
                  <a:pt x="0" y="4572"/>
                </a:lnTo>
                <a:lnTo>
                  <a:pt x="3048" y="1524"/>
                </a:lnTo>
                <a:lnTo>
                  <a:pt x="7620" y="0"/>
                </a:lnTo>
                <a:lnTo>
                  <a:pt x="9144" y="1524"/>
                </a:lnTo>
                <a:lnTo>
                  <a:pt x="7620" y="4572"/>
                </a:lnTo>
                <a:lnTo>
                  <a:pt x="4572" y="6096"/>
                </a:lnTo>
                <a:lnTo>
                  <a:pt x="4572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928362" y="5487381"/>
            <a:ext cx="19760" cy="10774"/>
          </a:xfrm>
          <a:custGeom>
            <a:avLst/>
            <a:gdLst/>
            <a:ahLst/>
            <a:cxnLst/>
            <a:rect l="l" t="t" r="r" b="b"/>
            <a:pathLst>
              <a:path w="13970" h="15239">
                <a:moveTo>
                  <a:pt x="3048" y="15240"/>
                </a:moveTo>
                <a:lnTo>
                  <a:pt x="0" y="12192"/>
                </a:lnTo>
                <a:lnTo>
                  <a:pt x="1524" y="10668"/>
                </a:lnTo>
                <a:lnTo>
                  <a:pt x="3048" y="6096"/>
                </a:lnTo>
                <a:lnTo>
                  <a:pt x="6096" y="1524"/>
                </a:lnTo>
                <a:lnTo>
                  <a:pt x="10668" y="0"/>
                </a:lnTo>
                <a:lnTo>
                  <a:pt x="12192" y="0"/>
                </a:lnTo>
                <a:lnTo>
                  <a:pt x="13716" y="1524"/>
                </a:lnTo>
                <a:lnTo>
                  <a:pt x="13716" y="3048"/>
                </a:lnTo>
                <a:lnTo>
                  <a:pt x="12192" y="6096"/>
                </a:lnTo>
                <a:lnTo>
                  <a:pt x="7620" y="9144"/>
                </a:lnTo>
                <a:lnTo>
                  <a:pt x="4572" y="12192"/>
                </a:lnTo>
                <a:lnTo>
                  <a:pt x="3048" y="15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033989" y="5542329"/>
            <a:ext cx="19760" cy="9876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9144" y="13716"/>
                </a:moveTo>
                <a:lnTo>
                  <a:pt x="3048" y="13716"/>
                </a:lnTo>
                <a:lnTo>
                  <a:pt x="0" y="9144"/>
                </a:lnTo>
                <a:lnTo>
                  <a:pt x="4572" y="3048"/>
                </a:lnTo>
                <a:lnTo>
                  <a:pt x="7620" y="0"/>
                </a:lnTo>
                <a:lnTo>
                  <a:pt x="12192" y="0"/>
                </a:lnTo>
                <a:lnTo>
                  <a:pt x="13716" y="1524"/>
                </a:lnTo>
                <a:lnTo>
                  <a:pt x="13716" y="6096"/>
                </a:lnTo>
                <a:lnTo>
                  <a:pt x="10668" y="7620"/>
                </a:lnTo>
                <a:lnTo>
                  <a:pt x="9144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154706" y="5488457"/>
            <a:ext cx="7186" cy="4489"/>
          </a:xfrm>
          <a:custGeom>
            <a:avLst/>
            <a:gdLst/>
            <a:ahLst/>
            <a:cxnLst/>
            <a:rect l="l" t="t" r="r" b="b"/>
            <a:pathLst>
              <a:path w="5079" h="6350">
                <a:moveTo>
                  <a:pt x="1524" y="6096"/>
                </a:moveTo>
                <a:lnTo>
                  <a:pt x="0" y="6096"/>
                </a:lnTo>
                <a:lnTo>
                  <a:pt x="0" y="3048"/>
                </a:lnTo>
                <a:lnTo>
                  <a:pt x="1524" y="0"/>
                </a:lnTo>
                <a:lnTo>
                  <a:pt x="4572" y="0"/>
                </a:lnTo>
                <a:lnTo>
                  <a:pt x="4572" y="1524"/>
                </a:lnTo>
                <a:lnTo>
                  <a:pt x="3048" y="3048"/>
                </a:lnTo>
                <a:lnTo>
                  <a:pt x="1524" y="3048"/>
                </a:lnTo>
                <a:lnTo>
                  <a:pt x="1524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146086" y="5603742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3048" y="9144"/>
                </a:moveTo>
                <a:lnTo>
                  <a:pt x="0" y="7620"/>
                </a:lnTo>
                <a:lnTo>
                  <a:pt x="1524" y="3048"/>
                </a:lnTo>
                <a:lnTo>
                  <a:pt x="3048" y="0"/>
                </a:lnTo>
                <a:lnTo>
                  <a:pt x="7620" y="0"/>
                </a:lnTo>
                <a:lnTo>
                  <a:pt x="9144" y="1524"/>
                </a:lnTo>
                <a:lnTo>
                  <a:pt x="9144" y="6096"/>
                </a:lnTo>
                <a:lnTo>
                  <a:pt x="3048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56025" y="5542329"/>
            <a:ext cx="10778" cy="6734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1524" y="9144"/>
                </a:moveTo>
                <a:lnTo>
                  <a:pt x="0" y="7620"/>
                </a:lnTo>
                <a:lnTo>
                  <a:pt x="0" y="3048"/>
                </a:lnTo>
                <a:lnTo>
                  <a:pt x="3048" y="0"/>
                </a:lnTo>
                <a:lnTo>
                  <a:pt x="7620" y="0"/>
                </a:lnTo>
                <a:lnTo>
                  <a:pt x="7620" y="3048"/>
                </a:lnTo>
                <a:lnTo>
                  <a:pt x="6096" y="4572"/>
                </a:lnTo>
                <a:lnTo>
                  <a:pt x="4572" y="7620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70276" y="5484149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6096" y="9144"/>
                </a:moveTo>
                <a:lnTo>
                  <a:pt x="1524" y="9144"/>
                </a:lnTo>
                <a:lnTo>
                  <a:pt x="0" y="7620"/>
                </a:lnTo>
                <a:lnTo>
                  <a:pt x="0" y="3048"/>
                </a:lnTo>
                <a:lnTo>
                  <a:pt x="9144" y="0"/>
                </a:lnTo>
                <a:lnTo>
                  <a:pt x="10668" y="1524"/>
                </a:lnTo>
                <a:lnTo>
                  <a:pt x="7620" y="4572"/>
                </a:lnTo>
                <a:lnTo>
                  <a:pt x="6096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443569" y="5544483"/>
            <a:ext cx="8982" cy="448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6096"/>
                </a:moveTo>
                <a:lnTo>
                  <a:pt x="0" y="4572"/>
                </a:lnTo>
                <a:lnTo>
                  <a:pt x="0" y="1524"/>
                </a:lnTo>
                <a:lnTo>
                  <a:pt x="3048" y="0"/>
                </a:lnTo>
                <a:lnTo>
                  <a:pt x="6096" y="0"/>
                </a:lnTo>
                <a:lnTo>
                  <a:pt x="6096" y="4572"/>
                </a:lnTo>
                <a:lnTo>
                  <a:pt x="3048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555664" y="5483070"/>
            <a:ext cx="24251" cy="9876"/>
          </a:xfrm>
          <a:custGeom>
            <a:avLst/>
            <a:gdLst/>
            <a:ahLst/>
            <a:cxnLst/>
            <a:rect l="l" t="t" r="r" b="b"/>
            <a:pathLst>
              <a:path w="17145" h="13970">
                <a:moveTo>
                  <a:pt x="3048" y="13716"/>
                </a:moveTo>
                <a:lnTo>
                  <a:pt x="0" y="12192"/>
                </a:lnTo>
                <a:lnTo>
                  <a:pt x="1524" y="10668"/>
                </a:lnTo>
                <a:lnTo>
                  <a:pt x="3048" y="6096"/>
                </a:lnTo>
                <a:lnTo>
                  <a:pt x="10668" y="0"/>
                </a:lnTo>
                <a:lnTo>
                  <a:pt x="16764" y="0"/>
                </a:lnTo>
                <a:lnTo>
                  <a:pt x="16764" y="3048"/>
                </a:lnTo>
                <a:lnTo>
                  <a:pt x="15240" y="4572"/>
                </a:lnTo>
                <a:lnTo>
                  <a:pt x="12192" y="6096"/>
                </a:lnTo>
                <a:lnTo>
                  <a:pt x="9144" y="9144"/>
                </a:lnTo>
                <a:lnTo>
                  <a:pt x="7620" y="12192"/>
                </a:lnTo>
                <a:lnTo>
                  <a:pt x="4572" y="12192"/>
                </a:lnTo>
                <a:lnTo>
                  <a:pt x="3048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635424" y="5542329"/>
            <a:ext cx="19760" cy="9876"/>
          </a:xfrm>
          <a:custGeom>
            <a:avLst/>
            <a:gdLst/>
            <a:ahLst/>
            <a:cxnLst/>
            <a:rect l="l" t="t" r="r" b="b"/>
            <a:pathLst>
              <a:path w="13970" h="13970">
                <a:moveTo>
                  <a:pt x="1524" y="13716"/>
                </a:moveTo>
                <a:lnTo>
                  <a:pt x="0" y="10668"/>
                </a:lnTo>
                <a:lnTo>
                  <a:pt x="1524" y="9144"/>
                </a:lnTo>
                <a:lnTo>
                  <a:pt x="3048" y="6096"/>
                </a:lnTo>
                <a:lnTo>
                  <a:pt x="7620" y="0"/>
                </a:lnTo>
                <a:lnTo>
                  <a:pt x="13716" y="1524"/>
                </a:lnTo>
                <a:lnTo>
                  <a:pt x="13716" y="7620"/>
                </a:lnTo>
                <a:lnTo>
                  <a:pt x="6096" y="10668"/>
                </a:lnTo>
                <a:lnTo>
                  <a:pt x="3048" y="12192"/>
                </a:lnTo>
                <a:lnTo>
                  <a:pt x="1524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65964" y="5604819"/>
            <a:ext cx="19760" cy="8979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4572" y="12192"/>
                </a:moveTo>
                <a:lnTo>
                  <a:pt x="1524" y="12192"/>
                </a:lnTo>
                <a:lnTo>
                  <a:pt x="0" y="9144"/>
                </a:lnTo>
                <a:lnTo>
                  <a:pt x="7620" y="1524"/>
                </a:lnTo>
                <a:lnTo>
                  <a:pt x="12192" y="0"/>
                </a:lnTo>
                <a:lnTo>
                  <a:pt x="13716" y="1524"/>
                </a:lnTo>
                <a:lnTo>
                  <a:pt x="13716" y="7620"/>
                </a:lnTo>
                <a:lnTo>
                  <a:pt x="9144" y="10668"/>
                </a:lnTo>
                <a:lnTo>
                  <a:pt x="4572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62133" y="5605897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524" y="9144"/>
                </a:moveTo>
                <a:lnTo>
                  <a:pt x="0" y="7620"/>
                </a:lnTo>
                <a:lnTo>
                  <a:pt x="1524" y="4572"/>
                </a:lnTo>
                <a:lnTo>
                  <a:pt x="4572" y="0"/>
                </a:lnTo>
                <a:lnTo>
                  <a:pt x="9144" y="1524"/>
                </a:lnTo>
                <a:lnTo>
                  <a:pt x="9144" y="6096"/>
                </a:lnTo>
                <a:lnTo>
                  <a:pt x="3048" y="6096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747520" y="5605897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3048" y="9144"/>
                </a:moveTo>
                <a:lnTo>
                  <a:pt x="0" y="7620"/>
                </a:lnTo>
                <a:lnTo>
                  <a:pt x="1524" y="6096"/>
                </a:lnTo>
                <a:lnTo>
                  <a:pt x="3048" y="3048"/>
                </a:lnTo>
                <a:lnTo>
                  <a:pt x="9144" y="0"/>
                </a:lnTo>
                <a:lnTo>
                  <a:pt x="10668" y="1524"/>
                </a:lnTo>
                <a:lnTo>
                  <a:pt x="3048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14346" y="5543406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096" y="9144"/>
                </a:moveTo>
                <a:lnTo>
                  <a:pt x="3048" y="9144"/>
                </a:lnTo>
                <a:lnTo>
                  <a:pt x="1524" y="7620"/>
                </a:lnTo>
                <a:lnTo>
                  <a:pt x="0" y="4572"/>
                </a:lnTo>
                <a:lnTo>
                  <a:pt x="4572" y="0"/>
                </a:lnTo>
                <a:lnTo>
                  <a:pt x="9144" y="1524"/>
                </a:lnTo>
                <a:lnTo>
                  <a:pt x="9144" y="6096"/>
                </a:lnTo>
                <a:lnTo>
                  <a:pt x="6096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45364" y="5486303"/>
            <a:ext cx="15269" cy="7632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048" y="10668"/>
                </a:moveTo>
                <a:lnTo>
                  <a:pt x="0" y="9144"/>
                </a:lnTo>
                <a:lnTo>
                  <a:pt x="0" y="4572"/>
                </a:lnTo>
                <a:lnTo>
                  <a:pt x="4572" y="0"/>
                </a:lnTo>
                <a:lnTo>
                  <a:pt x="9144" y="0"/>
                </a:lnTo>
                <a:lnTo>
                  <a:pt x="10668" y="3048"/>
                </a:lnTo>
                <a:lnTo>
                  <a:pt x="9144" y="6096"/>
                </a:lnTo>
                <a:lnTo>
                  <a:pt x="6096" y="9144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930753" y="5486303"/>
            <a:ext cx="15269" cy="8979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048" y="12192"/>
                </a:moveTo>
                <a:lnTo>
                  <a:pt x="0" y="9144"/>
                </a:lnTo>
                <a:lnTo>
                  <a:pt x="1524" y="7620"/>
                </a:lnTo>
                <a:lnTo>
                  <a:pt x="3048" y="3048"/>
                </a:lnTo>
                <a:lnTo>
                  <a:pt x="6096" y="0"/>
                </a:lnTo>
                <a:lnTo>
                  <a:pt x="10668" y="1524"/>
                </a:lnTo>
                <a:lnTo>
                  <a:pt x="10668" y="3048"/>
                </a:lnTo>
                <a:lnTo>
                  <a:pt x="9144" y="6096"/>
                </a:lnTo>
                <a:lnTo>
                  <a:pt x="6096" y="7620"/>
                </a:lnTo>
                <a:lnTo>
                  <a:pt x="4572" y="9144"/>
                </a:lnTo>
                <a:lnTo>
                  <a:pt x="3048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004045" y="5545562"/>
            <a:ext cx="17964" cy="6734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524" y="9144"/>
                </a:moveTo>
                <a:lnTo>
                  <a:pt x="0" y="6096"/>
                </a:lnTo>
                <a:lnTo>
                  <a:pt x="4572" y="1524"/>
                </a:lnTo>
                <a:lnTo>
                  <a:pt x="7620" y="0"/>
                </a:lnTo>
                <a:lnTo>
                  <a:pt x="10668" y="0"/>
                </a:lnTo>
                <a:lnTo>
                  <a:pt x="12192" y="1524"/>
                </a:lnTo>
                <a:lnTo>
                  <a:pt x="10668" y="4572"/>
                </a:lnTo>
                <a:lnTo>
                  <a:pt x="7620" y="6096"/>
                </a:lnTo>
                <a:lnTo>
                  <a:pt x="3048" y="7620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28598" y="5604819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3048" y="7620"/>
                </a:moveTo>
                <a:lnTo>
                  <a:pt x="0" y="7620"/>
                </a:lnTo>
                <a:lnTo>
                  <a:pt x="1524" y="3048"/>
                </a:lnTo>
                <a:lnTo>
                  <a:pt x="3048" y="0"/>
                </a:lnTo>
                <a:lnTo>
                  <a:pt x="7620" y="0"/>
                </a:lnTo>
                <a:lnTo>
                  <a:pt x="9144" y="1524"/>
                </a:lnTo>
                <a:lnTo>
                  <a:pt x="9144" y="4572"/>
                </a:lnTo>
                <a:lnTo>
                  <a:pt x="4572" y="6096"/>
                </a:lnTo>
                <a:lnTo>
                  <a:pt x="3048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122608" y="5485226"/>
            <a:ext cx="10778" cy="5387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7620"/>
                </a:moveTo>
                <a:lnTo>
                  <a:pt x="0" y="6096"/>
                </a:lnTo>
                <a:lnTo>
                  <a:pt x="0" y="4572"/>
                </a:lnTo>
                <a:lnTo>
                  <a:pt x="1524" y="1524"/>
                </a:lnTo>
                <a:lnTo>
                  <a:pt x="4572" y="0"/>
                </a:lnTo>
                <a:lnTo>
                  <a:pt x="7620" y="1524"/>
                </a:lnTo>
                <a:lnTo>
                  <a:pt x="7620" y="3048"/>
                </a:lnTo>
                <a:lnTo>
                  <a:pt x="6096" y="4572"/>
                </a:lnTo>
                <a:lnTo>
                  <a:pt x="4572" y="4572"/>
                </a:lnTo>
                <a:lnTo>
                  <a:pt x="1524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93747" y="5543406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572" y="7620"/>
                </a:moveTo>
                <a:lnTo>
                  <a:pt x="0" y="7620"/>
                </a:lnTo>
                <a:lnTo>
                  <a:pt x="1524" y="4572"/>
                </a:lnTo>
                <a:lnTo>
                  <a:pt x="4572" y="0"/>
                </a:lnTo>
                <a:lnTo>
                  <a:pt x="7620" y="0"/>
                </a:lnTo>
                <a:lnTo>
                  <a:pt x="9144" y="3048"/>
                </a:lnTo>
                <a:lnTo>
                  <a:pt x="9144" y="6096"/>
                </a:lnTo>
                <a:lnTo>
                  <a:pt x="4572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20453" y="5605897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6096" y="9144"/>
                </a:moveTo>
                <a:lnTo>
                  <a:pt x="3048" y="9144"/>
                </a:lnTo>
                <a:lnTo>
                  <a:pt x="0" y="7620"/>
                </a:lnTo>
                <a:lnTo>
                  <a:pt x="0" y="6096"/>
                </a:lnTo>
                <a:lnTo>
                  <a:pt x="1524" y="4572"/>
                </a:lnTo>
                <a:lnTo>
                  <a:pt x="1524" y="3048"/>
                </a:lnTo>
                <a:lnTo>
                  <a:pt x="7620" y="0"/>
                </a:lnTo>
                <a:lnTo>
                  <a:pt x="9144" y="1524"/>
                </a:lnTo>
                <a:lnTo>
                  <a:pt x="9144" y="6096"/>
                </a:lnTo>
                <a:lnTo>
                  <a:pt x="6096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305843" y="5608052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3048" y="7620"/>
                </a:moveTo>
                <a:lnTo>
                  <a:pt x="0" y="6096"/>
                </a:lnTo>
                <a:lnTo>
                  <a:pt x="4572" y="1524"/>
                </a:lnTo>
                <a:lnTo>
                  <a:pt x="7620" y="0"/>
                </a:lnTo>
                <a:lnTo>
                  <a:pt x="9144" y="1524"/>
                </a:lnTo>
                <a:lnTo>
                  <a:pt x="6096" y="3048"/>
                </a:lnTo>
                <a:lnTo>
                  <a:pt x="4572" y="4572"/>
                </a:lnTo>
                <a:lnTo>
                  <a:pt x="3048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307996" y="5488458"/>
            <a:ext cx="7186" cy="2245"/>
          </a:xfrm>
          <a:custGeom>
            <a:avLst/>
            <a:gdLst/>
            <a:ahLst/>
            <a:cxnLst/>
            <a:rect l="l" t="t" r="r" b="b"/>
            <a:pathLst>
              <a:path w="5079" h="3175">
                <a:moveTo>
                  <a:pt x="1524" y="3048"/>
                </a:moveTo>
                <a:lnTo>
                  <a:pt x="0" y="3048"/>
                </a:lnTo>
                <a:lnTo>
                  <a:pt x="3048" y="0"/>
                </a:lnTo>
                <a:lnTo>
                  <a:pt x="4572" y="0"/>
                </a:lnTo>
                <a:lnTo>
                  <a:pt x="4572" y="1524"/>
                </a:lnTo>
                <a:lnTo>
                  <a:pt x="3048" y="1524"/>
                </a:lnTo>
                <a:lnTo>
                  <a:pt x="1524" y="304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87758" y="5546639"/>
            <a:ext cx="10778" cy="6734"/>
          </a:xfrm>
          <a:custGeom>
            <a:avLst/>
            <a:gdLst/>
            <a:ahLst/>
            <a:cxnLst/>
            <a:rect l="l" t="t" r="r" b="b"/>
            <a:pathLst>
              <a:path w="7620" h="9525">
                <a:moveTo>
                  <a:pt x="1524" y="9144"/>
                </a:moveTo>
                <a:lnTo>
                  <a:pt x="0" y="9144"/>
                </a:lnTo>
                <a:lnTo>
                  <a:pt x="0" y="7620"/>
                </a:lnTo>
                <a:lnTo>
                  <a:pt x="1524" y="4572"/>
                </a:lnTo>
                <a:lnTo>
                  <a:pt x="3048" y="0"/>
                </a:lnTo>
                <a:lnTo>
                  <a:pt x="6096" y="0"/>
                </a:lnTo>
                <a:lnTo>
                  <a:pt x="7620" y="1524"/>
                </a:lnTo>
                <a:lnTo>
                  <a:pt x="7620" y="4572"/>
                </a:lnTo>
                <a:lnTo>
                  <a:pt x="4572" y="6096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493387" y="5488457"/>
            <a:ext cx="19760" cy="8979"/>
          </a:xfrm>
          <a:custGeom>
            <a:avLst/>
            <a:gdLst/>
            <a:ahLst/>
            <a:cxnLst/>
            <a:rect l="l" t="t" r="r" b="b"/>
            <a:pathLst>
              <a:path w="13970" h="12700">
                <a:moveTo>
                  <a:pt x="6096" y="12192"/>
                </a:moveTo>
                <a:lnTo>
                  <a:pt x="3048" y="12192"/>
                </a:lnTo>
                <a:lnTo>
                  <a:pt x="0" y="9144"/>
                </a:lnTo>
                <a:lnTo>
                  <a:pt x="4572" y="4572"/>
                </a:lnTo>
                <a:lnTo>
                  <a:pt x="7620" y="0"/>
                </a:lnTo>
                <a:lnTo>
                  <a:pt x="12192" y="0"/>
                </a:lnTo>
                <a:lnTo>
                  <a:pt x="13716" y="1524"/>
                </a:lnTo>
                <a:lnTo>
                  <a:pt x="13716" y="6096"/>
                </a:lnTo>
                <a:lnTo>
                  <a:pt x="9144" y="10668"/>
                </a:lnTo>
                <a:lnTo>
                  <a:pt x="6096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579613" y="5546639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1524" y="7620"/>
                </a:moveTo>
                <a:lnTo>
                  <a:pt x="0" y="7620"/>
                </a:lnTo>
                <a:lnTo>
                  <a:pt x="0" y="3048"/>
                </a:lnTo>
                <a:lnTo>
                  <a:pt x="1524" y="1524"/>
                </a:lnTo>
                <a:lnTo>
                  <a:pt x="4572" y="0"/>
                </a:lnTo>
                <a:lnTo>
                  <a:pt x="7620" y="0"/>
                </a:lnTo>
                <a:lnTo>
                  <a:pt x="9144" y="1524"/>
                </a:lnTo>
                <a:lnTo>
                  <a:pt x="6096" y="4572"/>
                </a:lnTo>
                <a:lnTo>
                  <a:pt x="3048" y="6096"/>
                </a:lnTo>
                <a:lnTo>
                  <a:pt x="1524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02008" y="5605897"/>
            <a:ext cx="17964" cy="9876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3048" y="13716"/>
                </a:moveTo>
                <a:lnTo>
                  <a:pt x="0" y="12192"/>
                </a:lnTo>
                <a:lnTo>
                  <a:pt x="0" y="9144"/>
                </a:lnTo>
                <a:lnTo>
                  <a:pt x="4572" y="0"/>
                </a:lnTo>
                <a:lnTo>
                  <a:pt x="9144" y="4572"/>
                </a:lnTo>
                <a:lnTo>
                  <a:pt x="12192" y="6096"/>
                </a:lnTo>
                <a:lnTo>
                  <a:pt x="6096" y="10668"/>
                </a:lnTo>
                <a:lnTo>
                  <a:pt x="3048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685241" y="5485226"/>
            <a:ext cx="15269" cy="8979"/>
          </a:xfrm>
          <a:custGeom>
            <a:avLst/>
            <a:gdLst/>
            <a:ahLst/>
            <a:cxnLst/>
            <a:rect l="l" t="t" r="r" b="b"/>
            <a:pathLst>
              <a:path w="10795" h="12700">
                <a:moveTo>
                  <a:pt x="3048" y="12192"/>
                </a:moveTo>
                <a:lnTo>
                  <a:pt x="0" y="12192"/>
                </a:lnTo>
                <a:lnTo>
                  <a:pt x="0" y="6096"/>
                </a:lnTo>
                <a:lnTo>
                  <a:pt x="4572" y="0"/>
                </a:lnTo>
                <a:lnTo>
                  <a:pt x="9144" y="0"/>
                </a:lnTo>
                <a:lnTo>
                  <a:pt x="10668" y="3048"/>
                </a:lnTo>
                <a:lnTo>
                  <a:pt x="10668" y="6096"/>
                </a:lnTo>
                <a:lnTo>
                  <a:pt x="6096" y="9144"/>
                </a:lnTo>
                <a:lnTo>
                  <a:pt x="3048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762847" y="5543406"/>
            <a:ext cx="10778" cy="5387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3048" y="7620"/>
                </a:moveTo>
                <a:lnTo>
                  <a:pt x="0" y="7620"/>
                </a:lnTo>
                <a:lnTo>
                  <a:pt x="0" y="6096"/>
                </a:lnTo>
                <a:lnTo>
                  <a:pt x="1524" y="4572"/>
                </a:lnTo>
                <a:lnTo>
                  <a:pt x="3048" y="1524"/>
                </a:lnTo>
                <a:lnTo>
                  <a:pt x="6096" y="0"/>
                </a:lnTo>
                <a:lnTo>
                  <a:pt x="7620" y="3048"/>
                </a:lnTo>
                <a:lnTo>
                  <a:pt x="3048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680931" y="5608052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3048" y="10668"/>
                </a:moveTo>
                <a:lnTo>
                  <a:pt x="1524" y="9144"/>
                </a:lnTo>
                <a:lnTo>
                  <a:pt x="0" y="4572"/>
                </a:lnTo>
                <a:lnTo>
                  <a:pt x="4572" y="0"/>
                </a:lnTo>
                <a:lnTo>
                  <a:pt x="9144" y="1524"/>
                </a:lnTo>
                <a:lnTo>
                  <a:pt x="9144" y="6096"/>
                </a:lnTo>
                <a:lnTo>
                  <a:pt x="6096" y="9144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872787" y="5488457"/>
            <a:ext cx="10778" cy="4489"/>
          </a:xfrm>
          <a:custGeom>
            <a:avLst/>
            <a:gdLst/>
            <a:ahLst/>
            <a:cxnLst/>
            <a:rect l="l" t="t" r="r" b="b"/>
            <a:pathLst>
              <a:path w="7620" h="6350">
                <a:moveTo>
                  <a:pt x="1524" y="6096"/>
                </a:moveTo>
                <a:lnTo>
                  <a:pt x="0" y="4572"/>
                </a:lnTo>
                <a:lnTo>
                  <a:pt x="0" y="1524"/>
                </a:lnTo>
                <a:lnTo>
                  <a:pt x="3048" y="0"/>
                </a:lnTo>
                <a:lnTo>
                  <a:pt x="6096" y="0"/>
                </a:lnTo>
                <a:lnTo>
                  <a:pt x="7620" y="3048"/>
                </a:lnTo>
                <a:lnTo>
                  <a:pt x="6096" y="4572"/>
                </a:lnTo>
                <a:lnTo>
                  <a:pt x="3048" y="4572"/>
                </a:lnTo>
                <a:lnTo>
                  <a:pt x="1524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948235" y="5542328"/>
            <a:ext cx="17964" cy="8979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1524" y="12192"/>
                </a:moveTo>
                <a:lnTo>
                  <a:pt x="0" y="10668"/>
                </a:lnTo>
                <a:lnTo>
                  <a:pt x="1524" y="9144"/>
                </a:lnTo>
                <a:lnTo>
                  <a:pt x="1524" y="6096"/>
                </a:lnTo>
                <a:lnTo>
                  <a:pt x="4572" y="1524"/>
                </a:lnTo>
                <a:lnTo>
                  <a:pt x="9144" y="1524"/>
                </a:lnTo>
                <a:lnTo>
                  <a:pt x="10668" y="0"/>
                </a:lnTo>
                <a:lnTo>
                  <a:pt x="12192" y="3048"/>
                </a:lnTo>
                <a:lnTo>
                  <a:pt x="12192" y="4572"/>
                </a:lnTo>
                <a:lnTo>
                  <a:pt x="9144" y="7620"/>
                </a:lnTo>
                <a:lnTo>
                  <a:pt x="3048" y="10668"/>
                </a:lnTo>
                <a:lnTo>
                  <a:pt x="1524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062486" y="5485226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524" y="10668"/>
                </a:moveTo>
                <a:lnTo>
                  <a:pt x="0" y="9144"/>
                </a:lnTo>
                <a:lnTo>
                  <a:pt x="0" y="7620"/>
                </a:lnTo>
                <a:lnTo>
                  <a:pt x="3048" y="1524"/>
                </a:lnTo>
                <a:lnTo>
                  <a:pt x="6096" y="0"/>
                </a:lnTo>
                <a:lnTo>
                  <a:pt x="9144" y="3048"/>
                </a:lnTo>
                <a:lnTo>
                  <a:pt x="7620" y="6096"/>
                </a:lnTo>
                <a:lnTo>
                  <a:pt x="4572" y="7620"/>
                </a:lnTo>
                <a:lnTo>
                  <a:pt x="1524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870631" y="5604819"/>
            <a:ext cx="13473" cy="7632"/>
          </a:xfrm>
          <a:custGeom>
            <a:avLst/>
            <a:gdLst/>
            <a:ahLst/>
            <a:cxnLst/>
            <a:rect l="l" t="t" r="r" b="b"/>
            <a:pathLst>
              <a:path w="9525" h="10795">
                <a:moveTo>
                  <a:pt x="1524" y="10668"/>
                </a:moveTo>
                <a:lnTo>
                  <a:pt x="0" y="10668"/>
                </a:lnTo>
                <a:lnTo>
                  <a:pt x="0" y="7620"/>
                </a:lnTo>
                <a:lnTo>
                  <a:pt x="3048" y="1524"/>
                </a:lnTo>
                <a:lnTo>
                  <a:pt x="6096" y="1524"/>
                </a:lnTo>
                <a:lnTo>
                  <a:pt x="7620" y="0"/>
                </a:lnTo>
                <a:lnTo>
                  <a:pt x="9144" y="1524"/>
                </a:lnTo>
                <a:lnTo>
                  <a:pt x="9144" y="3048"/>
                </a:lnTo>
                <a:lnTo>
                  <a:pt x="7620" y="6096"/>
                </a:lnTo>
                <a:lnTo>
                  <a:pt x="4572" y="7620"/>
                </a:lnTo>
                <a:lnTo>
                  <a:pt x="1524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064641" y="5606974"/>
            <a:ext cx="13473" cy="4489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4572" y="6096"/>
                </a:moveTo>
                <a:lnTo>
                  <a:pt x="0" y="6096"/>
                </a:lnTo>
                <a:lnTo>
                  <a:pt x="0" y="3048"/>
                </a:lnTo>
                <a:lnTo>
                  <a:pt x="1524" y="1524"/>
                </a:lnTo>
                <a:lnTo>
                  <a:pt x="4572" y="0"/>
                </a:lnTo>
                <a:lnTo>
                  <a:pt x="6096" y="0"/>
                </a:lnTo>
                <a:lnTo>
                  <a:pt x="7620" y="1524"/>
                </a:lnTo>
                <a:lnTo>
                  <a:pt x="9144" y="4572"/>
                </a:lnTo>
                <a:lnTo>
                  <a:pt x="4572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148712" y="5542329"/>
            <a:ext cx="17964" cy="9876"/>
          </a:xfrm>
          <a:custGeom>
            <a:avLst/>
            <a:gdLst/>
            <a:ahLst/>
            <a:cxnLst/>
            <a:rect l="l" t="t" r="r" b="b"/>
            <a:pathLst>
              <a:path w="12700" h="13970">
                <a:moveTo>
                  <a:pt x="3048" y="13716"/>
                </a:moveTo>
                <a:lnTo>
                  <a:pt x="0" y="10668"/>
                </a:lnTo>
                <a:lnTo>
                  <a:pt x="3048" y="4572"/>
                </a:lnTo>
                <a:lnTo>
                  <a:pt x="6096" y="0"/>
                </a:lnTo>
                <a:lnTo>
                  <a:pt x="10668" y="1524"/>
                </a:lnTo>
                <a:lnTo>
                  <a:pt x="12192" y="3048"/>
                </a:lnTo>
                <a:lnTo>
                  <a:pt x="10668" y="7620"/>
                </a:lnTo>
                <a:lnTo>
                  <a:pt x="7620" y="10668"/>
                </a:lnTo>
                <a:lnTo>
                  <a:pt x="4572" y="12192"/>
                </a:lnTo>
                <a:lnTo>
                  <a:pt x="3048" y="13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269431" y="5485226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1524" y="7620"/>
                </a:moveTo>
                <a:lnTo>
                  <a:pt x="0" y="4572"/>
                </a:lnTo>
                <a:lnTo>
                  <a:pt x="4572" y="0"/>
                </a:lnTo>
                <a:lnTo>
                  <a:pt x="7620" y="0"/>
                </a:lnTo>
                <a:lnTo>
                  <a:pt x="9144" y="1524"/>
                </a:lnTo>
                <a:lnTo>
                  <a:pt x="9144" y="6096"/>
                </a:lnTo>
                <a:lnTo>
                  <a:pt x="4572" y="6096"/>
                </a:lnTo>
                <a:lnTo>
                  <a:pt x="1524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448354" y="5486303"/>
            <a:ext cx="15269" cy="7632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4572" y="10668"/>
                </a:moveTo>
                <a:lnTo>
                  <a:pt x="1524" y="9144"/>
                </a:lnTo>
                <a:lnTo>
                  <a:pt x="0" y="7620"/>
                </a:lnTo>
                <a:lnTo>
                  <a:pt x="0" y="3048"/>
                </a:lnTo>
                <a:lnTo>
                  <a:pt x="4572" y="0"/>
                </a:lnTo>
                <a:lnTo>
                  <a:pt x="7620" y="1524"/>
                </a:lnTo>
                <a:lnTo>
                  <a:pt x="9144" y="3048"/>
                </a:lnTo>
                <a:lnTo>
                  <a:pt x="10668" y="6096"/>
                </a:lnTo>
                <a:lnTo>
                  <a:pt x="4572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34102" y="5541252"/>
            <a:ext cx="15269" cy="7632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1524" y="10668"/>
                </a:moveTo>
                <a:lnTo>
                  <a:pt x="0" y="7620"/>
                </a:lnTo>
                <a:lnTo>
                  <a:pt x="1524" y="6096"/>
                </a:lnTo>
                <a:lnTo>
                  <a:pt x="3048" y="3048"/>
                </a:lnTo>
                <a:lnTo>
                  <a:pt x="4572" y="1524"/>
                </a:lnTo>
                <a:lnTo>
                  <a:pt x="9144" y="0"/>
                </a:lnTo>
                <a:lnTo>
                  <a:pt x="10668" y="3048"/>
                </a:lnTo>
                <a:lnTo>
                  <a:pt x="10668" y="6096"/>
                </a:lnTo>
                <a:lnTo>
                  <a:pt x="1524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265119" y="5608052"/>
            <a:ext cx="17964" cy="6734"/>
          </a:xfrm>
          <a:custGeom>
            <a:avLst/>
            <a:gdLst/>
            <a:ahLst/>
            <a:cxnLst/>
            <a:rect l="l" t="t" r="r" b="b"/>
            <a:pathLst>
              <a:path w="12700" h="9525">
                <a:moveTo>
                  <a:pt x="1524" y="9144"/>
                </a:moveTo>
                <a:lnTo>
                  <a:pt x="0" y="7620"/>
                </a:lnTo>
                <a:lnTo>
                  <a:pt x="1524" y="6096"/>
                </a:lnTo>
                <a:lnTo>
                  <a:pt x="4572" y="0"/>
                </a:lnTo>
                <a:lnTo>
                  <a:pt x="10668" y="0"/>
                </a:lnTo>
                <a:lnTo>
                  <a:pt x="12192" y="1524"/>
                </a:lnTo>
                <a:lnTo>
                  <a:pt x="10668" y="3048"/>
                </a:lnTo>
                <a:lnTo>
                  <a:pt x="9144" y="6096"/>
                </a:lnTo>
                <a:lnTo>
                  <a:pt x="6096" y="6096"/>
                </a:lnTo>
                <a:lnTo>
                  <a:pt x="3048" y="7620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446198" y="5609129"/>
            <a:ext cx="10778" cy="5387"/>
          </a:xfrm>
          <a:custGeom>
            <a:avLst/>
            <a:gdLst/>
            <a:ahLst/>
            <a:cxnLst/>
            <a:rect l="l" t="t" r="r" b="b"/>
            <a:pathLst>
              <a:path w="7620" h="7620">
                <a:moveTo>
                  <a:pt x="1524" y="7620"/>
                </a:moveTo>
                <a:lnTo>
                  <a:pt x="0" y="6096"/>
                </a:lnTo>
                <a:lnTo>
                  <a:pt x="1524" y="3048"/>
                </a:lnTo>
                <a:lnTo>
                  <a:pt x="3048" y="1524"/>
                </a:lnTo>
                <a:lnTo>
                  <a:pt x="6096" y="0"/>
                </a:lnTo>
                <a:lnTo>
                  <a:pt x="7620" y="3048"/>
                </a:lnTo>
                <a:lnTo>
                  <a:pt x="4572" y="6096"/>
                </a:lnTo>
                <a:lnTo>
                  <a:pt x="1524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528113" y="5545562"/>
            <a:ext cx="7186" cy="3591"/>
          </a:xfrm>
          <a:custGeom>
            <a:avLst/>
            <a:gdLst/>
            <a:ahLst/>
            <a:cxnLst/>
            <a:rect l="l" t="t" r="r" b="b"/>
            <a:pathLst>
              <a:path w="5079" h="5079">
                <a:moveTo>
                  <a:pt x="0" y="4572"/>
                </a:moveTo>
                <a:lnTo>
                  <a:pt x="0" y="1524"/>
                </a:lnTo>
                <a:lnTo>
                  <a:pt x="1524" y="0"/>
                </a:lnTo>
                <a:lnTo>
                  <a:pt x="4572" y="0"/>
                </a:lnTo>
                <a:lnTo>
                  <a:pt x="0" y="45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638054" y="5484149"/>
            <a:ext cx="15269" cy="7632"/>
          </a:xfrm>
          <a:custGeom>
            <a:avLst/>
            <a:gdLst/>
            <a:ahLst/>
            <a:cxnLst/>
            <a:rect l="l" t="t" r="r" b="b"/>
            <a:pathLst>
              <a:path w="10795" h="10795">
                <a:moveTo>
                  <a:pt x="3048" y="10668"/>
                </a:moveTo>
                <a:lnTo>
                  <a:pt x="1524" y="9144"/>
                </a:lnTo>
                <a:lnTo>
                  <a:pt x="0" y="4572"/>
                </a:lnTo>
                <a:lnTo>
                  <a:pt x="4572" y="0"/>
                </a:lnTo>
                <a:lnTo>
                  <a:pt x="9144" y="1524"/>
                </a:lnTo>
                <a:lnTo>
                  <a:pt x="10668" y="3048"/>
                </a:lnTo>
                <a:lnTo>
                  <a:pt x="9144" y="6096"/>
                </a:lnTo>
                <a:lnTo>
                  <a:pt x="6096" y="9144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11345" y="5538020"/>
            <a:ext cx="19760" cy="6734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620" y="9144"/>
                </a:moveTo>
                <a:lnTo>
                  <a:pt x="1524" y="9144"/>
                </a:lnTo>
                <a:lnTo>
                  <a:pt x="0" y="6096"/>
                </a:lnTo>
                <a:lnTo>
                  <a:pt x="3048" y="4572"/>
                </a:lnTo>
                <a:lnTo>
                  <a:pt x="7620" y="0"/>
                </a:lnTo>
                <a:lnTo>
                  <a:pt x="12192" y="0"/>
                </a:lnTo>
                <a:lnTo>
                  <a:pt x="13716" y="3048"/>
                </a:lnTo>
                <a:lnTo>
                  <a:pt x="12192" y="6096"/>
                </a:lnTo>
                <a:lnTo>
                  <a:pt x="7620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644520" y="5605897"/>
            <a:ext cx="13473" cy="4489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0" y="6096"/>
                </a:moveTo>
                <a:lnTo>
                  <a:pt x="1524" y="3048"/>
                </a:lnTo>
                <a:lnTo>
                  <a:pt x="4572" y="0"/>
                </a:lnTo>
                <a:lnTo>
                  <a:pt x="7620" y="0"/>
                </a:lnTo>
                <a:lnTo>
                  <a:pt x="9144" y="1524"/>
                </a:lnTo>
                <a:lnTo>
                  <a:pt x="7620" y="4572"/>
                </a:lnTo>
                <a:lnTo>
                  <a:pt x="3048" y="4572"/>
                </a:lnTo>
                <a:lnTo>
                  <a:pt x="0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823442" y="5481993"/>
            <a:ext cx="19760" cy="7632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4572" y="10668"/>
                </a:moveTo>
                <a:lnTo>
                  <a:pt x="1524" y="10668"/>
                </a:lnTo>
                <a:lnTo>
                  <a:pt x="0" y="9144"/>
                </a:lnTo>
                <a:lnTo>
                  <a:pt x="1524" y="7620"/>
                </a:lnTo>
                <a:lnTo>
                  <a:pt x="3048" y="4572"/>
                </a:lnTo>
                <a:lnTo>
                  <a:pt x="4572" y="4572"/>
                </a:lnTo>
                <a:lnTo>
                  <a:pt x="9144" y="0"/>
                </a:lnTo>
                <a:lnTo>
                  <a:pt x="13716" y="4572"/>
                </a:lnTo>
                <a:lnTo>
                  <a:pt x="10668" y="7620"/>
                </a:lnTo>
                <a:lnTo>
                  <a:pt x="7620" y="9144"/>
                </a:lnTo>
                <a:lnTo>
                  <a:pt x="6096" y="9144"/>
                </a:lnTo>
                <a:lnTo>
                  <a:pt x="4572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920449" y="5539097"/>
            <a:ext cx="24251" cy="10774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4572" y="15240"/>
                </a:moveTo>
                <a:lnTo>
                  <a:pt x="0" y="12192"/>
                </a:lnTo>
                <a:lnTo>
                  <a:pt x="1524" y="9144"/>
                </a:lnTo>
                <a:lnTo>
                  <a:pt x="1524" y="6096"/>
                </a:lnTo>
                <a:lnTo>
                  <a:pt x="7620" y="0"/>
                </a:lnTo>
                <a:lnTo>
                  <a:pt x="16764" y="6096"/>
                </a:lnTo>
                <a:lnTo>
                  <a:pt x="9144" y="12192"/>
                </a:lnTo>
                <a:lnTo>
                  <a:pt x="6096" y="13716"/>
                </a:lnTo>
                <a:lnTo>
                  <a:pt x="4572" y="15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32543" y="5487381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524" y="9144"/>
                </a:moveTo>
                <a:lnTo>
                  <a:pt x="0" y="7620"/>
                </a:lnTo>
                <a:lnTo>
                  <a:pt x="0" y="3048"/>
                </a:lnTo>
                <a:lnTo>
                  <a:pt x="3048" y="0"/>
                </a:lnTo>
                <a:lnTo>
                  <a:pt x="7620" y="0"/>
                </a:lnTo>
                <a:lnTo>
                  <a:pt x="10668" y="1524"/>
                </a:lnTo>
                <a:lnTo>
                  <a:pt x="9144" y="4572"/>
                </a:lnTo>
                <a:lnTo>
                  <a:pt x="7620" y="6096"/>
                </a:lnTo>
                <a:lnTo>
                  <a:pt x="6096" y="6096"/>
                </a:lnTo>
                <a:lnTo>
                  <a:pt x="3048" y="7620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827753" y="5602664"/>
            <a:ext cx="17964" cy="7632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1524" y="10668"/>
                </a:moveTo>
                <a:lnTo>
                  <a:pt x="0" y="7620"/>
                </a:lnTo>
                <a:lnTo>
                  <a:pt x="3048" y="4572"/>
                </a:lnTo>
                <a:lnTo>
                  <a:pt x="6096" y="0"/>
                </a:lnTo>
                <a:lnTo>
                  <a:pt x="10668" y="1524"/>
                </a:lnTo>
                <a:lnTo>
                  <a:pt x="12192" y="3048"/>
                </a:lnTo>
                <a:lnTo>
                  <a:pt x="10668" y="7620"/>
                </a:lnTo>
                <a:lnTo>
                  <a:pt x="6096" y="7620"/>
                </a:lnTo>
                <a:lnTo>
                  <a:pt x="3048" y="9144"/>
                </a:lnTo>
                <a:lnTo>
                  <a:pt x="1524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717814" y="5660845"/>
            <a:ext cx="8982" cy="448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3048" y="6096"/>
                </a:moveTo>
                <a:lnTo>
                  <a:pt x="0" y="6096"/>
                </a:lnTo>
                <a:lnTo>
                  <a:pt x="1524" y="3048"/>
                </a:lnTo>
                <a:lnTo>
                  <a:pt x="3048" y="1524"/>
                </a:lnTo>
                <a:lnTo>
                  <a:pt x="6096" y="0"/>
                </a:lnTo>
                <a:lnTo>
                  <a:pt x="6096" y="4572"/>
                </a:lnTo>
                <a:lnTo>
                  <a:pt x="3048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920448" y="5659768"/>
            <a:ext cx="13473" cy="5387"/>
          </a:xfrm>
          <a:custGeom>
            <a:avLst/>
            <a:gdLst/>
            <a:ahLst/>
            <a:cxnLst/>
            <a:rect l="l" t="t" r="r" b="b"/>
            <a:pathLst>
              <a:path w="9525" h="7620">
                <a:moveTo>
                  <a:pt x="4572" y="7620"/>
                </a:moveTo>
                <a:lnTo>
                  <a:pt x="1524" y="6096"/>
                </a:lnTo>
                <a:lnTo>
                  <a:pt x="0" y="6096"/>
                </a:lnTo>
                <a:lnTo>
                  <a:pt x="0" y="4572"/>
                </a:lnTo>
                <a:lnTo>
                  <a:pt x="4572" y="0"/>
                </a:lnTo>
                <a:lnTo>
                  <a:pt x="7620" y="0"/>
                </a:lnTo>
                <a:lnTo>
                  <a:pt x="9144" y="1524"/>
                </a:lnTo>
                <a:lnTo>
                  <a:pt x="9144" y="6096"/>
                </a:lnTo>
                <a:lnTo>
                  <a:pt x="4572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030387" y="5600510"/>
            <a:ext cx="17964" cy="8979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3048" y="12192"/>
                </a:moveTo>
                <a:lnTo>
                  <a:pt x="1524" y="12192"/>
                </a:lnTo>
                <a:lnTo>
                  <a:pt x="0" y="10668"/>
                </a:lnTo>
                <a:lnTo>
                  <a:pt x="1524" y="9144"/>
                </a:lnTo>
                <a:lnTo>
                  <a:pt x="1524" y="4572"/>
                </a:lnTo>
                <a:lnTo>
                  <a:pt x="7620" y="0"/>
                </a:lnTo>
                <a:lnTo>
                  <a:pt x="12192" y="4572"/>
                </a:lnTo>
                <a:lnTo>
                  <a:pt x="10668" y="9144"/>
                </a:lnTo>
                <a:lnTo>
                  <a:pt x="6096" y="10668"/>
                </a:lnTo>
                <a:lnTo>
                  <a:pt x="3048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107992" y="5540175"/>
            <a:ext cx="19760" cy="6734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7620" y="9144"/>
                </a:moveTo>
                <a:lnTo>
                  <a:pt x="0" y="9144"/>
                </a:lnTo>
                <a:lnTo>
                  <a:pt x="1524" y="7620"/>
                </a:lnTo>
                <a:lnTo>
                  <a:pt x="1524" y="4572"/>
                </a:lnTo>
                <a:lnTo>
                  <a:pt x="3048" y="1524"/>
                </a:lnTo>
                <a:lnTo>
                  <a:pt x="6096" y="1524"/>
                </a:lnTo>
                <a:lnTo>
                  <a:pt x="10668" y="0"/>
                </a:lnTo>
                <a:lnTo>
                  <a:pt x="13716" y="6096"/>
                </a:lnTo>
                <a:lnTo>
                  <a:pt x="9144" y="7620"/>
                </a:lnTo>
                <a:lnTo>
                  <a:pt x="7620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215777" y="5479839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1524" y="9144"/>
                </a:moveTo>
                <a:lnTo>
                  <a:pt x="0" y="7620"/>
                </a:lnTo>
                <a:lnTo>
                  <a:pt x="1524" y="3048"/>
                </a:lnTo>
                <a:lnTo>
                  <a:pt x="6096" y="0"/>
                </a:lnTo>
                <a:lnTo>
                  <a:pt x="9144" y="1524"/>
                </a:lnTo>
                <a:lnTo>
                  <a:pt x="9144" y="3048"/>
                </a:lnTo>
                <a:lnTo>
                  <a:pt x="7620" y="6096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409787" y="5484149"/>
            <a:ext cx="15269" cy="4489"/>
          </a:xfrm>
          <a:custGeom>
            <a:avLst/>
            <a:gdLst/>
            <a:ahLst/>
            <a:cxnLst/>
            <a:rect l="l" t="t" r="r" b="b"/>
            <a:pathLst>
              <a:path w="10795" h="6350">
                <a:moveTo>
                  <a:pt x="6096" y="6096"/>
                </a:moveTo>
                <a:lnTo>
                  <a:pt x="1524" y="6096"/>
                </a:lnTo>
                <a:lnTo>
                  <a:pt x="0" y="4572"/>
                </a:lnTo>
                <a:lnTo>
                  <a:pt x="1524" y="3048"/>
                </a:lnTo>
                <a:lnTo>
                  <a:pt x="7620" y="0"/>
                </a:lnTo>
                <a:lnTo>
                  <a:pt x="10668" y="0"/>
                </a:lnTo>
                <a:lnTo>
                  <a:pt x="10668" y="1524"/>
                </a:lnTo>
                <a:lnTo>
                  <a:pt x="9144" y="4572"/>
                </a:lnTo>
                <a:lnTo>
                  <a:pt x="6096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599487" y="5483070"/>
            <a:ext cx="13473" cy="4489"/>
          </a:xfrm>
          <a:custGeom>
            <a:avLst/>
            <a:gdLst/>
            <a:ahLst/>
            <a:cxnLst/>
            <a:rect l="l" t="t" r="r" b="b"/>
            <a:pathLst>
              <a:path w="9525" h="6350">
                <a:moveTo>
                  <a:pt x="6096" y="6096"/>
                </a:moveTo>
                <a:lnTo>
                  <a:pt x="0" y="6096"/>
                </a:lnTo>
                <a:lnTo>
                  <a:pt x="0" y="1524"/>
                </a:lnTo>
                <a:lnTo>
                  <a:pt x="4572" y="0"/>
                </a:lnTo>
                <a:lnTo>
                  <a:pt x="7620" y="0"/>
                </a:lnTo>
                <a:lnTo>
                  <a:pt x="9144" y="1524"/>
                </a:lnTo>
                <a:lnTo>
                  <a:pt x="9144" y="3048"/>
                </a:lnTo>
                <a:lnTo>
                  <a:pt x="6096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289068" y="5539097"/>
            <a:ext cx="17964" cy="7632"/>
          </a:xfrm>
          <a:custGeom>
            <a:avLst/>
            <a:gdLst/>
            <a:ahLst/>
            <a:cxnLst/>
            <a:rect l="l" t="t" r="r" b="b"/>
            <a:pathLst>
              <a:path w="12700" h="10795">
                <a:moveTo>
                  <a:pt x="6096" y="10668"/>
                </a:moveTo>
                <a:lnTo>
                  <a:pt x="1524" y="10668"/>
                </a:lnTo>
                <a:lnTo>
                  <a:pt x="0" y="9144"/>
                </a:lnTo>
                <a:lnTo>
                  <a:pt x="9144" y="0"/>
                </a:lnTo>
                <a:lnTo>
                  <a:pt x="10668" y="4572"/>
                </a:lnTo>
                <a:lnTo>
                  <a:pt x="12192" y="7620"/>
                </a:lnTo>
                <a:lnTo>
                  <a:pt x="6096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485236" y="5539097"/>
            <a:ext cx="19760" cy="6734"/>
          </a:xfrm>
          <a:custGeom>
            <a:avLst/>
            <a:gdLst/>
            <a:ahLst/>
            <a:cxnLst/>
            <a:rect l="l" t="t" r="r" b="b"/>
            <a:pathLst>
              <a:path w="13970" h="9525">
                <a:moveTo>
                  <a:pt x="6096" y="9144"/>
                </a:moveTo>
                <a:lnTo>
                  <a:pt x="1524" y="9144"/>
                </a:lnTo>
                <a:lnTo>
                  <a:pt x="0" y="7620"/>
                </a:lnTo>
                <a:lnTo>
                  <a:pt x="1524" y="6096"/>
                </a:lnTo>
                <a:lnTo>
                  <a:pt x="4572" y="4572"/>
                </a:lnTo>
                <a:lnTo>
                  <a:pt x="9144" y="0"/>
                </a:lnTo>
                <a:lnTo>
                  <a:pt x="10668" y="3048"/>
                </a:lnTo>
                <a:lnTo>
                  <a:pt x="13716" y="7620"/>
                </a:lnTo>
                <a:lnTo>
                  <a:pt x="6096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687871" y="5540175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1524" y="9144"/>
                </a:moveTo>
                <a:lnTo>
                  <a:pt x="0" y="6096"/>
                </a:lnTo>
                <a:lnTo>
                  <a:pt x="1524" y="4572"/>
                </a:lnTo>
                <a:lnTo>
                  <a:pt x="3048" y="1524"/>
                </a:lnTo>
                <a:lnTo>
                  <a:pt x="4572" y="0"/>
                </a:lnTo>
                <a:lnTo>
                  <a:pt x="7620" y="0"/>
                </a:lnTo>
                <a:lnTo>
                  <a:pt x="10668" y="1524"/>
                </a:lnTo>
                <a:lnTo>
                  <a:pt x="9144" y="4572"/>
                </a:lnTo>
                <a:lnTo>
                  <a:pt x="7620" y="6096"/>
                </a:lnTo>
                <a:lnTo>
                  <a:pt x="1524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211463" y="5601587"/>
            <a:ext cx="19760" cy="7632"/>
          </a:xfrm>
          <a:custGeom>
            <a:avLst/>
            <a:gdLst/>
            <a:ahLst/>
            <a:cxnLst/>
            <a:rect l="l" t="t" r="r" b="b"/>
            <a:pathLst>
              <a:path w="13970" h="10795">
                <a:moveTo>
                  <a:pt x="3048" y="10668"/>
                </a:moveTo>
                <a:lnTo>
                  <a:pt x="0" y="9144"/>
                </a:lnTo>
                <a:lnTo>
                  <a:pt x="1524" y="7620"/>
                </a:lnTo>
                <a:lnTo>
                  <a:pt x="3048" y="3048"/>
                </a:lnTo>
                <a:lnTo>
                  <a:pt x="6096" y="0"/>
                </a:lnTo>
                <a:lnTo>
                  <a:pt x="10668" y="1524"/>
                </a:lnTo>
                <a:lnTo>
                  <a:pt x="12192" y="1524"/>
                </a:lnTo>
                <a:lnTo>
                  <a:pt x="13716" y="3048"/>
                </a:lnTo>
                <a:lnTo>
                  <a:pt x="12192" y="4572"/>
                </a:lnTo>
                <a:lnTo>
                  <a:pt x="10668" y="7620"/>
                </a:lnTo>
                <a:lnTo>
                  <a:pt x="7620" y="9144"/>
                </a:lnTo>
                <a:lnTo>
                  <a:pt x="4572" y="9144"/>
                </a:lnTo>
                <a:lnTo>
                  <a:pt x="3048" y="106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418410" y="5602664"/>
            <a:ext cx="8982" cy="4489"/>
          </a:xfrm>
          <a:custGeom>
            <a:avLst/>
            <a:gdLst/>
            <a:ahLst/>
            <a:cxnLst/>
            <a:rect l="l" t="t" r="r" b="b"/>
            <a:pathLst>
              <a:path w="6350" h="6350">
                <a:moveTo>
                  <a:pt x="1524" y="6096"/>
                </a:moveTo>
                <a:lnTo>
                  <a:pt x="0" y="3048"/>
                </a:lnTo>
                <a:lnTo>
                  <a:pt x="3048" y="0"/>
                </a:lnTo>
                <a:lnTo>
                  <a:pt x="4572" y="0"/>
                </a:lnTo>
                <a:lnTo>
                  <a:pt x="6096" y="1524"/>
                </a:lnTo>
                <a:lnTo>
                  <a:pt x="6096" y="4572"/>
                </a:lnTo>
                <a:lnTo>
                  <a:pt x="3048" y="4572"/>
                </a:lnTo>
                <a:lnTo>
                  <a:pt x="1524" y="60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597332" y="5599433"/>
            <a:ext cx="13473" cy="6734"/>
          </a:xfrm>
          <a:custGeom>
            <a:avLst/>
            <a:gdLst/>
            <a:ahLst/>
            <a:cxnLst/>
            <a:rect l="l" t="t" r="r" b="b"/>
            <a:pathLst>
              <a:path w="9525" h="9525">
                <a:moveTo>
                  <a:pt x="4572" y="9144"/>
                </a:moveTo>
                <a:lnTo>
                  <a:pt x="0" y="9144"/>
                </a:lnTo>
                <a:lnTo>
                  <a:pt x="0" y="3048"/>
                </a:lnTo>
                <a:lnTo>
                  <a:pt x="4572" y="0"/>
                </a:lnTo>
                <a:lnTo>
                  <a:pt x="7620" y="1524"/>
                </a:lnTo>
                <a:lnTo>
                  <a:pt x="9144" y="3048"/>
                </a:lnTo>
                <a:lnTo>
                  <a:pt x="9144" y="6096"/>
                </a:lnTo>
                <a:lnTo>
                  <a:pt x="4572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692183" y="5655458"/>
            <a:ext cx="24251" cy="10774"/>
          </a:xfrm>
          <a:custGeom>
            <a:avLst/>
            <a:gdLst/>
            <a:ahLst/>
            <a:cxnLst/>
            <a:rect l="l" t="t" r="r" b="b"/>
            <a:pathLst>
              <a:path w="17145" h="15239">
                <a:moveTo>
                  <a:pt x="1524" y="15240"/>
                </a:moveTo>
                <a:lnTo>
                  <a:pt x="0" y="12192"/>
                </a:lnTo>
                <a:lnTo>
                  <a:pt x="3048" y="6096"/>
                </a:lnTo>
                <a:lnTo>
                  <a:pt x="10668" y="0"/>
                </a:lnTo>
                <a:lnTo>
                  <a:pt x="16764" y="6096"/>
                </a:lnTo>
                <a:lnTo>
                  <a:pt x="7620" y="12192"/>
                </a:lnTo>
                <a:lnTo>
                  <a:pt x="1524" y="15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483079" y="5653303"/>
            <a:ext cx="17964" cy="8979"/>
          </a:xfrm>
          <a:custGeom>
            <a:avLst/>
            <a:gdLst/>
            <a:ahLst/>
            <a:cxnLst/>
            <a:rect l="l" t="t" r="r" b="b"/>
            <a:pathLst>
              <a:path w="12700" h="12700">
                <a:moveTo>
                  <a:pt x="4572" y="12192"/>
                </a:moveTo>
                <a:lnTo>
                  <a:pt x="1524" y="12192"/>
                </a:lnTo>
                <a:lnTo>
                  <a:pt x="0" y="10668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7620" y="0"/>
                </a:lnTo>
                <a:lnTo>
                  <a:pt x="12192" y="4572"/>
                </a:lnTo>
                <a:lnTo>
                  <a:pt x="4572" y="1219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295537" y="5655459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4572" y="9144"/>
                </a:moveTo>
                <a:lnTo>
                  <a:pt x="1524" y="7620"/>
                </a:lnTo>
                <a:lnTo>
                  <a:pt x="0" y="6096"/>
                </a:lnTo>
                <a:lnTo>
                  <a:pt x="1524" y="3048"/>
                </a:lnTo>
                <a:lnTo>
                  <a:pt x="3048" y="1524"/>
                </a:lnTo>
                <a:lnTo>
                  <a:pt x="6096" y="1524"/>
                </a:lnTo>
                <a:lnTo>
                  <a:pt x="9144" y="0"/>
                </a:lnTo>
                <a:lnTo>
                  <a:pt x="10668" y="4572"/>
                </a:lnTo>
                <a:lnTo>
                  <a:pt x="9144" y="6096"/>
                </a:lnTo>
                <a:lnTo>
                  <a:pt x="6096" y="7620"/>
                </a:lnTo>
                <a:lnTo>
                  <a:pt x="4572" y="91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107993" y="5657613"/>
            <a:ext cx="15269" cy="6734"/>
          </a:xfrm>
          <a:custGeom>
            <a:avLst/>
            <a:gdLst/>
            <a:ahLst/>
            <a:cxnLst/>
            <a:rect l="l" t="t" r="r" b="b"/>
            <a:pathLst>
              <a:path w="10795" h="9525">
                <a:moveTo>
                  <a:pt x="3048" y="9144"/>
                </a:moveTo>
                <a:lnTo>
                  <a:pt x="0" y="7620"/>
                </a:lnTo>
                <a:lnTo>
                  <a:pt x="1524" y="4572"/>
                </a:lnTo>
                <a:lnTo>
                  <a:pt x="4572" y="0"/>
                </a:lnTo>
                <a:lnTo>
                  <a:pt x="9144" y="1524"/>
                </a:lnTo>
                <a:lnTo>
                  <a:pt x="10668" y="4572"/>
                </a:lnTo>
                <a:lnTo>
                  <a:pt x="9906" y="6096"/>
                </a:lnTo>
                <a:lnTo>
                  <a:pt x="4572" y="6096"/>
                </a:lnTo>
                <a:lnTo>
                  <a:pt x="3048" y="9144"/>
                </a:lnTo>
                <a:close/>
              </a:path>
              <a:path w="10795" h="9525">
                <a:moveTo>
                  <a:pt x="9144" y="7620"/>
                </a:moveTo>
                <a:lnTo>
                  <a:pt x="4572" y="6096"/>
                </a:lnTo>
                <a:lnTo>
                  <a:pt x="9906" y="6096"/>
                </a:lnTo>
                <a:lnTo>
                  <a:pt x="9144" y="76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52622" y="622300"/>
            <a:ext cx="12807444" cy="1005593"/>
          </a:xfrm>
          <a:custGeom>
            <a:avLst/>
            <a:gdLst/>
            <a:ahLst/>
            <a:cxnLst/>
            <a:rect l="l" t="t" r="r" b="b"/>
            <a:pathLst>
              <a:path w="9054465" h="1422400">
                <a:moveTo>
                  <a:pt x="810158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8101584" y="0"/>
                </a:lnTo>
                <a:lnTo>
                  <a:pt x="9054084" y="710184"/>
                </a:lnTo>
                <a:lnTo>
                  <a:pt x="810158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44235" y="828089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20640" y="723578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26747" y="825933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641475" y="723578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5426" y="828089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12" y="129397"/>
                </a:lnTo>
                <a:lnTo>
                  <a:pt x="99631" y="101346"/>
                </a:lnTo>
                <a:lnTo>
                  <a:pt x="96321" y="80152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270934" y="831320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8641" y="603504"/>
                </a:lnTo>
                <a:lnTo>
                  <a:pt x="97536" y="603504"/>
                </a:lnTo>
                <a:lnTo>
                  <a:pt x="92987" y="613552"/>
                </a:lnTo>
                <a:lnTo>
                  <a:pt x="88582" y="625602"/>
                </a:lnTo>
                <a:lnTo>
                  <a:pt x="84462" y="639937"/>
                </a:lnTo>
                <a:lnTo>
                  <a:pt x="80772" y="656844"/>
                </a:lnTo>
                <a:lnTo>
                  <a:pt x="77104" y="674227"/>
                </a:lnTo>
                <a:lnTo>
                  <a:pt x="69199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399" y="568452"/>
                </a:moveTo>
                <a:lnTo>
                  <a:pt x="178308" y="568452"/>
                </a:lnTo>
                <a:lnTo>
                  <a:pt x="192024" y="568166"/>
                </a:lnTo>
                <a:lnTo>
                  <a:pt x="203454" y="567309"/>
                </a:lnTo>
                <a:lnTo>
                  <a:pt x="212598" y="565880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47"/>
                </a:lnTo>
                <a:lnTo>
                  <a:pt x="97536" y="603504"/>
                </a:lnTo>
                <a:lnTo>
                  <a:pt x="278641" y="603504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764587" y="820547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3340" y="822960"/>
                </a:moveTo>
                <a:lnTo>
                  <a:pt x="18288" y="806196"/>
                </a:lnTo>
                <a:lnTo>
                  <a:pt x="15240" y="797052"/>
                </a:lnTo>
                <a:lnTo>
                  <a:pt x="15240" y="789432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244"/>
                </a:lnTo>
                <a:lnTo>
                  <a:pt x="68199" y="819531"/>
                </a:lnTo>
                <a:lnTo>
                  <a:pt x="61055" y="822102"/>
                </a:lnTo>
                <a:lnTo>
                  <a:pt x="53340" y="822960"/>
                </a:lnTo>
                <a:close/>
              </a:path>
              <a:path w="177164" h="82296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225901" y="829165"/>
            <a:ext cx="287424" cy="573278"/>
          </a:xfrm>
          <a:custGeom>
            <a:avLst/>
            <a:gdLst/>
            <a:ahLst/>
            <a:cxnLst/>
            <a:rect l="l" t="t" r="r" b="b"/>
            <a:pathLst>
              <a:path w="203200" h="810894">
                <a:moveTo>
                  <a:pt x="132588" y="810768"/>
                </a:moveTo>
                <a:lnTo>
                  <a:pt x="115824" y="810768"/>
                </a:lnTo>
                <a:lnTo>
                  <a:pt x="109728" y="809244"/>
                </a:lnTo>
                <a:lnTo>
                  <a:pt x="99060" y="798576"/>
                </a:lnTo>
                <a:lnTo>
                  <a:pt x="96012" y="792480"/>
                </a:lnTo>
                <a:lnTo>
                  <a:pt x="96012" y="784860"/>
                </a:lnTo>
                <a:lnTo>
                  <a:pt x="100584" y="580644"/>
                </a:lnTo>
                <a:lnTo>
                  <a:pt x="100012" y="563784"/>
                </a:lnTo>
                <a:lnTo>
                  <a:pt x="98298" y="542925"/>
                </a:lnTo>
                <a:lnTo>
                  <a:pt x="95440" y="518064"/>
                </a:lnTo>
                <a:lnTo>
                  <a:pt x="91440" y="489204"/>
                </a:lnTo>
                <a:lnTo>
                  <a:pt x="86558" y="460676"/>
                </a:lnTo>
                <a:lnTo>
                  <a:pt x="83248" y="434721"/>
                </a:lnTo>
                <a:lnTo>
                  <a:pt x="81367" y="411622"/>
                </a:lnTo>
                <a:lnTo>
                  <a:pt x="80772" y="391668"/>
                </a:lnTo>
                <a:lnTo>
                  <a:pt x="79938" y="372475"/>
                </a:lnTo>
                <a:lnTo>
                  <a:pt x="73699" y="327802"/>
                </a:lnTo>
                <a:lnTo>
                  <a:pt x="61698" y="276058"/>
                </a:lnTo>
                <a:lnTo>
                  <a:pt x="47363" y="228671"/>
                </a:lnTo>
                <a:lnTo>
                  <a:pt x="39624" y="207264"/>
                </a:lnTo>
                <a:lnTo>
                  <a:pt x="22502" y="153519"/>
                </a:lnTo>
                <a:lnTo>
                  <a:pt x="10096" y="104203"/>
                </a:lnTo>
                <a:lnTo>
                  <a:pt x="2547" y="59174"/>
                </a:lnTo>
                <a:lnTo>
                  <a:pt x="0" y="18288"/>
                </a:lnTo>
                <a:lnTo>
                  <a:pt x="0" y="12192"/>
                </a:lnTo>
                <a:lnTo>
                  <a:pt x="3048" y="9144"/>
                </a:lnTo>
                <a:lnTo>
                  <a:pt x="9144" y="4572"/>
                </a:lnTo>
                <a:lnTo>
                  <a:pt x="13716" y="1524"/>
                </a:lnTo>
                <a:lnTo>
                  <a:pt x="21336" y="0"/>
                </a:lnTo>
                <a:lnTo>
                  <a:pt x="27432" y="0"/>
                </a:lnTo>
                <a:lnTo>
                  <a:pt x="53578" y="36266"/>
                </a:lnTo>
                <a:lnTo>
                  <a:pt x="68580" y="85344"/>
                </a:lnTo>
                <a:lnTo>
                  <a:pt x="77533" y="123253"/>
                </a:lnTo>
                <a:lnTo>
                  <a:pt x="85344" y="160020"/>
                </a:lnTo>
                <a:lnTo>
                  <a:pt x="89654" y="179165"/>
                </a:lnTo>
                <a:lnTo>
                  <a:pt x="93535" y="197739"/>
                </a:lnTo>
                <a:lnTo>
                  <a:pt x="97131" y="215741"/>
                </a:lnTo>
                <a:lnTo>
                  <a:pt x="100584" y="233172"/>
                </a:lnTo>
                <a:lnTo>
                  <a:pt x="104099" y="251650"/>
                </a:lnTo>
                <a:lnTo>
                  <a:pt x="106299" y="262890"/>
                </a:lnTo>
                <a:lnTo>
                  <a:pt x="108353" y="272843"/>
                </a:lnTo>
                <a:lnTo>
                  <a:pt x="109728" y="278892"/>
                </a:lnTo>
                <a:lnTo>
                  <a:pt x="160448" y="278892"/>
                </a:lnTo>
                <a:lnTo>
                  <a:pt x="157543" y="296227"/>
                </a:lnTo>
                <a:lnTo>
                  <a:pt x="152566" y="337542"/>
                </a:lnTo>
                <a:lnTo>
                  <a:pt x="150876" y="371856"/>
                </a:lnTo>
                <a:lnTo>
                  <a:pt x="147828" y="408432"/>
                </a:lnTo>
                <a:lnTo>
                  <a:pt x="147828" y="423672"/>
                </a:lnTo>
                <a:lnTo>
                  <a:pt x="153924" y="704088"/>
                </a:lnTo>
                <a:lnTo>
                  <a:pt x="158496" y="755904"/>
                </a:lnTo>
                <a:lnTo>
                  <a:pt x="158496" y="789432"/>
                </a:lnTo>
                <a:lnTo>
                  <a:pt x="153924" y="797052"/>
                </a:lnTo>
                <a:lnTo>
                  <a:pt x="147828" y="803148"/>
                </a:lnTo>
                <a:lnTo>
                  <a:pt x="140208" y="807720"/>
                </a:lnTo>
                <a:lnTo>
                  <a:pt x="132588" y="810768"/>
                </a:lnTo>
                <a:close/>
              </a:path>
              <a:path w="203200" h="810894">
                <a:moveTo>
                  <a:pt x="160448" y="278892"/>
                </a:moveTo>
                <a:lnTo>
                  <a:pt x="109728" y="278892"/>
                </a:lnTo>
                <a:lnTo>
                  <a:pt x="110928" y="272605"/>
                </a:lnTo>
                <a:lnTo>
                  <a:pt x="112300" y="262890"/>
                </a:lnTo>
                <a:lnTo>
                  <a:pt x="113799" y="251031"/>
                </a:lnTo>
                <a:lnTo>
                  <a:pt x="115824" y="234696"/>
                </a:lnTo>
                <a:lnTo>
                  <a:pt x="116990" y="217527"/>
                </a:lnTo>
                <a:lnTo>
                  <a:pt x="118300" y="200215"/>
                </a:lnTo>
                <a:lnTo>
                  <a:pt x="124229" y="145422"/>
                </a:lnTo>
                <a:lnTo>
                  <a:pt x="132588" y="89916"/>
                </a:lnTo>
                <a:lnTo>
                  <a:pt x="149733" y="26098"/>
                </a:lnTo>
                <a:lnTo>
                  <a:pt x="173736" y="4572"/>
                </a:lnTo>
                <a:lnTo>
                  <a:pt x="185975" y="5167"/>
                </a:lnTo>
                <a:lnTo>
                  <a:pt x="195072" y="7048"/>
                </a:lnTo>
                <a:lnTo>
                  <a:pt x="200739" y="10358"/>
                </a:lnTo>
                <a:lnTo>
                  <a:pt x="202692" y="15240"/>
                </a:lnTo>
                <a:lnTo>
                  <a:pt x="201001" y="48648"/>
                </a:lnTo>
                <a:lnTo>
                  <a:pt x="196024" y="89344"/>
                </a:lnTo>
                <a:lnTo>
                  <a:pt x="187904" y="137183"/>
                </a:lnTo>
                <a:lnTo>
                  <a:pt x="176784" y="192024"/>
                </a:lnTo>
                <a:lnTo>
                  <a:pt x="165663" y="247769"/>
                </a:lnTo>
                <a:lnTo>
                  <a:pt x="160448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564345" y="830243"/>
            <a:ext cx="429340" cy="576420"/>
          </a:xfrm>
          <a:custGeom>
            <a:avLst/>
            <a:gdLst/>
            <a:ahLst/>
            <a:cxnLst/>
            <a:rect l="l" t="t" r="r" b="b"/>
            <a:pathLst>
              <a:path w="303530" h="815339">
                <a:moveTo>
                  <a:pt x="276807" y="778764"/>
                </a:moveTo>
                <a:lnTo>
                  <a:pt x="199644" y="778764"/>
                </a:lnTo>
                <a:lnTo>
                  <a:pt x="209335" y="778192"/>
                </a:lnTo>
                <a:lnTo>
                  <a:pt x="217741" y="776478"/>
                </a:lnTo>
                <a:lnTo>
                  <a:pt x="243840" y="742188"/>
                </a:lnTo>
                <a:lnTo>
                  <a:pt x="248126" y="699111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8102" y="458747"/>
                </a:lnTo>
                <a:lnTo>
                  <a:pt x="247078" y="436054"/>
                </a:lnTo>
                <a:lnTo>
                  <a:pt x="245197" y="409074"/>
                </a:lnTo>
                <a:lnTo>
                  <a:pt x="239434" y="346829"/>
                </a:lnTo>
                <a:lnTo>
                  <a:pt x="237553" y="319849"/>
                </a:lnTo>
                <a:lnTo>
                  <a:pt x="236529" y="297156"/>
                </a:lnTo>
                <a:lnTo>
                  <a:pt x="236220" y="278892"/>
                </a:lnTo>
                <a:lnTo>
                  <a:pt x="236220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3464" y="106680"/>
                </a:lnTo>
                <a:lnTo>
                  <a:pt x="283829" y="145816"/>
                </a:lnTo>
                <a:lnTo>
                  <a:pt x="284927" y="191902"/>
                </a:lnTo>
                <a:lnTo>
                  <a:pt x="286755" y="244937"/>
                </a:lnTo>
                <a:lnTo>
                  <a:pt x="289316" y="304921"/>
                </a:lnTo>
                <a:lnTo>
                  <a:pt x="292608" y="371856"/>
                </a:lnTo>
                <a:lnTo>
                  <a:pt x="296643" y="438448"/>
                </a:lnTo>
                <a:lnTo>
                  <a:pt x="299654" y="495677"/>
                </a:lnTo>
                <a:lnTo>
                  <a:pt x="301715" y="543690"/>
                </a:lnTo>
                <a:lnTo>
                  <a:pt x="302898" y="582631"/>
                </a:lnTo>
                <a:lnTo>
                  <a:pt x="303221" y="608290"/>
                </a:lnTo>
                <a:lnTo>
                  <a:pt x="303163" y="624840"/>
                </a:lnTo>
                <a:lnTo>
                  <a:pt x="303014" y="640961"/>
                </a:lnTo>
                <a:lnTo>
                  <a:pt x="302323" y="664273"/>
                </a:lnTo>
                <a:lnTo>
                  <a:pt x="301347" y="682728"/>
                </a:lnTo>
                <a:lnTo>
                  <a:pt x="300228" y="696468"/>
                </a:lnTo>
                <a:lnTo>
                  <a:pt x="299680" y="706802"/>
                </a:lnTo>
                <a:lnTo>
                  <a:pt x="298132" y="717423"/>
                </a:lnTo>
                <a:lnTo>
                  <a:pt x="295727" y="728614"/>
                </a:lnTo>
                <a:lnTo>
                  <a:pt x="292608" y="740664"/>
                </a:lnTo>
                <a:lnTo>
                  <a:pt x="289774" y="751784"/>
                </a:lnTo>
                <a:lnTo>
                  <a:pt x="285940" y="762190"/>
                </a:lnTo>
                <a:lnTo>
                  <a:pt x="281249" y="771739"/>
                </a:lnTo>
                <a:lnTo>
                  <a:pt x="276807" y="778764"/>
                </a:lnTo>
                <a:close/>
              </a:path>
              <a:path w="303530" h="815339">
                <a:moveTo>
                  <a:pt x="198120" y="815340"/>
                </a:moveTo>
                <a:lnTo>
                  <a:pt x="140017" y="801433"/>
                </a:lnTo>
                <a:lnTo>
                  <a:pt x="94488" y="758952"/>
                </a:lnTo>
                <a:lnTo>
                  <a:pt x="59817" y="693610"/>
                </a:lnTo>
                <a:lnTo>
                  <a:pt x="46910" y="656296"/>
                </a:lnTo>
                <a:lnTo>
                  <a:pt x="36576" y="615696"/>
                </a:lnTo>
                <a:lnTo>
                  <a:pt x="28289" y="567999"/>
                </a:lnTo>
                <a:lnTo>
                  <a:pt x="21717" y="523303"/>
                </a:lnTo>
                <a:lnTo>
                  <a:pt x="16851" y="481655"/>
                </a:lnTo>
                <a:lnTo>
                  <a:pt x="13716" y="443484"/>
                </a:lnTo>
                <a:lnTo>
                  <a:pt x="10834" y="387500"/>
                </a:lnTo>
                <a:lnTo>
                  <a:pt x="8953" y="331660"/>
                </a:lnTo>
                <a:lnTo>
                  <a:pt x="7980" y="278892"/>
                </a:lnTo>
                <a:lnTo>
                  <a:pt x="7620" y="22098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2860" y="3048"/>
                </a:lnTo>
                <a:lnTo>
                  <a:pt x="30480" y="3048"/>
                </a:lnTo>
                <a:lnTo>
                  <a:pt x="66270" y="44838"/>
                </a:lnTo>
                <a:lnTo>
                  <a:pt x="79248" y="445008"/>
                </a:lnTo>
                <a:lnTo>
                  <a:pt x="82415" y="453604"/>
                </a:lnTo>
                <a:lnTo>
                  <a:pt x="89916" y="501396"/>
                </a:lnTo>
                <a:lnTo>
                  <a:pt x="94202" y="554116"/>
                </a:lnTo>
                <a:lnTo>
                  <a:pt x="94517" y="567999"/>
                </a:lnTo>
                <a:lnTo>
                  <a:pt x="94821" y="579191"/>
                </a:lnTo>
                <a:lnTo>
                  <a:pt x="96012" y="593026"/>
                </a:lnTo>
                <a:lnTo>
                  <a:pt x="98345" y="608290"/>
                </a:lnTo>
                <a:lnTo>
                  <a:pt x="102108" y="624840"/>
                </a:lnTo>
                <a:lnTo>
                  <a:pt x="105846" y="641985"/>
                </a:lnTo>
                <a:lnTo>
                  <a:pt x="122000" y="693610"/>
                </a:lnTo>
                <a:lnTo>
                  <a:pt x="146994" y="741211"/>
                </a:lnTo>
                <a:lnTo>
                  <a:pt x="179451" y="772287"/>
                </a:lnTo>
                <a:lnTo>
                  <a:pt x="199644" y="778764"/>
                </a:lnTo>
                <a:lnTo>
                  <a:pt x="276807" y="778764"/>
                </a:lnTo>
                <a:lnTo>
                  <a:pt x="275844" y="780288"/>
                </a:lnTo>
                <a:lnTo>
                  <a:pt x="261556" y="795408"/>
                </a:lnTo>
                <a:lnTo>
                  <a:pt x="243840" y="806386"/>
                </a:lnTo>
                <a:lnTo>
                  <a:pt x="222694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3265" y="825934"/>
            <a:ext cx="317063" cy="575521"/>
          </a:xfrm>
          <a:custGeom>
            <a:avLst/>
            <a:gdLst/>
            <a:ahLst/>
            <a:cxnLst/>
            <a:rect l="l" t="t" r="r" b="b"/>
            <a:pathLst>
              <a:path w="224154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1524" y="795528"/>
                </a:lnTo>
                <a:lnTo>
                  <a:pt x="0" y="787908"/>
                </a:lnTo>
                <a:lnTo>
                  <a:pt x="103" y="750069"/>
                </a:lnTo>
                <a:lnTo>
                  <a:pt x="2935" y="175260"/>
                </a:lnTo>
                <a:lnTo>
                  <a:pt x="3048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682" y="47529"/>
                </a:lnTo>
                <a:lnTo>
                  <a:pt x="126490" y="48768"/>
                </a:lnTo>
                <a:lnTo>
                  <a:pt x="57912" y="48768"/>
                </a:lnTo>
                <a:lnTo>
                  <a:pt x="51909" y="260342"/>
                </a:lnTo>
                <a:lnTo>
                  <a:pt x="52029" y="292608"/>
                </a:lnTo>
                <a:lnTo>
                  <a:pt x="52455" y="303204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3340" y="795528"/>
                </a:lnTo>
                <a:lnTo>
                  <a:pt x="50292" y="800100"/>
                </a:lnTo>
                <a:lnTo>
                  <a:pt x="45720" y="806196"/>
                </a:lnTo>
                <a:lnTo>
                  <a:pt x="39624" y="809244"/>
                </a:lnTo>
                <a:close/>
              </a:path>
              <a:path w="224154" h="814069">
                <a:moveTo>
                  <a:pt x="130896" y="312420"/>
                </a:moveTo>
                <a:lnTo>
                  <a:pt x="53340" y="312420"/>
                </a:lnTo>
                <a:lnTo>
                  <a:pt x="62460" y="303204"/>
                </a:lnTo>
                <a:lnTo>
                  <a:pt x="71437" y="293560"/>
                </a:lnTo>
                <a:lnTo>
                  <a:pt x="80129" y="283059"/>
                </a:lnTo>
                <a:lnTo>
                  <a:pt x="88392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66" y="149756"/>
                </a:lnTo>
                <a:lnTo>
                  <a:pt x="96012" y="102108"/>
                </a:lnTo>
                <a:lnTo>
                  <a:pt x="79819" y="64579"/>
                </a:lnTo>
                <a:lnTo>
                  <a:pt x="57912" y="48768"/>
                </a:lnTo>
                <a:lnTo>
                  <a:pt x="126490" y="48768"/>
                </a:lnTo>
                <a:lnTo>
                  <a:pt x="153019" y="102179"/>
                </a:lnTo>
                <a:lnTo>
                  <a:pt x="163401" y="149756"/>
                </a:lnTo>
                <a:lnTo>
                  <a:pt x="164592" y="175260"/>
                </a:lnTo>
                <a:lnTo>
                  <a:pt x="162901" y="201525"/>
                </a:lnTo>
                <a:lnTo>
                  <a:pt x="157924" y="229933"/>
                </a:lnTo>
                <a:lnTo>
                  <a:pt x="149804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4154" h="814069">
                <a:moveTo>
                  <a:pt x="204216" y="813816"/>
                </a:moveTo>
                <a:lnTo>
                  <a:pt x="198120" y="813816"/>
                </a:lnTo>
                <a:lnTo>
                  <a:pt x="188737" y="812077"/>
                </a:lnTo>
                <a:lnTo>
                  <a:pt x="179070" y="806767"/>
                </a:lnTo>
                <a:lnTo>
                  <a:pt x="169402" y="797742"/>
                </a:lnTo>
                <a:lnTo>
                  <a:pt x="160020" y="784860"/>
                </a:lnTo>
                <a:lnTo>
                  <a:pt x="160020" y="781812"/>
                </a:lnTo>
                <a:lnTo>
                  <a:pt x="156964" y="747021"/>
                </a:lnTo>
                <a:lnTo>
                  <a:pt x="150819" y="706684"/>
                </a:lnTo>
                <a:lnTo>
                  <a:pt x="141541" y="660844"/>
                </a:lnTo>
                <a:lnTo>
                  <a:pt x="129088" y="609543"/>
                </a:lnTo>
                <a:lnTo>
                  <a:pt x="113418" y="552823"/>
                </a:lnTo>
                <a:lnTo>
                  <a:pt x="94488" y="490728"/>
                </a:lnTo>
                <a:lnTo>
                  <a:pt x="81676" y="449889"/>
                </a:lnTo>
                <a:lnTo>
                  <a:pt x="70866" y="414337"/>
                </a:lnTo>
                <a:lnTo>
                  <a:pt x="62341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04954" y="703730"/>
                </a:lnTo>
                <a:lnTo>
                  <a:pt x="213931" y="730186"/>
                </a:lnTo>
                <a:lnTo>
                  <a:pt x="220337" y="750069"/>
                </a:lnTo>
                <a:lnTo>
                  <a:pt x="224028" y="763524"/>
                </a:lnTo>
                <a:lnTo>
                  <a:pt x="224028" y="766572"/>
                </a:lnTo>
                <a:lnTo>
                  <a:pt x="216408" y="807720"/>
                </a:lnTo>
                <a:lnTo>
                  <a:pt x="210312" y="812292"/>
                </a:lnTo>
                <a:lnTo>
                  <a:pt x="204216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81348" y="828089"/>
            <a:ext cx="321554" cy="570135"/>
          </a:xfrm>
          <a:custGeom>
            <a:avLst/>
            <a:gdLst/>
            <a:ahLst/>
            <a:cxnLst/>
            <a:rect l="l" t="t" r="r" b="b"/>
            <a:pathLst>
              <a:path w="227329" h="806450">
                <a:moveTo>
                  <a:pt x="33528" y="71628"/>
                </a:moveTo>
                <a:lnTo>
                  <a:pt x="24384" y="71628"/>
                </a:lnTo>
                <a:lnTo>
                  <a:pt x="16764" y="68580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77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1168" y="0"/>
                </a:lnTo>
                <a:lnTo>
                  <a:pt x="210312" y="3048"/>
                </a:lnTo>
                <a:lnTo>
                  <a:pt x="216408" y="9144"/>
                </a:lnTo>
                <a:lnTo>
                  <a:pt x="224028" y="15240"/>
                </a:lnTo>
                <a:lnTo>
                  <a:pt x="227076" y="21336"/>
                </a:lnTo>
                <a:lnTo>
                  <a:pt x="227076" y="39624"/>
                </a:lnTo>
                <a:lnTo>
                  <a:pt x="224028" y="45720"/>
                </a:lnTo>
                <a:lnTo>
                  <a:pt x="217932" y="50292"/>
                </a:lnTo>
                <a:lnTo>
                  <a:pt x="211836" y="56388"/>
                </a:lnTo>
                <a:lnTo>
                  <a:pt x="146304" y="56388"/>
                </a:lnTo>
                <a:lnTo>
                  <a:pt x="147407" y="65532"/>
                </a:lnTo>
                <a:lnTo>
                  <a:pt x="91440" y="65532"/>
                </a:lnTo>
                <a:lnTo>
                  <a:pt x="33528" y="71628"/>
                </a:lnTo>
                <a:close/>
              </a:path>
              <a:path w="227329" h="806450">
                <a:moveTo>
                  <a:pt x="204216" y="57912"/>
                </a:moveTo>
                <a:lnTo>
                  <a:pt x="195072" y="57912"/>
                </a:lnTo>
                <a:lnTo>
                  <a:pt x="156972" y="56388"/>
                </a:lnTo>
                <a:lnTo>
                  <a:pt x="211836" y="56388"/>
                </a:lnTo>
                <a:lnTo>
                  <a:pt x="204216" y="57912"/>
                </a:lnTo>
                <a:close/>
              </a:path>
              <a:path w="227329" h="806450">
                <a:moveTo>
                  <a:pt x="140208" y="806196"/>
                </a:moveTo>
                <a:lnTo>
                  <a:pt x="110299" y="781812"/>
                </a:lnTo>
                <a:lnTo>
                  <a:pt x="105156" y="754380"/>
                </a:lnTo>
                <a:lnTo>
                  <a:pt x="114300" y="585216"/>
                </a:lnTo>
                <a:lnTo>
                  <a:pt x="113752" y="554355"/>
                </a:lnTo>
                <a:lnTo>
                  <a:pt x="112204" y="516636"/>
                </a:lnTo>
                <a:lnTo>
                  <a:pt x="109799" y="472059"/>
                </a:lnTo>
                <a:lnTo>
                  <a:pt x="103560" y="369189"/>
                </a:lnTo>
                <a:lnTo>
                  <a:pt x="101155" y="324612"/>
                </a:lnTo>
                <a:lnTo>
                  <a:pt x="99607" y="286893"/>
                </a:lnTo>
                <a:lnTo>
                  <a:pt x="99060" y="256032"/>
                </a:lnTo>
                <a:lnTo>
                  <a:pt x="100584" y="164592"/>
                </a:lnTo>
                <a:lnTo>
                  <a:pt x="100012" y="129397"/>
                </a:lnTo>
                <a:lnTo>
                  <a:pt x="98298" y="101346"/>
                </a:lnTo>
                <a:lnTo>
                  <a:pt x="95440" y="80152"/>
                </a:lnTo>
                <a:lnTo>
                  <a:pt x="91440" y="65532"/>
                </a:lnTo>
                <a:lnTo>
                  <a:pt x="147407" y="65532"/>
                </a:lnTo>
                <a:lnTo>
                  <a:pt x="150066" y="87558"/>
                </a:lnTo>
                <a:lnTo>
                  <a:pt x="152400" y="119443"/>
                </a:lnTo>
                <a:lnTo>
                  <a:pt x="153590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7906"/>
                </a:lnTo>
                <a:lnTo>
                  <a:pt x="162877" y="793623"/>
                </a:lnTo>
                <a:lnTo>
                  <a:pt x="153328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39192" y="828089"/>
            <a:ext cx="321554" cy="570135"/>
          </a:xfrm>
          <a:custGeom>
            <a:avLst/>
            <a:gdLst/>
            <a:ahLst/>
            <a:cxnLst/>
            <a:rect l="l" t="t" r="r" b="b"/>
            <a:pathLst>
              <a:path w="227329" h="806450">
                <a:moveTo>
                  <a:pt x="33528" y="71628"/>
                </a:moveTo>
                <a:lnTo>
                  <a:pt x="25908" y="71628"/>
                </a:lnTo>
                <a:lnTo>
                  <a:pt x="16764" y="68580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8433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2692" y="0"/>
                </a:lnTo>
                <a:lnTo>
                  <a:pt x="210312" y="3048"/>
                </a:lnTo>
                <a:lnTo>
                  <a:pt x="216408" y="9144"/>
                </a:lnTo>
                <a:lnTo>
                  <a:pt x="224028" y="15240"/>
                </a:lnTo>
                <a:lnTo>
                  <a:pt x="227076" y="21336"/>
                </a:lnTo>
                <a:lnTo>
                  <a:pt x="227076" y="39624"/>
                </a:lnTo>
                <a:lnTo>
                  <a:pt x="224028" y="45720"/>
                </a:lnTo>
                <a:lnTo>
                  <a:pt x="217932" y="50292"/>
                </a:lnTo>
                <a:lnTo>
                  <a:pt x="211836" y="56388"/>
                </a:lnTo>
                <a:lnTo>
                  <a:pt x="147828" y="56388"/>
                </a:lnTo>
                <a:lnTo>
                  <a:pt x="148673" y="65532"/>
                </a:lnTo>
                <a:lnTo>
                  <a:pt x="91440" y="65532"/>
                </a:lnTo>
                <a:lnTo>
                  <a:pt x="33528" y="71628"/>
                </a:lnTo>
                <a:close/>
              </a:path>
              <a:path w="227329" h="806450">
                <a:moveTo>
                  <a:pt x="204216" y="57912"/>
                </a:moveTo>
                <a:lnTo>
                  <a:pt x="195072" y="57912"/>
                </a:lnTo>
                <a:lnTo>
                  <a:pt x="158496" y="56388"/>
                </a:lnTo>
                <a:lnTo>
                  <a:pt x="211836" y="56388"/>
                </a:lnTo>
                <a:lnTo>
                  <a:pt x="204216" y="57912"/>
                </a:lnTo>
                <a:close/>
              </a:path>
              <a:path w="227329" h="806450">
                <a:moveTo>
                  <a:pt x="140208" y="806196"/>
                </a:moveTo>
                <a:lnTo>
                  <a:pt x="110537" y="781812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752" y="554355"/>
                </a:lnTo>
                <a:lnTo>
                  <a:pt x="112204" y="516636"/>
                </a:lnTo>
                <a:lnTo>
                  <a:pt x="109799" y="472059"/>
                </a:lnTo>
                <a:lnTo>
                  <a:pt x="103560" y="369189"/>
                </a:lnTo>
                <a:lnTo>
                  <a:pt x="101155" y="324612"/>
                </a:lnTo>
                <a:lnTo>
                  <a:pt x="99607" y="286893"/>
                </a:lnTo>
                <a:lnTo>
                  <a:pt x="99060" y="256032"/>
                </a:lnTo>
                <a:lnTo>
                  <a:pt x="100584" y="164592"/>
                </a:lnTo>
                <a:lnTo>
                  <a:pt x="100012" y="129397"/>
                </a:lnTo>
                <a:lnTo>
                  <a:pt x="98298" y="101346"/>
                </a:lnTo>
                <a:lnTo>
                  <a:pt x="95440" y="80152"/>
                </a:lnTo>
                <a:lnTo>
                  <a:pt x="91440" y="65532"/>
                </a:lnTo>
                <a:lnTo>
                  <a:pt x="148673" y="65532"/>
                </a:lnTo>
                <a:lnTo>
                  <a:pt x="150709" y="87558"/>
                </a:lnTo>
                <a:lnTo>
                  <a:pt x="152590" y="119443"/>
                </a:lnTo>
                <a:lnTo>
                  <a:pt x="153614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7906"/>
                </a:lnTo>
                <a:lnTo>
                  <a:pt x="162877" y="793623"/>
                </a:lnTo>
                <a:lnTo>
                  <a:pt x="153328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62543" y="831320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7244" y="783336"/>
                </a:moveTo>
                <a:lnTo>
                  <a:pt x="28932" y="781931"/>
                </a:lnTo>
                <a:lnTo>
                  <a:pt x="15049" y="777811"/>
                </a:lnTo>
                <a:lnTo>
                  <a:pt x="5453" y="771120"/>
                </a:lnTo>
                <a:lnTo>
                  <a:pt x="0" y="762000"/>
                </a:lnTo>
                <a:lnTo>
                  <a:pt x="8882" y="741140"/>
                </a:lnTo>
                <a:lnTo>
                  <a:pt x="19621" y="699135"/>
                </a:lnTo>
                <a:lnTo>
                  <a:pt x="32361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164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6306" y="204216"/>
                </a:lnTo>
                <a:lnTo>
                  <a:pt x="153566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253" y="561379"/>
                </a:lnTo>
                <a:lnTo>
                  <a:pt x="145923" y="565213"/>
                </a:lnTo>
                <a:lnTo>
                  <a:pt x="163877" y="567618"/>
                </a:lnTo>
                <a:lnTo>
                  <a:pt x="179832" y="568452"/>
                </a:lnTo>
                <a:lnTo>
                  <a:pt x="276923" y="568452"/>
                </a:lnTo>
                <a:lnTo>
                  <a:pt x="280165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0772" y="656844"/>
                </a:lnTo>
                <a:lnTo>
                  <a:pt x="70485" y="709564"/>
                </a:lnTo>
                <a:lnTo>
                  <a:pt x="67056" y="726948"/>
                </a:lnTo>
                <a:lnTo>
                  <a:pt x="62460" y="744116"/>
                </a:lnTo>
                <a:lnTo>
                  <a:pt x="57721" y="759142"/>
                </a:lnTo>
                <a:lnTo>
                  <a:pt x="52697" y="772167"/>
                </a:lnTo>
                <a:lnTo>
                  <a:pt x="47244" y="783336"/>
                </a:lnTo>
                <a:close/>
              </a:path>
              <a:path w="289560" h="794385">
                <a:moveTo>
                  <a:pt x="276923" y="568452"/>
                </a:moveTo>
                <a:lnTo>
                  <a:pt x="179832" y="568452"/>
                </a:lnTo>
                <a:lnTo>
                  <a:pt x="192905" y="568166"/>
                </a:lnTo>
                <a:lnTo>
                  <a:pt x="204406" y="567309"/>
                </a:lnTo>
                <a:lnTo>
                  <a:pt x="213907" y="565880"/>
                </a:lnTo>
                <a:lnTo>
                  <a:pt x="220980" y="563880"/>
                </a:lnTo>
                <a:lnTo>
                  <a:pt x="219527" y="549021"/>
                </a:lnTo>
                <a:lnTo>
                  <a:pt x="217360" y="525018"/>
                </a:lnTo>
                <a:lnTo>
                  <a:pt x="214336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6008" y="287845"/>
                </a:lnTo>
                <a:lnTo>
                  <a:pt x="262699" y="348996"/>
                </a:lnTo>
                <a:lnTo>
                  <a:pt x="266819" y="395287"/>
                </a:lnTo>
                <a:lnTo>
                  <a:pt x="268819" y="455628"/>
                </a:lnTo>
                <a:lnTo>
                  <a:pt x="270700" y="492252"/>
                </a:lnTo>
                <a:lnTo>
                  <a:pt x="274010" y="536876"/>
                </a:lnTo>
                <a:lnTo>
                  <a:pt x="276923" y="568452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074" y="624863"/>
                </a:lnTo>
                <a:lnTo>
                  <a:pt x="148780" y="608647"/>
                </a:lnTo>
                <a:lnTo>
                  <a:pt x="99060" y="603504"/>
                </a:lnTo>
                <a:lnTo>
                  <a:pt x="280165" y="603504"/>
                </a:lnTo>
                <a:lnTo>
                  <a:pt x="283773" y="642366"/>
                </a:lnTo>
                <a:lnTo>
                  <a:pt x="287083" y="688086"/>
                </a:lnTo>
                <a:lnTo>
                  <a:pt x="288964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543261" y="819469"/>
            <a:ext cx="321554" cy="768560"/>
          </a:xfrm>
          <a:custGeom>
            <a:avLst/>
            <a:gdLst/>
            <a:ahLst/>
            <a:cxnLst/>
            <a:rect l="l" t="t" r="r" b="b"/>
            <a:pathLst>
              <a:path w="227329" h="1087120">
                <a:moveTo>
                  <a:pt x="178645" y="786384"/>
                </a:moveTo>
                <a:lnTo>
                  <a:pt x="88392" y="786384"/>
                </a:lnTo>
                <a:lnTo>
                  <a:pt x="95511" y="785479"/>
                </a:lnTo>
                <a:lnTo>
                  <a:pt x="103060" y="782574"/>
                </a:lnTo>
                <a:lnTo>
                  <a:pt x="134112" y="749046"/>
                </a:lnTo>
                <a:lnTo>
                  <a:pt x="153662" y="697277"/>
                </a:lnTo>
                <a:lnTo>
                  <a:pt x="163425" y="648033"/>
                </a:lnTo>
                <a:lnTo>
                  <a:pt x="164592" y="624840"/>
                </a:lnTo>
                <a:lnTo>
                  <a:pt x="163496" y="602575"/>
                </a:lnTo>
                <a:lnTo>
                  <a:pt x="155590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99845" y="413908"/>
                </a:lnTo>
                <a:lnTo>
                  <a:pt x="88582" y="391668"/>
                </a:lnTo>
                <a:lnTo>
                  <a:pt x="67056" y="347472"/>
                </a:lnTo>
                <a:lnTo>
                  <a:pt x="43076" y="295798"/>
                </a:lnTo>
                <a:lnTo>
                  <a:pt x="26098" y="246126"/>
                </a:lnTo>
                <a:lnTo>
                  <a:pt x="16263" y="198739"/>
                </a:lnTo>
                <a:lnTo>
                  <a:pt x="13716" y="153924"/>
                </a:lnTo>
                <a:lnTo>
                  <a:pt x="16240" y="115038"/>
                </a:lnTo>
                <a:lnTo>
                  <a:pt x="42433" y="50411"/>
                </a:lnTo>
                <a:lnTo>
                  <a:pt x="79843" y="14144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668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72" y="52292"/>
                </a:lnTo>
                <a:lnTo>
                  <a:pt x="88582" y="85201"/>
                </a:lnTo>
                <a:lnTo>
                  <a:pt x="74866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1344" y="251888"/>
                </a:lnTo>
                <a:lnTo>
                  <a:pt x="105060" y="289512"/>
                </a:lnTo>
                <a:lnTo>
                  <a:pt x="121920" y="323754"/>
                </a:lnTo>
                <a:lnTo>
                  <a:pt x="131064" y="341757"/>
                </a:lnTo>
                <a:lnTo>
                  <a:pt x="140208" y="360330"/>
                </a:lnTo>
                <a:lnTo>
                  <a:pt x="149352" y="379476"/>
                </a:lnTo>
                <a:lnTo>
                  <a:pt x="159377" y="398883"/>
                </a:lnTo>
                <a:lnTo>
                  <a:pt x="168973" y="418147"/>
                </a:lnTo>
                <a:lnTo>
                  <a:pt x="178284" y="437126"/>
                </a:lnTo>
                <a:lnTo>
                  <a:pt x="187452" y="455676"/>
                </a:lnTo>
                <a:lnTo>
                  <a:pt x="204573" y="497919"/>
                </a:lnTo>
                <a:lnTo>
                  <a:pt x="216979" y="542163"/>
                </a:lnTo>
                <a:lnTo>
                  <a:pt x="224528" y="588121"/>
                </a:lnTo>
                <a:lnTo>
                  <a:pt x="227076" y="635508"/>
                </a:lnTo>
                <a:lnTo>
                  <a:pt x="224813" y="669274"/>
                </a:lnTo>
                <a:lnTo>
                  <a:pt x="218122" y="702183"/>
                </a:lnTo>
                <a:lnTo>
                  <a:pt x="207144" y="734520"/>
                </a:lnTo>
                <a:lnTo>
                  <a:pt x="192024" y="766572"/>
                </a:lnTo>
                <a:lnTo>
                  <a:pt x="183165" y="780835"/>
                </a:lnTo>
                <a:lnTo>
                  <a:pt x="178645" y="786384"/>
                </a:lnTo>
                <a:close/>
              </a:path>
              <a:path w="227329" h="1087120">
                <a:moveTo>
                  <a:pt x="175260" y="60960"/>
                </a:moveTo>
                <a:lnTo>
                  <a:pt x="162401" y="60364"/>
                </a:lnTo>
                <a:lnTo>
                  <a:pt x="151257" y="58483"/>
                </a:lnTo>
                <a:lnTo>
                  <a:pt x="141827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29" h="1087120">
                <a:moveTo>
                  <a:pt x="52269" y="832700"/>
                </a:moveTo>
                <a:lnTo>
                  <a:pt x="12858" y="818530"/>
                </a:lnTo>
                <a:lnTo>
                  <a:pt x="0" y="800100"/>
                </a:lnTo>
                <a:lnTo>
                  <a:pt x="1452" y="787217"/>
                </a:lnTo>
                <a:lnTo>
                  <a:pt x="5905" y="778192"/>
                </a:lnTo>
                <a:lnTo>
                  <a:pt x="13501" y="772882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645" y="786384"/>
                </a:lnTo>
                <a:lnTo>
                  <a:pt x="172593" y="793813"/>
                </a:lnTo>
                <a:lnTo>
                  <a:pt x="160305" y="805362"/>
                </a:lnTo>
                <a:lnTo>
                  <a:pt x="146304" y="815340"/>
                </a:lnTo>
                <a:lnTo>
                  <a:pt x="132016" y="824222"/>
                </a:lnTo>
                <a:lnTo>
                  <a:pt x="123735" y="827532"/>
                </a:lnTo>
                <a:lnTo>
                  <a:pt x="53340" y="827532"/>
                </a:lnTo>
                <a:lnTo>
                  <a:pt x="52269" y="832700"/>
                </a:lnTo>
                <a:close/>
              </a:path>
              <a:path w="227329" h="1087120">
                <a:moveTo>
                  <a:pt x="80982" y="835093"/>
                </a:moveTo>
                <a:lnTo>
                  <a:pt x="64008" y="834342"/>
                </a:lnTo>
                <a:lnTo>
                  <a:pt x="52269" y="832700"/>
                </a:lnTo>
                <a:lnTo>
                  <a:pt x="53340" y="827532"/>
                </a:lnTo>
                <a:lnTo>
                  <a:pt x="82296" y="827532"/>
                </a:lnTo>
                <a:lnTo>
                  <a:pt x="80982" y="835093"/>
                </a:lnTo>
                <a:close/>
              </a:path>
              <a:path w="227329" h="1087120">
                <a:moveTo>
                  <a:pt x="82296" y="835152"/>
                </a:moveTo>
                <a:lnTo>
                  <a:pt x="80982" y="835093"/>
                </a:lnTo>
                <a:lnTo>
                  <a:pt x="82296" y="827532"/>
                </a:lnTo>
                <a:lnTo>
                  <a:pt x="123735" y="827532"/>
                </a:lnTo>
                <a:lnTo>
                  <a:pt x="116586" y="830389"/>
                </a:lnTo>
                <a:lnTo>
                  <a:pt x="100012" y="833985"/>
                </a:lnTo>
                <a:lnTo>
                  <a:pt x="82296" y="835152"/>
                </a:lnTo>
                <a:close/>
              </a:path>
              <a:path w="227329" h="1087120">
                <a:moveTo>
                  <a:pt x="168456" y="1043940"/>
                </a:moveTo>
                <a:lnTo>
                  <a:pt x="105156" y="1043940"/>
                </a:lnTo>
                <a:lnTo>
                  <a:pt x="111728" y="1043058"/>
                </a:lnTo>
                <a:lnTo>
                  <a:pt x="117729" y="1040320"/>
                </a:lnTo>
                <a:lnTo>
                  <a:pt x="138088" y="1004911"/>
                </a:lnTo>
                <a:lnTo>
                  <a:pt x="138684" y="995172"/>
                </a:lnTo>
                <a:lnTo>
                  <a:pt x="137826" y="986099"/>
                </a:lnTo>
                <a:lnTo>
                  <a:pt x="106680" y="952881"/>
                </a:lnTo>
                <a:lnTo>
                  <a:pt x="65222" y="948928"/>
                </a:lnTo>
                <a:lnTo>
                  <a:pt x="55054" y="947547"/>
                </a:lnTo>
                <a:lnTo>
                  <a:pt x="48601" y="945594"/>
                </a:lnTo>
                <a:lnTo>
                  <a:pt x="45720" y="943356"/>
                </a:lnTo>
                <a:lnTo>
                  <a:pt x="50292" y="858012"/>
                </a:lnTo>
                <a:lnTo>
                  <a:pt x="50553" y="848320"/>
                </a:lnTo>
                <a:lnTo>
                  <a:pt x="51244" y="839914"/>
                </a:lnTo>
                <a:lnTo>
                  <a:pt x="52220" y="832937"/>
                </a:lnTo>
                <a:lnTo>
                  <a:pt x="52269" y="832700"/>
                </a:lnTo>
                <a:lnTo>
                  <a:pt x="64008" y="834342"/>
                </a:lnTo>
                <a:lnTo>
                  <a:pt x="80982" y="835093"/>
                </a:lnTo>
                <a:lnTo>
                  <a:pt x="80057" y="840414"/>
                </a:lnTo>
                <a:lnTo>
                  <a:pt x="78105" y="854011"/>
                </a:lnTo>
                <a:lnTo>
                  <a:pt x="76723" y="868465"/>
                </a:lnTo>
                <a:lnTo>
                  <a:pt x="76200" y="883920"/>
                </a:lnTo>
                <a:lnTo>
                  <a:pt x="101917" y="889039"/>
                </a:lnTo>
                <a:lnTo>
                  <a:pt x="124206" y="897445"/>
                </a:lnTo>
                <a:lnTo>
                  <a:pt x="158496" y="923544"/>
                </a:lnTo>
                <a:lnTo>
                  <a:pt x="176974" y="956881"/>
                </a:lnTo>
                <a:lnTo>
                  <a:pt x="182880" y="993648"/>
                </a:lnTo>
                <a:lnTo>
                  <a:pt x="181189" y="1011602"/>
                </a:lnTo>
                <a:lnTo>
                  <a:pt x="176212" y="1028700"/>
                </a:lnTo>
                <a:lnTo>
                  <a:pt x="168456" y="1043940"/>
                </a:lnTo>
                <a:close/>
              </a:path>
              <a:path w="227329" h="1087120">
                <a:moveTo>
                  <a:pt x="100584" y="1086612"/>
                </a:moveTo>
                <a:lnTo>
                  <a:pt x="53340" y="1077468"/>
                </a:lnTo>
                <a:lnTo>
                  <a:pt x="33528" y="1057656"/>
                </a:lnTo>
                <a:lnTo>
                  <a:pt x="33528" y="1050036"/>
                </a:lnTo>
                <a:lnTo>
                  <a:pt x="36576" y="1043940"/>
                </a:lnTo>
                <a:lnTo>
                  <a:pt x="45720" y="1034796"/>
                </a:lnTo>
                <a:lnTo>
                  <a:pt x="50292" y="1033272"/>
                </a:lnTo>
                <a:lnTo>
                  <a:pt x="62484" y="1033272"/>
                </a:lnTo>
                <a:lnTo>
                  <a:pt x="70104" y="1034796"/>
                </a:lnTo>
                <a:lnTo>
                  <a:pt x="77724" y="1037844"/>
                </a:lnTo>
                <a:lnTo>
                  <a:pt x="84582" y="1040725"/>
                </a:lnTo>
                <a:lnTo>
                  <a:pt x="91440" y="1042606"/>
                </a:lnTo>
                <a:lnTo>
                  <a:pt x="98298" y="1043630"/>
                </a:lnTo>
                <a:lnTo>
                  <a:pt x="105156" y="1043940"/>
                </a:lnTo>
                <a:lnTo>
                  <a:pt x="168456" y="1043940"/>
                </a:lnTo>
                <a:lnTo>
                  <a:pt x="168092" y="1044654"/>
                </a:lnTo>
                <a:lnTo>
                  <a:pt x="156972" y="1059180"/>
                </a:lnTo>
                <a:lnTo>
                  <a:pt x="143017" y="1071181"/>
                </a:lnTo>
                <a:lnTo>
                  <a:pt x="128778" y="1079754"/>
                </a:lnTo>
                <a:lnTo>
                  <a:pt x="114538" y="1084897"/>
                </a:lnTo>
                <a:lnTo>
                  <a:pt x="100584" y="1086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939905" y="820547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1816" y="822960"/>
                </a:moveTo>
                <a:lnTo>
                  <a:pt x="16764" y="806196"/>
                </a:lnTo>
                <a:lnTo>
                  <a:pt x="13716" y="797052"/>
                </a:lnTo>
                <a:lnTo>
                  <a:pt x="13716" y="789432"/>
                </a:lnTo>
                <a:lnTo>
                  <a:pt x="19812" y="742188"/>
                </a:lnTo>
                <a:lnTo>
                  <a:pt x="19625" y="705229"/>
                </a:lnTo>
                <a:lnTo>
                  <a:pt x="19065" y="663553"/>
                </a:lnTo>
                <a:lnTo>
                  <a:pt x="18132" y="617104"/>
                </a:lnTo>
                <a:lnTo>
                  <a:pt x="16826" y="565830"/>
                </a:lnTo>
                <a:lnTo>
                  <a:pt x="15146" y="509678"/>
                </a:lnTo>
                <a:lnTo>
                  <a:pt x="13093" y="44859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41148" y="3048"/>
                </a:lnTo>
                <a:lnTo>
                  <a:pt x="53340" y="15240"/>
                </a:lnTo>
                <a:lnTo>
                  <a:pt x="56388" y="21336"/>
                </a:lnTo>
                <a:lnTo>
                  <a:pt x="56388" y="30480"/>
                </a:lnTo>
                <a:lnTo>
                  <a:pt x="68580" y="409956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2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247" y="815244"/>
                </a:lnTo>
                <a:lnTo>
                  <a:pt x="66675" y="819531"/>
                </a:lnTo>
                <a:lnTo>
                  <a:pt x="59531" y="822102"/>
                </a:lnTo>
                <a:lnTo>
                  <a:pt x="51816" y="822960"/>
                </a:lnTo>
                <a:close/>
              </a:path>
              <a:path w="177164" h="822960">
                <a:moveTo>
                  <a:pt x="128016" y="810768"/>
                </a:moveTo>
                <a:lnTo>
                  <a:pt x="112776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6304" y="812292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237388" y="825934"/>
            <a:ext cx="267664" cy="565646"/>
          </a:xfrm>
          <a:custGeom>
            <a:avLst/>
            <a:gdLst/>
            <a:ahLst/>
            <a:cxnLst/>
            <a:rect l="l" t="t" r="r" b="b"/>
            <a:pathLst>
              <a:path w="189229" h="800100">
                <a:moveTo>
                  <a:pt x="32004" y="70104"/>
                </a:moveTo>
                <a:lnTo>
                  <a:pt x="24384" y="70104"/>
                </a:lnTo>
                <a:lnTo>
                  <a:pt x="13501" y="68413"/>
                </a:lnTo>
                <a:lnTo>
                  <a:pt x="5905" y="63436"/>
                </a:lnTo>
                <a:lnTo>
                  <a:pt x="1452" y="55316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33" y="4500"/>
                </a:lnTo>
                <a:lnTo>
                  <a:pt x="120396" y="0"/>
                </a:lnTo>
                <a:lnTo>
                  <a:pt x="130730" y="571"/>
                </a:lnTo>
                <a:lnTo>
                  <a:pt x="160020" y="21336"/>
                </a:lnTo>
                <a:lnTo>
                  <a:pt x="160020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5156" y="57912"/>
                </a:lnTo>
                <a:lnTo>
                  <a:pt x="99060" y="64008"/>
                </a:lnTo>
                <a:lnTo>
                  <a:pt x="98679" y="65532"/>
                </a:lnTo>
                <a:lnTo>
                  <a:pt x="48768" y="65532"/>
                </a:lnTo>
                <a:lnTo>
                  <a:pt x="39624" y="68580"/>
                </a:lnTo>
                <a:lnTo>
                  <a:pt x="32004" y="70104"/>
                </a:lnTo>
                <a:close/>
              </a:path>
              <a:path w="189229" h="800100">
                <a:moveTo>
                  <a:pt x="143256" y="57912"/>
                </a:moveTo>
                <a:lnTo>
                  <a:pt x="135636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29" h="800100">
                <a:moveTo>
                  <a:pt x="177736" y="745236"/>
                </a:moveTo>
                <a:lnTo>
                  <a:pt x="53340" y="745236"/>
                </a:lnTo>
                <a:lnTo>
                  <a:pt x="60221" y="743545"/>
                </a:lnTo>
                <a:lnTo>
                  <a:pt x="64960" y="738568"/>
                </a:lnTo>
                <a:lnTo>
                  <a:pt x="67698" y="730448"/>
                </a:lnTo>
                <a:lnTo>
                  <a:pt x="68580" y="719328"/>
                </a:lnTo>
                <a:lnTo>
                  <a:pt x="68214" y="683873"/>
                </a:lnTo>
                <a:lnTo>
                  <a:pt x="67116" y="641616"/>
                </a:lnTo>
                <a:lnTo>
                  <a:pt x="65288" y="592701"/>
                </a:lnTo>
                <a:lnTo>
                  <a:pt x="62727" y="537277"/>
                </a:lnTo>
                <a:lnTo>
                  <a:pt x="59436" y="475488"/>
                </a:lnTo>
                <a:lnTo>
                  <a:pt x="55985" y="413698"/>
                </a:lnTo>
                <a:lnTo>
                  <a:pt x="53047" y="358274"/>
                </a:lnTo>
                <a:lnTo>
                  <a:pt x="50767" y="309359"/>
                </a:lnTo>
                <a:lnTo>
                  <a:pt x="49292" y="267102"/>
                </a:lnTo>
                <a:lnTo>
                  <a:pt x="48768" y="231648"/>
                </a:lnTo>
                <a:lnTo>
                  <a:pt x="51816" y="123444"/>
                </a:lnTo>
                <a:lnTo>
                  <a:pt x="51554" y="106894"/>
                </a:lnTo>
                <a:lnTo>
                  <a:pt x="50863" y="91630"/>
                </a:lnTo>
                <a:lnTo>
                  <a:pt x="49887" y="77795"/>
                </a:lnTo>
                <a:lnTo>
                  <a:pt x="48768" y="65532"/>
                </a:lnTo>
                <a:lnTo>
                  <a:pt x="98679" y="65532"/>
                </a:lnTo>
                <a:lnTo>
                  <a:pt x="97536" y="70104"/>
                </a:lnTo>
                <a:lnTo>
                  <a:pt x="97660" y="91630"/>
                </a:lnTo>
                <a:lnTo>
                  <a:pt x="97909" y="116339"/>
                </a:lnTo>
                <a:lnTo>
                  <a:pt x="99003" y="159060"/>
                </a:lnTo>
                <a:lnTo>
                  <a:pt x="100774" y="207454"/>
                </a:lnTo>
                <a:lnTo>
                  <a:pt x="103180" y="261563"/>
                </a:lnTo>
                <a:lnTo>
                  <a:pt x="106179" y="321429"/>
                </a:lnTo>
                <a:lnTo>
                  <a:pt x="109728" y="387096"/>
                </a:lnTo>
                <a:lnTo>
                  <a:pt x="113919" y="452874"/>
                </a:lnTo>
                <a:lnTo>
                  <a:pt x="117348" y="513023"/>
                </a:lnTo>
                <a:lnTo>
                  <a:pt x="120015" y="567499"/>
                </a:lnTo>
                <a:lnTo>
                  <a:pt x="121920" y="616260"/>
                </a:lnTo>
                <a:lnTo>
                  <a:pt x="123063" y="659264"/>
                </a:lnTo>
                <a:lnTo>
                  <a:pt x="123444" y="696468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7736" y="745236"/>
                </a:lnTo>
                <a:close/>
              </a:path>
              <a:path w="189229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29" h="800100">
                <a:moveTo>
                  <a:pt x="89916" y="800100"/>
                </a:moveTo>
                <a:lnTo>
                  <a:pt x="50792" y="798099"/>
                </a:lnTo>
                <a:lnTo>
                  <a:pt x="22669" y="792099"/>
                </a:lnTo>
                <a:lnTo>
                  <a:pt x="5691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5236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89916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75831" y="811927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31064" y="330708"/>
                </a:moveTo>
                <a:lnTo>
                  <a:pt x="65532" y="330708"/>
                </a:lnTo>
                <a:lnTo>
                  <a:pt x="67556" y="324111"/>
                </a:lnTo>
                <a:lnTo>
                  <a:pt x="71437" y="313372"/>
                </a:lnTo>
                <a:lnTo>
                  <a:pt x="77319" y="298346"/>
                </a:lnTo>
                <a:lnTo>
                  <a:pt x="85344" y="278892"/>
                </a:lnTo>
                <a:lnTo>
                  <a:pt x="93368" y="257413"/>
                </a:lnTo>
                <a:lnTo>
                  <a:pt x="109989" y="215026"/>
                </a:lnTo>
                <a:lnTo>
                  <a:pt x="137350" y="149161"/>
                </a:lnTo>
                <a:lnTo>
                  <a:pt x="156972" y="103632"/>
                </a:lnTo>
                <a:lnTo>
                  <a:pt x="178141" y="57864"/>
                </a:lnTo>
                <a:lnTo>
                  <a:pt x="210764" y="6334"/>
                </a:lnTo>
                <a:lnTo>
                  <a:pt x="222504" y="0"/>
                </a:lnTo>
                <a:lnTo>
                  <a:pt x="231648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2984" y="19812"/>
                </a:lnTo>
                <a:lnTo>
                  <a:pt x="252984" y="25908"/>
                </a:lnTo>
                <a:lnTo>
                  <a:pt x="249293" y="38481"/>
                </a:lnTo>
                <a:lnTo>
                  <a:pt x="238315" y="64770"/>
                </a:lnTo>
                <a:lnTo>
                  <a:pt x="220194" y="104775"/>
                </a:lnTo>
                <a:lnTo>
                  <a:pt x="195072" y="158496"/>
                </a:lnTo>
                <a:lnTo>
                  <a:pt x="169640" y="213383"/>
                </a:lnTo>
                <a:lnTo>
                  <a:pt x="150495" y="256984"/>
                </a:lnTo>
                <a:lnTo>
                  <a:pt x="137636" y="289440"/>
                </a:lnTo>
                <a:lnTo>
                  <a:pt x="131064" y="310896"/>
                </a:lnTo>
                <a:lnTo>
                  <a:pt x="131064" y="330708"/>
                </a:lnTo>
                <a:close/>
              </a:path>
              <a:path w="283845" h="847725">
                <a:moveTo>
                  <a:pt x="32004" y="826008"/>
                </a:moveTo>
                <a:lnTo>
                  <a:pt x="2000" y="795789"/>
                </a:lnTo>
                <a:lnTo>
                  <a:pt x="57" y="769620"/>
                </a:lnTo>
                <a:lnTo>
                  <a:pt x="547" y="743569"/>
                </a:lnTo>
                <a:lnTo>
                  <a:pt x="2095" y="709041"/>
                </a:lnTo>
                <a:lnTo>
                  <a:pt x="4500" y="669369"/>
                </a:lnTo>
                <a:lnTo>
                  <a:pt x="7620" y="624840"/>
                </a:lnTo>
                <a:lnTo>
                  <a:pt x="10501" y="579953"/>
                </a:lnTo>
                <a:lnTo>
                  <a:pt x="12382" y="541210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202" y="278892"/>
                </a:lnTo>
                <a:lnTo>
                  <a:pt x="14906" y="254531"/>
                </a:lnTo>
                <a:lnTo>
                  <a:pt x="13716" y="224980"/>
                </a:lnTo>
                <a:lnTo>
                  <a:pt x="11382" y="193428"/>
                </a:lnTo>
                <a:lnTo>
                  <a:pt x="7620" y="160020"/>
                </a:lnTo>
                <a:lnTo>
                  <a:pt x="4298" y="126468"/>
                </a:lnTo>
                <a:lnTo>
                  <a:pt x="2095" y="103060"/>
                </a:lnTo>
                <a:lnTo>
                  <a:pt x="547" y="83510"/>
                </a:lnTo>
                <a:lnTo>
                  <a:pt x="0" y="70104"/>
                </a:lnTo>
                <a:lnTo>
                  <a:pt x="571" y="59531"/>
                </a:lnTo>
                <a:lnTo>
                  <a:pt x="21336" y="27432"/>
                </a:lnTo>
                <a:lnTo>
                  <a:pt x="30480" y="27432"/>
                </a:lnTo>
                <a:lnTo>
                  <a:pt x="47601" y="32837"/>
                </a:lnTo>
                <a:lnTo>
                  <a:pt x="60007" y="48958"/>
                </a:lnTo>
                <a:lnTo>
                  <a:pt x="67556" y="75652"/>
                </a:lnTo>
                <a:lnTo>
                  <a:pt x="70104" y="112776"/>
                </a:lnTo>
                <a:lnTo>
                  <a:pt x="65532" y="330708"/>
                </a:lnTo>
                <a:lnTo>
                  <a:pt x="131064" y="330708"/>
                </a:lnTo>
                <a:lnTo>
                  <a:pt x="139488" y="353385"/>
                </a:lnTo>
                <a:lnTo>
                  <a:pt x="144716" y="368808"/>
                </a:lnTo>
                <a:lnTo>
                  <a:pt x="96012" y="368808"/>
                </a:lnTo>
                <a:lnTo>
                  <a:pt x="82867" y="394311"/>
                </a:lnTo>
                <a:lnTo>
                  <a:pt x="64008" y="437388"/>
                </a:lnTo>
                <a:lnTo>
                  <a:pt x="61007" y="477678"/>
                </a:lnTo>
                <a:lnTo>
                  <a:pt x="60960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93" y="794504"/>
                </a:lnTo>
                <a:lnTo>
                  <a:pt x="58102" y="812101"/>
                </a:lnTo>
                <a:lnTo>
                  <a:pt x="47124" y="822555"/>
                </a:lnTo>
                <a:lnTo>
                  <a:pt x="32004" y="826008"/>
                </a:lnTo>
                <a:close/>
              </a:path>
              <a:path w="283845" h="847725">
                <a:moveTo>
                  <a:pt x="249936" y="847344"/>
                </a:moveTo>
                <a:lnTo>
                  <a:pt x="225552" y="842772"/>
                </a:lnTo>
                <a:lnTo>
                  <a:pt x="215310" y="784652"/>
                </a:lnTo>
                <a:lnTo>
                  <a:pt x="204703" y="729313"/>
                </a:lnTo>
                <a:lnTo>
                  <a:pt x="193730" y="676973"/>
                </a:lnTo>
                <a:lnTo>
                  <a:pt x="182392" y="627851"/>
                </a:lnTo>
                <a:lnTo>
                  <a:pt x="170688" y="582168"/>
                </a:lnTo>
                <a:lnTo>
                  <a:pt x="155805" y="526756"/>
                </a:lnTo>
                <a:lnTo>
                  <a:pt x="138493" y="472630"/>
                </a:lnTo>
                <a:lnTo>
                  <a:pt x="118610" y="419933"/>
                </a:lnTo>
                <a:lnTo>
                  <a:pt x="96012" y="368808"/>
                </a:lnTo>
                <a:lnTo>
                  <a:pt x="144716" y="368808"/>
                </a:lnTo>
                <a:lnTo>
                  <a:pt x="168700" y="441533"/>
                </a:lnTo>
                <a:lnTo>
                  <a:pt x="189634" y="507004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56532" y="846772"/>
                </a:lnTo>
                <a:lnTo>
                  <a:pt x="249936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220380" y="811927"/>
            <a:ext cx="401496" cy="599315"/>
          </a:xfrm>
          <a:custGeom>
            <a:avLst/>
            <a:gdLst/>
            <a:ahLst/>
            <a:cxnLst/>
            <a:rect l="l" t="t" r="r" b="b"/>
            <a:pathLst>
              <a:path w="283845" h="847725">
                <a:moveTo>
                  <a:pt x="129540" y="330708"/>
                </a:moveTo>
                <a:lnTo>
                  <a:pt x="64008" y="330708"/>
                </a:lnTo>
                <a:lnTo>
                  <a:pt x="66889" y="324111"/>
                </a:lnTo>
                <a:lnTo>
                  <a:pt x="71056" y="313372"/>
                </a:lnTo>
                <a:lnTo>
                  <a:pt x="76652" y="298346"/>
                </a:lnTo>
                <a:lnTo>
                  <a:pt x="83820" y="278892"/>
                </a:lnTo>
                <a:lnTo>
                  <a:pt x="92082" y="257413"/>
                </a:lnTo>
                <a:lnTo>
                  <a:pt x="100774" y="236220"/>
                </a:lnTo>
                <a:lnTo>
                  <a:pt x="118918" y="193428"/>
                </a:lnTo>
                <a:lnTo>
                  <a:pt x="127396" y="171569"/>
                </a:lnTo>
                <a:lnTo>
                  <a:pt x="146732" y="126468"/>
                </a:lnTo>
                <a:lnTo>
                  <a:pt x="177498" y="57864"/>
                </a:lnTo>
                <a:lnTo>
                  <a:pt x="210550" y="6334"/>
                </a:lnTo>
                <a:lnTo>
                  <a:pt x="222504" y="0"/>
                </a:lnTo>
                <a:lnTo>
                  <a:pt x="230124" y="0"/>
                </a:lnTo>
                <a:lnTo>
                  <a:pt x="237744" y="1524"/>
                </a:lnTo>
                <a:lnTo>
                  <a:pt x="243840" y="7620"/>
                </a:lnTo>
                <a:lnTo>
                  <a:pt x="249936" y="12192"/>
                </a:lnTo>
                <a:lnTo>
                  <a:pt x="251460" y="19812"/>
                </a:lnTo>
                <a:lnTo>
                  <a:pt x="251460" y="25908"/>
                </a:lnTo>
                <a:lnTo>
                  <a:pt x="237553" y="64770"/>
                </a:lnTo>
                <a:lnTo>
                  <a:pt x="219956" y="104775"/>
                </a:lnTo>
                <a:lnTo>
                  <a:pt x="195072" y="158496"/>
                </a:lnTo>
                <a:lnTo>
                  <a:pt x="169402" y="213383"/>
                </a:lnTo>
                <a:lnTo>
                  <a:pt x="149733" y="256984"/>
                </a:lnTo>
                <a:lnTo>
                  <a:pt x="136350" y="289440"/>
                </a:lnTo>
                <a:lnTo>
                  <a:pt x="129540" y="310896"/>
                </a:lnTo>
                <a:lnTo>
                  <a:pt x="129540" y="330708"/>
                </a:lnTo>
                <a:close/>
              </a:path>
              <a:path w="283845" h="847725">
                <a:moveTo>
                  <a:pt x="30480" y="826008"/>
                </a:moveTo>
                <a:lnTo>
                  <a:pt x="1762" y="795789"/>
                </a:lnTo>
                <a:lnTo>
                  <a:pt x="32" y="769620"/>
                </a:lnTo>
                <a:lnTo>
                  <a:pt x="309" y="743569"/>
                </a:lnTo>
                <a:lnTo>
                  <a:pt x="1333" y="709041"/>
                </a:lnTo>
                <a:lnTo>
                  <a:pt x="3214" y="669369"/>
                </a:lnTo>
                <a:lnTo>
                  <a:pt x="6096" y="624840"/>
                </a:lnTo>
                <a:lnTo>
                  <a:pt x="9215" y="579953"/>
                </a:lnTo>
                <a:lnTo>
                  <a:pt x="11620" y="541210"/>
                </a:lnTo>
                <a:lnTo>
                  <a:pt x="13168" y="508468"/>
                </a:lnTo>
                <a:lnTo>
                  <a:pt x="13716" y="481584"/>
                </a:lnTo>
                <a:lnTo>
                  <a:pt x="15114" y="298346"/>
                </a:lnTo>
                <a:lnTo>
                  <a:pt x="15179" y="278892"/>
                </a:lnTo>
                <a:lnTo>
                  <a:pt x="14692" y="254531"/>
                </a:lnTo>
                <a:lnTo>
                  <a:pt x="13144" y="224980"/>
                </a:lnTo>
                <a:lnTo>
                  <a:pt x="10739" y="193428"/>
                </a:lnTo>
                <a:lnTo>
                  <a:pt x="7620" y="160020"/>
                </a:lnTo>
                <a:lnTo>
                  <a:pt x="3857" y="128611"/>
                </a:lnTo>
                <a:lnTo>
                  <a:pt x="1524" y="103060"/>
                </a:lnTo>
                <a:lnTo>
                  <a:pt x="333" y="83510"/>
                </a:lnTo>
                <a:lnTo>
                  <a:pt x="0" y="70104"/>
                </a:lnTo>
                <a:lnTo>
                  <a:pt x="547" y="59531"/>
                </a:lnTo>
                <a:lnTo>
                  <a:pt x="21336" y="27432"/>
                </a:lnTo>
                <a:lnTo>
                  <a:pt x="28956" y="27432"/>
                </a:lnTo>
                <a:lnTo>
                  <a:pt x="46077" y="32837"/>
                </a:lnTo>
                <a:lnTo>
                  <a:pt x="58483" y="48958"/>
                </a:lnTo>
                <a:lnTo>
                  <a:pt x="66032" y="75652"/>
                </a:lnTo>
                <a:lnTo>
                  <a:pt x="68580" y="112776"/>
                </a:lnTo>
                <a:lnTo>
                  <a:pt x="64008" y="330708"/>
                </a:lnTo>
                <a:lnTo>
                  <a:pt x="129540" y="330708"/>
                </a:lnTo>
                <a:lnTo>
                  <a:pt x="137976" y="353385"/>
                </a:lnTo>
                <a:lnTo>
                  <a:pt x="143239" y="368808"/>
                </a:lnTo>
                <a:lnTo>
                  <a:pt x="96012" y="368808"/>
                </a:lnTo>
                <a:lnTo>
                  <a:pt x="81986" y="394311"/>
                </a:lnTo>
                <a:lnTo>
                  <a:pt x="62484" y="437388"/>
                </a:lnTo>
                <a:lnTo>
                  <a:pt x="59697" y="477678"/>
                </a:lnTo>
                <a:lnTo>
                  <a:pt x="59436" y="487680"/>
                </a:lnTo>
                <a:lnTo>
                  <a:pt x="67056" y="682752"/>
                </a:lnTo>
                <a:lnTo>
                  <a:pt x="67056" y="769620"/>
                </a:lnTo>
                <a:lnTo>
                  <a:pt x="64770" y="794504"/>
                </a:lnTo>
                <a:lnTo>
                  <a:pt x="57912" y="812101"/>
                </a:lnTo>
                <a:lnTo>
                  <a:pt x="46482" y="822555"/>
                </a:lnTo>
                <a:lnTo>
                  <a:pt x="30480" y="826008"/>
                </a:lnTo>
                <a:close/>
              </a:path>
              <a:path w="283845" h="847725">
                <a:moveTo>
                  <a:pt x="257556" y="847344"/>
                </a:moveTo>
                <a:lnTo>
                  <a:pt x="249936" y="847344"/>
                </a:lnTo>
                <a:lnTo>
                  <a:pt x="225552" y="842772"/>
                </a:lnTo>
                <a:lnTo>
                  <a:pt x="214579" y="784652"/>
                </a:lnTo>
                <a:lnTo>
                  <a:pt x="203606" y="729313"/>
                </a:lnTo>
                <a:lnTo>
                  <a:pt x="192633" y="676973"/>
                </a:lnTo>
                <a:lnTo>
                  <a:pt x="181660" y="627851"/>
                </a:lnTo>
                <a:lnTo>
                  <a:pt x="170688" y="582168"/>
                </a:lnTo>
                <a:lnTo>
                  <a:pt x="154947" y="526756"/>
                </a:lnTo>
                <a:lnTo>
                  <a:pt x="137350" y="472630"/>
                </a:lnTo>
                <a:lnTo>
                  <a:pt x="117752" y="419933"/>
                </a:lnTo>
                <a:lnTo>
                  <a:pt x="96012" y="368808"/>
                </a:lnTo>
                <a:lnTo>
                  <a:pt x="143239" y="368808"/>
                </a:lnTo>
                <a:lnTo>
                  <a:pt x="167505" y="441533"/>
                </a:lnTo>
                <a:lnTo>
                  <a:pt x="214884" y="586740"/>
                </a:lnTo>
                <a:lnTo>
                  <a:pt x="239572" y="665390"/>
                </a:lnTo>
                <a:lnTo>
                  <a:pt x="258775" y="727655"/>
                </a:lnTo>
                <a:lnTo>
                  <a:pt x="272491" y="773606"/>
                </a:lnTo>
                <a:lnTo>
                  <a:pt x="283464" y="816864"/>
                </a:lnTo>
                <a:lnTo>
                  <a:pt x="283464" y="826008"/>
                </a:lnTo>
                <a:lnTo>
                  <a:pt x="280416" y="832104"/>
                </a:lnTo>
                <a:lnTo>
                  <a:pt x="272796" y="838200"/>
                </a:lnTo>
                <a:lnTo>
                  <a:pt x="266700" y="844296"/>
                </a:lnTo>
                <a:lnTo>
                  <a:pt x="257556" y="8473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70918" y="830243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60" h="815339">
                <a:moveTo>
                  <a:pt x="275287" y="778764"/>
                </a:moveTo>
                <a:lnTo>
                  <a:pt x="199644" y="778764"/>
                </a:lnTo>
                <a:lnTo>
                  <a:pt x="208454" y="778192"/>
                </a:lnTo>
                <a:lnTo>
                  <a:pt x="216408" y="776478"/>
                </a:lnTo>
                <a:lnTo>
                  <a:pt x="245197" y="728210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864" y="458747"/>
                </a:lnTo>
                <a:lnTo>
                  <a:pt x="246316" y="436054"/>
                </a:lnTo>
                <a:lnTo>
                  <a:pt x="243911" y="409074"/>
                </a:lnTo>
                <a:lnTo>
                  <a:pt x="240792" y="377952"/>
                </a:lnTo>
                <a:lnTo>
                  <a:pt x="237910" y="346829"/>
                </a:lnTo>
                <a:lnTo>
                  <a:pt x="236029" y="319849"/>
                </a:lnTo>
                <a:lnTo>
                  <a:pt x="235005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1940" y="106680"/>
                </a:lnTo>
                <a:lnTo>
                  <a:pt x="282464" y="145816"/>
                </a:lnTo>
                <a:lnTo>
                  <a:pt x="283939" y="191902"/>
                </a:lnTo>
                <a:lnTo>
                  <a:pt x="286219" y="244937"/>
                </a:lnTo>
                <a:lnTo>
                  <a:pt x="289157" y="304921"/>
                </a:lnTo>
                <a:lnTo>
                  <a:pt x="292608" y="371856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598" y="659130"/>
                </a:lnTo>
                <a:lnTo>
                  <a:pt x="298823" y="706802"/>
                </a:lnTo>
                <a:lnTo>
                  <a:pt x="288893" y="751784"/>
                </a:lnTo>
                <a:lnTo>
                  <a:pt x="279749" y="771739"/>
                </a:lnTo>
                <a:lnTo>
                  <a:pt x="275287" y="778764"/>
                </a:lnTo>
                <a:close/>
              </a:path>
              <a:path w="302260" h="815339">
                <a:moveTo>
                  <a:pt x="198120" y="815340"/>
                </a:moveTo>
                <a:lnTo>
                  <a:pt x="139446" y="801433"/>
                </a:lnTo>
                <a:lnTo>
                  <a:pt x="94488" y="758952"/>
                </a:lnTo>
                <a:lnTo>
                  <a:pt x="59245" y="693610"/>
                </a:lnTo>
                <a:lnTo>
                  <a:pt x="46267" y="656296"/>
                </a:lnTo>
                <a:lnTo>
                  <a:pt x="36576" y="615696"/>
                </a:lnTo>
                <a:lnTo>
                  <a:pt x="27408" y="567999"/>
                </a:lnTo>
                <a:lnTo>
                  <a:pt x="20383" y="523303"/>
                </a:lnTo>
                <a:lnTo>
                  <a:pt x="15351" y="481655"/>
                </a:lnTo>
                <a:lnTo>
                  <a:pt x="12192" y="443484"/>
                </a:lnTo>
                <a:lnTo>
                  <a:pt x="9310" y="387500"/>
                </a:lnTo>
                <a:lnTo>
                  <a:pt x="7429" y="331660"/>
                </a:lnTo>
                <a:lnTo>
                  <a:pt x="6456" y="278892"/>
                </a:lnTo>
                <a:lnTo>
                  <a:pt x="6194" y="210312"/>
                </a:lnTo>
                <a:lnTo>
                  <a:pt x="7620" y="56388"/>
                </a:lnTo>
                <a:lnTo>
                  <a:pt x="1524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1336" y="3048"/>
                </a:lnTo>
                <a:lnTo>
                  <a:pt x="30480" y="3048"/>
                </a:lnTo>
                <a:lnTo>
                  <a:pt x="66055" y="44838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64" y="566928"/>
                </a:lnTo>
                <a:lnTo>
                  <a:pt x="93511" y="579191"/>
                </a:lnTo>
                <a:lnTo>
                  <a:pt x="100584" y="624840"/>
                </a:lnTo>
                <a:lnTo>
                  <a:pt x="114728" y="676275"/>
                </a:lnTo>
                <a:lnTo>
                  <a:pt x="136398" y="726757"/>
                </a:lnTo>
                <a:lnTo>
                  <a:pt x="168140" y="764619"/>
                </a:lnTo>
                <a:lnTo>
                  <a:pt x="199644" y="778764"/>
                </a:lnTo>
                <a:lnTo>
                  <a:pt x="275287" y="778764"/>
                </a:lnTo>
                <a:lnTo>
                  <a:pt x="274320" y="780288"/>
                </a:lnTo>
                <a:lnTo>
                  <a:pt x="260056" y="795408"/>
                </a:lnTo>
                <a:lnTo>
                  <a:pt x="242506" y="806386"/>
                </a:lnTo>
                <a:lnTo>
                  <a:pt x="221813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207682" y="825934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767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410" y="260342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96" y="312420"/>
                </a:moveTo>
                <a:lnTo>
                  <a:pt x="53340" y="312420"/>
                </a:lnTo>
                <a:lnTo>
                  <a:pt x="62484" y="303204"/>
                </a:lnTo>
                <a:lnTo>
                  <a:pt x="71628" y="293560"/>
                </a:lnTo>
                <a:lnTo>
                  <a:pt x="80772" y="283059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91" y="149756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8496" y="229933"/>
                </a:lnTo>
                <a:lnTo>
                  <a:pt x="150447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9574149" y="831320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59" h="794385">
                <a:moveTo>
                  <a:pt x="47244" y="783336"/>
                </a:moveTo>
                <a:lnTo>
                  <a:pt x="28932" y="781931"/>
                </a:lnTo>
                <a:lnTo>
                  <a:pt x="15049" y="777811"/>
                </a:lnTo>
                <a:lnTo>
                  <a:pt x="5453" y="771120"/>
                </a:lnTo>
                <a:lnTo>
                  <a:pt x="0" y="762000"/>
                </a:lnTo>
                <a:lnTo>
                  <a:pt x="8882" y="741140"/>
                </a:lnTo>
                <a:lnTo>
                  <a:pt x="19621" y="699135"/>
                </a:lnTo>
                <a:lnTo>
                  <a:pt x="32361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56" y="201525"/>
                </a:lnTo>
                <a:lnTo>
                  <a:pt x="122301" y="154495"/>
                </a:lnTo>
                <a:lnTo>
                  <a:pt x="134016" y="111752"/>
                </a:lnTo>
                <a:lnTo>
                  <a:pt x="146304" y="73152"/>
                </a:lnTo>
                <a:lnTo>
                  <a:pt x="169735" y="18288"/>
                </a:lnTo>
                <a:lnTo>
                  <a:pt x="192024" y="0"/>
                </a:lnTo>
                <a:lnTo>
                  <a:pt x="202644" y="571"/>
                </a:lnTo>
                <a:lnTo>
                  <a:pt x="211836" y="2286"/>
                </a:lnTo>
                <a:lnTo>
                  <a:pt x="219884" y="5143"/>
                </a:lnTo>
                <a:lnTo>
                  <a:pt x="227076" y="9144"/>
                </a:lnTo>
                <a:lnTo>
                  <a:pt x="228242" y="35671"/>
                </a:lnTo>
                <a:lnTo>
                  <a:pt x="231838" y="78486"/>
                </a:lnTo>
                <a:lnTo>
                  <a:pt x="238005" y="137302"/>
                </a:lnTo>
                <a:lnTo>
                  <a:pt x="239260" y="147828"/>
                </a:lnTo>
                <a:lnTo>
                  <a:pt x="187452" y="147828"/>
                </a:lnTo>
                <a:lnTo>
                  <a:pt x="166497" y="204216"/>
                </a:lnTo>
                <a:lnTo>
                  <a:pt x="153590" y="261413"/>
                </a:lnTo>
                <a:lnTo>
                  <a:pt x="138684" y="338328"/>
                </a:lnTo>
                <a:lnTo>
                  <a:pt x="125301" y="416313"/>
                </a:lnTo>
                <a:lnTo>
                  <a:pt x="115062" y="478726"/>
                </a:lnTo>
                <a:lnTo>
                  <a:pt x="108251" y="525422"/>
                </a:lnTo>
                <a:lnTo>
                  <a:pt x="105156" y="556260"/>
                </a:lnTo>
                <a:lnTo>
                  <a:pt x="126896" y="561379"/>
                </a:lnTo>
                <a:lnTo>
                  <a:pt x="146494" y="565213"/>
                </a:lnTo>
                <a:lnTo>
                  <a:pt x="164091" y="567618"/>
                </a:lnTo>
                <a:lnTo>
                  <a:pt x="179832" y="568452"/>
                </a:lnTo>
                <a:lnTo>
                  <a:pt x="276923" y="568452"/>
                </a:lnTo>
                <a:lnTo>
                  <a:pt x="280165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0772" y="656844"/>
                </a:lnTo>
                <a:lnTo>
                  <a:pt x="70485" y="709564"/>
                </a:lnTo>
                <a:lnTo>
                  <a:pt x="67056" y="726948"/>
                </a:lnTo>
                <a:lnTo>
                  <a:pt x="63103" y="744116"/>
                </a:lnTo>
                <a:lnTo>
                  <a:pt x="58293" y="759142"/>
                </a:lnTo>
                <a:lnTo>
                  <a:pt x="52911" y="772167"/>
                </a:lnTo>
                <a:lnTo>
                  <a:pt x="47244" y="783336"/>
                </a:lnTo>
                <a:close/>
              </a:path>
              <a:path w="289559" h="794385">
                <a:moveTo>
                  <a:pt x="276923" y="568452"/>
                </a:moveTo>
                <a:lnTo>
                  <a:pt x="179832" y="568452"/>
                </a:lnTo>
                <a:lnTo>
                  <a:pt x="193548" y="568166"/>
                </a:lnTo>
                <a:lnTo>
                  <a:pt x="204978" y="567309"/>
                </a:lnTo>
                <a:lnTo>
                  <a:pt x="214122" y="565880"/>
                </a:lnTo>
                <a:lnTo>
                  <a:pt x="220980" y="563880"/>
                </a:lnTo>
                <a:lnTo>
                  <a:pt x="220170" y="549021"/>
                </a:lnTo>
                <a:lnTo>
                  <a:pt x="217932" y="525018"/>
                </a:lnTo>
                <a:lnTo>
                  <a:pt x="214550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8023" y="203644"/>
                </a:lnTo>
                <a:lnTo>
                  <a:pt x="185928" y="169164"/>
                </a:lnTo>
                <a:lnTo>
                  <a:pt x="185928" y="150876"/>
                </a:lnTo>
                <a:lnTo>
                  <a:pt x="187452" y="147828"/>
                </a:lnTo>
                <a:lnTo>
                  <a:pt x="239260" y="147828"/>
                </a:lnTo>
                <a:lnTo>
                  <a:pt x="246888" y="211836"/>
                </a:lnTo>
                <a:lnTo>
                  <a:pt x="256008" y="287845"/>
                </a:lnTo>
                <a:lnTo>
                  <a:pt x="262699" y="348996"/>
                </a:lnTo>
                <a:lnTo>
                  <a:pt x="266819" y="395287"/>
                </a:lnTo>
                <a:lnTo>
                  <a:pt x="268224" y="426720"/>
                </a:lnTo>
                <a:lnTo>
                  <a:pt x="268819" y="455628"/>
                </a:lnTo>
                <a:lnTo>
                  <a:pt x="270700" y="492252"/>
                </a:lnTo>
                <a:lnTo>
                  <a:pt x="274010" y="536876"/>
                </a:lnTo>
                <a:lnTo>
                  <a:pt x="276923" y="568452"/>
                </a:lnTo>
                <a:close/>
              </a:path>
              <a:path w="289559" h="794385">
                <a:moveTo>
                  <a:pt x="254508" y="794004"/>
                </a:moveTo>
                <a:lnTo>
                  <a:pt x="240506" y="792289"/>
                </a:lnTo>
                <a:lnTo>
                  <a:pt x="230505" y="787146"/>
                </a:lnTo>
                <a:lnTo>
                  <a:pt x="224504" y="778573"/>
                </a:lnTo>
                <a:lnTo>
                  <a:pt x="222504" y="766572"/>
                </a:lnTo>
                <a:lnTo>
                  <a:pt x="222504" y="629412"/>
                </a:lnTo>
                <a:lnTo>
                  <a:pt x="213312" y="624863"/>
                </a:lnTo>
                <a:lnTo>
                  <a:pt x="150066" y="608647"/>
                </a:lnTo>
                <a:lnTo>
                  <a:pt x="99060" y="603504"/>
                </a:lnTo>
                <a:lnTo>
                  <a:pt x="280165" y="603504"/>
                </a:lnTo>
                <a:lnTo>
                  <a:pt x="283773" y="642366"/>
                </a:lnTo>
                <a:lnTo>
                  <a:pt x="287083" y="688086"/>
                </a:lnTo>
                <a:lnTo>
                  <a:pt x="288964" y="726948"/>
                </a:lnTo>
                <a:lnTo>
                  <a:pt x="289560" y="758952"/>
                </a:lnTo>
                <a:lnTo>
                  <a:pt x="287512" y="774715"/>
                </a:lnTo>
                <a:lnTo>
                  <a:pt x="281178" y="785622"/>
                </a:lnTo>
                <a:lnTo>
                  <a:pt x="270271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069955" y="820547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5" h="822960">
                <a:moveTo>
                  <a:pt x="53340" y="822960"/>
                </a:moveTo>
                <a:lnTo>
                  <a:pt x="18288" y="806196"/>
                </a:lnTo>
                <a:lnTo>
                  <a:pt x="15240" y="797052"/>
                </a:lnTo>
                <a:lnTo>
                  <a:pt x="15240" y="789432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244"/>
                </a:lnTo>
                <a:lnTo>
                  <a:pt x="68199" y="819531"/>
                </a:lnTo>
                <a:lnTo>
                  <a:pt x="61055" y="822102"/>
                </a:lnTo>
                <a:lnTo>
                  <a:pt x="53340" y="822960"/>
                </a:lnTo>
                <a:close/>
              </a:path>
              <a:path w="177165" h="822960">
                <a:moveTo>
                  <a:pt x="128016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5" h="82296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384686" y="820547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5" h="822960">
                <a:moveTo>
                  <a:pt x="51816" y="822960"/>
                </a:moveTo>
                <a:lnTo>
                  <a:pt x="16764" y="806196"/>
                </a:lnTo>
                <a:lnTo>
                  <a:pt x="13716" y="797052"/>
                </a:lnTo>
                <a:lnTo>
                  <a:pt x="13716" y="789432"/>
                </a:lnTo>
                <a:lnTo>
                  <a:pt x="19812" y="742188"/>
                </a:lnTo>
                <a:lnTo>
                  <a:pt x="19625" y="705229"/>
                </a:lnTo>
                <a:lnTo>
                  <a:pt x="19065" y="663553"/>
                </a:lnTo>
                <a:lnTo>
                  <a:pt x="18132" y="617104"/>
                </a:lnTo>
                <a:lnTo>
                  <a:pt x="16826" y="565830"/>
                </a:lnTo>
                <a:lnTo>
                  <a:pt x="15146" y="509678"/>
                </a:lnTo>
                <a:lnTo>
                  <a:pt x="13093" y="44859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1524"/>
                </a:lnTo>
                <a:lnTo>
                  <a:pt x="18288" y="0"/>
                </a:lnTo>
                <a:lnTo>
                  <a:pt x="33528" y="0"/>
                </a:lnTo>
                <a:lnTo>
                  <a:pt x="41148" y="3048"/>
                </a:lnTo>
                <a:lnTo>
                  <a:pt x="53340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2" y="70522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247" y="815244"/>
                </a:lnTo>
                <a:lnTo>
                  <a:pt x="66675" y="819531"/>
                </a:lnTo>
                <a:lnTo>
                  <a:pt x="59531" y="822102"/>
                </a:lnTo>
                <a:lnTo>
                  <a:pt x="51816" y="822960"/>
                </a:lnTo>
                <a:close/>
              </a:path>
              <a:path w="177165" h="822960">
                <a:moveTo>
                  <a:pt x="128016" y="810768"/>
                </a:moveTo>
                <a:lnTo>
                  <a:pt x="112776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5" h="822960">
                <a:moveTo>
                  <a:pt x="158496" y="812292"/>
                </a:moveTo>
                <a:lnTo>
                  <a:pt x="146304" y="812292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680013" y="831320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5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24" y="741140"/>
                </a:lnTo>
                <a:lnTo>
                  <a:pt x="18478" y="699135"/>
                </a:lnTo>
                <a:lnTo>
                  <a:pt x="31503" y="635984"/>
                </a:lnTo>
                <a:lnTo>
                  <a:pt x="47244" y="551688"/>
                </a:lnTo>
                <a:lnTo>
                  <a:pt x="57650" y="490085"/>
                </a:lnTo>
                <a:lnTo>
                  <a:pt x="67507" y="433267"/>
                </a:lnTo>
                <a:lnTo>
                  <a:pt x="76771" y="381190"/>
                </a:lnTo>
                <a:lnTo>
                  <a:pt x="85400" y="333812"/>
                </a:lnTo>
                <a:lnTo>
                  <a:pt x="93352" y="291091"/>
                </a:lnTo>
                <a:lnTo>
                  <a:pt x="100584" y="252984"/>
                </a:lnTo>
                <a:lnTo>
                  <a:pt x="111132" y="201525"/>
                </a:lnTo>
                <a:lnTo>
                  <a:pt x="122110" y="154495"/>
                </a:lnTo>
                <a:lnTo>
                  <a:pt x="133373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658" y="568452"/>
                </a:lnTo>
                <a:lnTo>
                  <a:pt x="277368" y="589788"/>
                </a:lnTo>
                <a:lnTo>
                  <a:pt x="278703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8773" y="625602"/>
                </a:lnTo>
                <a:lnTo>
                  <a:pt x="84486" y="639937"/>
                </a:lnTo>
                <a:lnTo>
                  <a:pt x="80772" y="656844"/>
                </a:lnTo>
                <a:lnTo>
                  <a:pt x="77319" y="674227"/>
                </a:lnTo>
                <a:lnTo>
                  <a:pt x="73723" y="691896"/>
                </a:lnTo>
                <a:lnTo>
                  <a:pt x="69842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9559" h="794385">
                <a:moveTo>
                  <a:pt x="275658" y="568452"/>
                </a:moveTo>
                <a:lnTo>
                  <a:pt x="178308" y="568452"/>
                </a:lnTo>
                <a:lnTo>
                  <a:pt x="192047" y="568166"/>
                </a:lnTo>
                <a:lnTo>
                  <a:pt x="203644" y="567309"/>
                </a:lnTo>
                <a:lnTo>
                  <a:pt x="213240" y="565880"/>
                </a:lnTo>
                <a:lnTo>
                  <a:pt x="220980" y="563880"/>
                </a:lnTo>
                <a:lnTo>
                  <a:pt x="219527" y="549021"/>
                </a:lnTo>
                <a:lnTo>
                  <a:pt x="217360" y="525018"/>
                </a:lnTo>
                <a:lnTo>
                  <a:pt x="214336" y="491871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9785" y="233243"/>
                </a:lnTo>
                <a:lnTo>
                  <a:pt x="187452" y="203644"/>
                </a:lnTo>
                <a:lnTo>
                  <a:pt x="186261" y="182332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5770" y="287845"/>
                </a:lnTo>
                <a:lnTo>
                  <a:pt x="261937" y="348996"/>
                </a:lnTo>
                <a:lnTo>
                  <a:pt x="265533" y="395287"/>
                </a:lnTo>
                <a:lnTo>
                  <a:pt x="267509" y="455628"/>
                </a:lnTo>
                <a:lnTo>
                  <a:pt x="269748" y="492252"/>
                </a:lnTo>
                <a:lnTo>
                  <a:pt x="273129" y="536876"/>
                </a:lnTo>
                <a:lnTo>
                  <a:pt x="275658" y="568452"/>
                </a:lnTo>
                <a:close/>
              </a:path>
              <a:path w="289559" h="794385">
                <a:moveTo>
                  <a:pt x="254508" y="794004"/>
                </a:moveTo>
                <a:lnTo>
                  <a:pt x="240268" y="792289"/>
                </a:lnTo>
                <a:lnTo>
                  <a:pt x="229743" y="787146"/>
                </a:lnTo>
                <a:lnTo>
                  <a:pt x="223218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80" y="608647"/>
                </a:lnTo>
                <a:lnTo>
                  <a:pt x="99060" y="603504"/>
                </a:lnTo>
                <a:lnTo>
                  <a:pt x="278703" y="603504"/>
                </a:lnTo>
                <a:lnTo>
                  <a:pt x="282487" y="642366"/>
                </a:lnTo>
                <a:lnTo>
                  <a:pt x="286321" y="688086"/>
                </a:lnTo>
                <a:lnTo>
                  <a:pt x="288726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88755" y="825934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59" h="814069">
                <a:moveTo>
                  <a:pt x="41148" y="809244"/>
                </a:moveTo>
                <a:lnTo>
                  <a:pt x="19812" y="809244"/>
                </a:lnTo>
                <a:lnTo>
                  <a:pt x="13716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982" y="595"/>
                </a:lnTo>
                <a:lnTo>
                  <a:pt x="91654" y="16025"/>
                </a:lnTo>
                <a:lnTo>
                  <a:pt x="126349" y="47529"/>
                </a:lnTo>
                <a:lnTo>
                  <a:pt x="127168" y="48768"/>
                </a:lnTo>
                <a:lnTo>
                  <a:pt x="59436" y="48768"/>
                </a:lnTo>
                <a:lnTo>
                  <a:pt x="53433" y="260342"/>
                </a:lnTo>
                <a:lnTo>
                  <a:pt x="53553" y="292608"/>
                </a:lnTo>
                <a:lnTo>
                  <a:pt x="53979" y="303204"/>
                </a:lnTo>
                <a:lnTo>
                  <a:pt x="54864" y="312420"/>
                </a:lnTo>
                <a:lnTo>
                  <a:pt x="132191" y="312420"/>
                </a:lnTo>
                <a:lnTo>
                  <a:pt x="128016" y="323088"/>
                </a:lnTo>
                <a:lnTo>
                  <a:pt x="123777" y="334232"/>
                </a:lnTo>
                <a:lnTo>
                  <a:pt x="120396" y="342519"/>
                </a:lnTo>
                <a:lnTo>
                  <a:pt x="118157" y="347948"/>
                </a:lnTo>
                <a:lnTo>
                  <a:pt x="117348" y="350520"/>
                </a:lnTo>
                <a:lnTo>
                  <a:pt x="117848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1816" y="800100"/>
                </a:lnTo>
                <a:lnTo>
                  <a:pt x="47244" y="806196"/>
                </a:lnTo>
                <a:lnTo>
                  <a:pt x="41148" y="809244"/>
                </a:lnTo>
                <a:close/>
              </a:path>
              <a:path w="226059" h="814069">
                <a:moveTo>
                  <a:pt x="132191" y="312420"/>
                </a:moveTo>
                <a:lnTo>
                  <a:pt x="54864" y="312420"/>
                </a:lnTo>
                <a:lnTo>
                  <a:pt x="63126" y="303204"/>
                </a:lnTo>
                <a:lnTo>
                  <a:pt x="71818" y="293560"/>
                </a:lnTo>
                <a:lnTo>
                  <a:pt x="80795" y="283059"/>
                </a:lnTo>
                <a:lnTo>
                  <a:pt x="89916" y="271272"/>
                </a:lnTo>
                <a:lnTo>
                  <a:pt x="106680" y="179832"/>
                </a:lnTo>
                <a:lnTo>
                  <a:pt x="106680" y="175260"/>
                </a:lnTo>
                <a:lnTo>
                  <a:pt x="108204" y="170688"/>
                </a:lnTo>
                <a:lnTo>
                  <a:pt x="108204" y="163068"/>
                </a:lnTo>
                <a:lnTo>
                  <a:pt x="107590" y="149756"/>
                </a:lnTo>
                <a:lnTo>
                  <a:pt x="97536" y="102108"/>
                </a:lnTo>
                <a:lnTo>
                  <a:pt x="80772" y="64579"/>
                </a:lnTo>
                <a:lnTo>
                  <a:pt x="59436" y="48768"/>
                </a:lnTo>
                <a:lnTo>
                  <a:pt x="127168" y="48768"/>
                </a:lnTo>
                <a:lnTo>
                  <a:pt x="153900" y="102179"/>
                </a:lnTo>
                <a:lnTo>
                  <a:pt x="164711" y="149756"/>
                </a:lnTo>
                <a:lnTo>
                  <a:pt x="166116" y="175260"/>
                </a:lnTo>
                <a:lnTo>
                  <a:pt x="164425" y="201525"/>
                </a:lnTo>
                <a:lnTo>
                  <a:pt x="159448" y="229933"/>
                </a:lnTo>
                <a:lnTo>
                  <a:pt x="151328" y="260342"/>
                </a:lnTo>
                <a:lnTo>
                  <a:pt x="140208" y="292608"/>
                </a:lnTo>
                <a:lnTo>
                  <a:pt x="137874" y="297799"/>
                </a:lnTo>
                <a:lnTo>
                  <a:pt x="135255" y="304419"/>
                </a:lnTo>
                <a:lnTo>
                  <a:pt x="132191" y="312420"/>
                </a:lnTo>
                <a:close/>
              </a:path>
              <a:path w="226059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8383" y="747021"/>
                </a:lnTo>
                <a:lnTo>
                  <a:pt x="152004" y="706684"/>
                </a:lnTo>
                <a:lnTo>
                  <a:pt x="142494" y="660844"/>
                </a:lnTo>
                <a:lnTo>
                  <a:pt x="129935" y="609543"/>
                </a:lnTo>
                <a:lnTo>
                  <a:pt x="114412" y="552823"/>
                </a:lnTo>
                <a:lnTo>
                  <a:pt x="96012" y="490728"/>
                </a:lnTo>
                <a:lnTo>
                  <a:pt x="82534" y="449889"/>
                </a:lnTo>
                <a:lnTo>
                  <a:pt x="71628" y="414337"/>
                </a:lnTo>
                <a:lnTo>
                  <a:pt x="63007" y="384214"/>
                </a:lnTo>
                <a:lnTo>
                  <a:pt x="56388" y="359664"/>
                </a:lnTo>
                <a:lnTo>
                  <a:pt x="117848" y="359664"/>
                </a:lnTo>
                <a:lnTo>
                  <a:pt x="119681" y="393144"/>
                </a:lnTo>
                <a:lnTo>
                  <a:pt x="126873" y="441198"/>
                </a:lnTo>
                <a:lnTo>
                  <a:pt x="139207" y="494966"/>
                </a:lnTo>
                <a:lnTo>
                  <a:pt x="156972" y="554736"/>
                </a:lnTo>
                <a:lnTo>
                  <a:pt x="172593" y="604647"/>
                </a:lnTo>
                <a:lnTo>
                  <a:pt x="195072" y="670560"/>
                </a:lnTo>
                <a:lnTo>
                  <a:pt x="205620" y="703730"/>
                </a:lnTo>
                <a:lnTo>
                  <a:pt x="214312" y="730186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17932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559530" y="825934"/>
            <a:ext cx="267664" cy="565646"/>
          </a:xfrm>
          <a:custGeom>
            <a:avLst/>
            <a:gdLst/>
            <a:ahLst/>
            <a:cxnLst/>
            <a:rect l="l" t="t" r="r" b="b"/>
            <a:pathLst>
              <a:path w="189229" h="800100">
                <a:moveTo>
                  <a:pt x="32004" y="70104"/>
                </a:moveTo>
                <a:lnTo>
                  <a:pt x="24384" y="70104"/>
                </a:lnTo>
                <a:lnTo>
                  <a:pt x="13501" y="68413"/>
                </a:lnTo>
                <a:lnTo>
                  <a:pt x="5905" y="63436"/>
                </a:lnTo>
                <a:lnTo>
                  <a:pt x="1452" y="55316"/>
                </a:lnTo>
                <a:lnTo>
                  <a:pt x="0" y="44196"/>
                </a:lnTo>
                <a:lnTo>
                  <a:pt x="881" y="37623"/>
                </a:lnTo>
                <a:lnTo>
                  <a:pt x="33337" y="13335"/>
                </a:lnTo>
                <a:lnTo>
                  <a:pt x="76033" y="4500"/>
                </a:lnTo>
                <a:lnTo>
                  <a:pt x="120396" y="0"/>
                </a:lnTo>
                <a:lnTo>
                  <a:pt x="130968" y="571"/>
                </a:lnTo>
                <a:lnTo>
                  <a:pt x="161544" y="21336"/>
                </a:lnTo>
                <a:lnTo>
                  <a:pt x="161544" y="36576"/>
                </a:lnTo>
                <a:lnTo>
                  <a:pt x="158496" y="42672"/>
                </a:lnTo>
                <a:lnTo>
                  <a:pt x="149352" y="54864"/>
                </a:lnTo>
                <a:lnTo>
                  <a:pt x="146304" y="56388"/>
                </a:lnTo>
                <a:lnTo>
                  <a:pt x="111252" y="56388"/>
                </a:lnTo>
                <a:lnTo>
                  <a:pt x="105156" y="57912"/>
                </a:lnTo>
                <a:lnTo>
                  <a:pt x="99060" y="64008"/>
                </a:lnTo>
                <a:lnTo>
                  <a:pt x="98679" y="65532"/>
                </a:lnTo>
                <a:lnTo>
                  <a:pt x="48768" y="65532"/>
                </a:lnTo>
                <a:lnTo>
                  <a:pt x="39624" y="68580"/>
                </a:lnTo>
                <a:lnTo>
                  <a:pt x="32004" y="70104"/>
                </a:lnTo>
                <a:close/>
              </a:path>
              <a:path w="189229" h="800100">
                <a:moveTo>
                  <a:pt x="143256" y="57912"/>
                </a:moveTo>
                <a:lnTo>
                  <a:pt x="135636" y="57912"/>
                </a:lnTo>
                <a:lnTo>
                  <a:pt x="117348" y="56388"/>
                </a:lnTo>
                <a:lnTo>
                  <a:pt x="146304" y="56388"/>
                </a:lnTo>
                <a:lnTo>
                  <a:pt x="143256" y="57912"/>
                </a:lnTo>
                <a:close/>
              </a:path>
              <a:path w="189229" h="800100">
                <a:moveTo>
                  <a:pt x="177736" y="745236"/>
                </a:moveTo>
                <a:lnTo>
                  <a:pt x="53340" y="745236"/>
                </a:lnTo>
                <a:lnTo>
                  <a:pt x="60221" y="743545"/>
                </a:lnTo>
                <a:lnTo>
                  <a:pt x="64960" y="738568"/>
                </a:lnTo>
                <a:lnTo>
                  <a:pt x="67698" y="730448"/>
                </a:lnTo>
                <a:lnTo>
                  <a:pt x="68580" y="719328"/>
                </a:lnTo>
                <a:lnTo>
                  <a:pt x="68214" y="683873"/>
                </a:lnTo>
                <a:lnTo>
                  <a:pt x="67116" y="641616"/>
                </a:lnTo>
                <a:lnTo>
                  <a:pt x="65288" y="592701"/>
                </a:lnTo>
                <a:lnTo>
                  <a:pt x="62727" y="537277"/>
                </a:lnTo>
                <a:lnTo>
                  <a:pt x="56144" y="413698"/>
                </a:lnTo>
                <a:lnTo>
                  <a:pt x="53583" y="358274"/>
                </a:lnTo>
                <a:lnTo>
                  <a:pt x="51755" y="309359"/>
                </a:lnTo>
                <a:lnTo>
                  <a:pt x="50657" y="267102"/>
                </a:lnTo>
                <a:lnTo>
                  <a:pt x="50292" y="231648"/>
                </a:lnTo>
                <a:lnTo>
                  <a:pt x="51816" y="123444"/>
                </a:lnTo>
                <a:lnTo>
                  <a:pt x="51554" y="106894"/>
                </a:lnTo>
                <a:lnTo>
                  <a:pt x="50863" y="91630"/>
                </a:lnTo>
                <a:lnTo>
                  <a:pt x="49887" y="77795"/>
                </a:lnTo>
                <a:lnTo>
                  <a:pt x="48768" y="65532"/>
                </a:lnTo>
                <a:lnTo>
                  <a:pt x="98679" y="65532"/>
                </a:lnTo>
                <a:lnTo>
                  <a:pt x="97536" y="70104"/>
                </a:lnTo>
                <a:lnTo>
                  <a:pt x="97536" y="79248"/>
                </a:lnTo>
                <a:lnTo>
                  <a:pt x="99060" y="159060"/>
                </a:lnTo>
                <a:lnTo>
                  <a:pt x="100965" y="207454"/>
                </a:lnTo>
                <a:lnTo>
                  <a:pt x="103632" y="261563"/>
                </a:lnTo>
                <a:lnTo>
                  <a:pt x="107061" y="321429"/>
                </a:lnTo>
                <a:lnTo>
                  <a:pt x="111252" y="387096"/>
                </a:lnTo>
                <a:lnTo>
                  <a:pt x="114800" y="452874"/>
                </a:lnTo>
                <a:lnTo>
                  <a:pt x="117799" y="513023"/>
                </a:lnTo>
                <a:lnTo>
                  <a:pt x="120205" y="567499"/>
                </a:lnTo>
                <a:lnTo>
                  <a:pt x="121976" y="616260"/>
                </a:lnTo>
                <a:lnTo>
                  <a:pt x="123070" y="659264"/>
                </a:lnTo>
                <a:lnTo>
                  <a:pt x="123444" y="737616"/>
                </a:lnTo>
                <a:lnTo>
                  <a:pt x="157527" y="737616"/>
                </a:lnTo>
                <a:lnTo>
                  <a:pt x="163901" y="738378"/>
                </a:lnTo>
                <a:lnTo>
                  <a:pt x="177736" y="745236"/>
                </a:lnTo>
                <a:close/>
              </a:path>
              <a:path w="189229" h="800100">
                <a:moveTo>
                  <a:pt x="157527" y="737616"/>
                </a:moveTo>
                <a:lnTo>
                  <a:pt x="123444" y="737616"/>
                </a:lnTo>
                <a:lnTo>
                  <a:pt x="131064" y="736092"/>
                </a:lnTo>
                <a:lnTo>
                  <a:pt x="144780" y="736092"/>
                </a:lnTo>
                <a:lnTo>
                  <a:pt x="157527" y="737616"/>
                </a:lnTo>
                <a:close/>
              </a:path>
              <a:path w="189229" h="800100">
                <a:moveTo>
                  <a:pt x="91440" y="800100"/>
                </a:moveTo>
                <a:lnTo>
                  <a:pt x="51435" y="798099"/>
                </a:lnTo>
                <a:lnTo>
                  <a:pt x="22860" y="792099"/>
                </a:lnTo>
                <a:lnTo>
                  <a:pt x="5715" y="782097"/>
                </a:lnTo>
                <a:lnTo>
                  <a:pt x="0" y="768096"/>
                </a:lnTo>
                <a:lnTo>
                  <a:pt x="2000" y="756975"/>
                </a:lnTo>
                <a:lnTo>
                  <a:pt x="8001" y="748855"/>
                </a:lnTo>
                <a:lnTo>
                  <a:pt x="18002" y="743878"/>
                </a:lnTo>
                <a:lnTo>
                  <a:pt x="32004" y="742188"/>
                </a:lnTo>
                <a:lnTo>
                  <a:pt x="53340" y="745236"/>
                </a:lnTo>
                <a:lnTo>
                  <a:pt x="177736" y="745236"/>
                </a:lnTo>
                <a:lnTo>
                  <a:pt x="186142" y="756666"/>
                </a:lnTo>
                <a:lnTo>
                  <a:pt x="188976" y="772668"/>
                </a:lnTo>
                <a:lnTo>
                  <a:pt x="188976" y="778764"/>
                </a:lnTo>
                <a:lnTo>
                  <a:pt x="163068" y="797052"/>
                </a:lnTo>
                <a:lnTo>
                  <a:pt x="91440" y="800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806034" y="7588079"/>
            <a:ext cx="3087116" cy="105946"/>
          </a:xfrm>
          <a:custGeom>
            <a:avLst/>
            <a:gdLst/>
            <a:ahLst/>
            <a:cxnLst/>
            <a:rect l="l" t="t" r="r" b="b"/>
            <a:pathLst>
              <a:path w="2182495" h="149859">
                <a:moveTo>
                  <a:pt x="155342" y="137195"/>
                </a:moveTo>
                <a:lnTo>
                  <a:pt x="102162" y="135351"/>
                </a:lnTo>
                <a:lnTo>
                  <a:pt x="56687" y="130415"/>
                </a:lnTo>
                <a:lnTo>
                  <a:pt x="9429" y="106680"/>
                </a:lnTo>
                <a:lnTo>
                  <a:pt x="1047" y="64198"/>
                </a:lnTo>
                <a:lnTo>
                  <a:pt x="0" y="33599"/>
                </a:lnTo>
                <a:lnTo>
                  <a:pt x="6381" y="0"/>
                </a:lnTo>
                <a:lnTo>
                  <a:pt x="2178081" y="18288"/>
                </a:lnTo>
                <a:lnTo>
                  <a:pt x="2181034" y="34028"/>
                </a:lnTo>
                <a:lnTo>
                  <a:pt x="2182272" y="53911"/>
                </a:lnTo>
                <a:lnTo>
                  <a:pt x="2180653" y="78081"/>
                </a:lnTo>
                <a:lnTo>
                  <a:pt x="2175033" y="106680"/>
                </a:lnTo>
                <a:lnTo>
                  <a:pt x="2164961" y="133040"/>
                </a:lnTo>
                <a:lnTo>
                  <a:pt x="2161174" y="135636"/>
                </a:lnTo>
                <a:lnTo>
                  <a:pt x="309657" y="135636"/>
                </a:lnTo>
                <a:lnTo>
                  <a:pt x="211082" y="137093"/>
                </a:lnTo>
                <a:lnTo>
                  <a:pt x="155342" y="137195"/>
                </a:lnTo>
                <a:close/>
              </a:path>
              <a:path w="2182495" h="149859">
                <a:moveTo>
                  <a:pt x="2103667" y="149756"/>
                </a:moveTo>
                <a:lnTo>
                  <a:pt x="2024157" y="147828"/>
                </a:lnTo>
                <a:lnTo>
                  <a:pt x="309657" y="135636"/>
                </a:lnTo>
                <a:lnTo>
                  <a:pt x="2161174" y="135636"/>
                </a:lnTo>
                <a:lnTo>
                  <a:pt x="2145887" y="146113"/>
                </a:lnTo>
                <a:lnTo>
                  <a:pt x="2103667" y="14975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851793" y="3950828"/>
            <a:ext cx="6994627" cy="37507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112307" y="4217907"/>
            <a:ext cx="4540405" cy="141411"/>
          </a:xfrm>
          <a:custGeom>
            <a:avLst/>
            <a:gdLst/>
            <a:ahLst/>
            <a:cxnLst/>
            <a:rect l="l" t="t" r="r" b="b"/>
            <a:pathLst>
              <a:path w="3209925" h="200025">
                <a:moveTo>
                  <a:pt x="3108960" y="199644"/>
                </a:moveTo>
                <a:lnTo>
                  <a:pt x="100584" y="199644"/>
                </a:lnTo>
                <a:lnTo>
                  <a:pt x="61722" y="191857"/>
                </a:lnTo>
                <a:lnTo>
                  <a:pt x="29718" y="170497"/>
                </a:lnTo>
                <a:lnTo>
                  <a:pt x="8001" y="138564"/>
                </a:lnTo>
                <a:lnTo>
                  <a:pt x="0" y="99060"/>
                </a:lnTo>
                <a:lnTo>
                  <a:pt x="8001" y="60436"/>
                </a:lnTo>
                <a:lnTo>
                  <a:pt x="29718" y="28956"/>
                </a:lnTo>
                <a:lnTo>
                  <a:pt x="61722" y="7762"/>
                </a:lnTo>
                <a:lnTo>
                  <a:pt x="100584" y="0"/>
                </a:lnTo>
                <a:lnTo>
                  <a:pt x="3108960" y="0"/>
                </a:lnTo>
                <a:lnTo>
                  <a:pt x="3147822" y="7762"/>
                </a:lnTo>
                <a:lnTo>
                  <a:pt x="3179826" y="28956"/>
                </a:lnTo>
                <a:lnTo>
                  <a:pt x="3201543" y="60436"/>
                </a:lnTo>
                <a:lnTo>
                  <a:pt x="3209544" y="99060"/>
                </a:lnTo>
                <a:lnTo>
                  <a:pt x="3201543" y="138564"/>
                </a:lnTo>
                <a:lnTo>
                  <a:pt x="3179826" y="170497"/>
                </a:lnTo>
                <a:lnTo>
                  <a:pt x="3147822" y="191857"/>
                </a:lnTo>
                <a:lnTo>
                  <a:pt x="3108960" y="1996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4162" y="4284707"/>
            <a:ext cx="227245" cy="8979"/>
          </a:xfrm>
          <a:custGeom>
            <a:avLst/>
            <a:gdLst/>
            <a:ahLst/>
            <a:cxnLst/>
            <a:rect l="l" t="t" r="r" b="b"/>
            <a:pathLst>
              <a:path w="160655" h="12700">
                <a:moveTo>
                  <a:pt x="90130" y="7620"/>
                </a:moveTo>
                <a:lnTo>
                  <a:pt x="68389" y="6738"/>
                </a:lnTo>
                <a:lnTo>
                  <a:pt x="46505" y="6286"/>
                </a:lnTo>
                <a:lnTo>
                  <a:pt x="1738" y="6096"/>
                </a:lnTo>
                <a:lnTo>
                  <a:pt x="0" y="5143"/>
                </a:lnTo>
                <a:lnTo>
                  <a:pt x="3833" y="3048"/>
                </a:lnTo>
                <a:lnTo>
                  <a:pt x="9667" y="952"/>
                </a:lnTo>
                <a:lnTo>
                  <a:pt x="13930" y="0"/>
                </a:lnTo>
                <a:lnTo>
                  <a:pt x="65746" y="190"/>
                </a:lnTo>
                <a:lnTo>
                  <a:pt x="91511" y="642"/>
                </a:lnTo>
                <a:lnTo>
                  <a:pt x="117562" y="1524"/>
                </a:lnTo>
                <a:lnTo>
                  <a:pt x="141075" y="1524"/>
                </a:lnTo>
                <a:lnTo>
                  <a:pt x="149066" y="2166"/>
                </a:lnTo>
                <a:lnTo>
                  <a:pt x="158710" y="4572"/>
                </a:lnTo>
                <a:lnTo>
                  <a:pt x="160234" y="6096"/>
                </a:lnTo>
                <a:lnTo>
                  <a:pt x="158519" y="6858"/>
                </a:lnTo>
                <a:lnTo>
                  <a:pt x="117181" y="6858"/>
                </a:lnTo>
                <a:lnTo>
                  <a:pt x="90130" y="7620"/>
                </a:lnTo>
                <a:close/>
              </a:path>
              <a:path w="160655" h="12700">
                <a:moveTo>
                  <a:pt x="141075" y="1524"/>
                </a:moveTo>
                <a:lnTo>
                  <a:pt x="117562" y="1524"/>
                </a:lnTo>
                <a:lnTo>
                  <a:pt x="128063" y="1357"/>
                </a:lnTo>
                <a:lnTo>
                  <a:pt x="138707" y="1333"/>
                </a:lnTo>
                <a:lnTo>
                  <a:pt x="141075" y="1524"/>
                </a:lnTo>
                <a:close/>
              </a:path>
              <a:path w="160655" h="12700">
                <a:moveTo>
                  <a:pt x="146518" y="12192"/>
                </a:moveTo>
                <a:lnTo>
                  <a:pt x="141946" y="10668"/>
                </a:lnTo>
                <a:lnTo>
                  <a:pt x="130421" y="7620"/>
                </a:lnTo>
                <a:lnTo>
                  <a:pt x="117181" y="6858"/>
                </a:lnTo>
                <a:lnTo>
                  <a:pt x="158519" y="6858"/>
                </a:lnTo>
                <a:lnTo>
                  <a:pt x="146518" y="12192"/>
                </a:lnTo>
                <a:close/>
              </a:path>
            </a:pathLst>
          </a:custGeom>
          <a:solidFill>
            <a:srgbClr val="CAD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413868" y="4248159"/>
            <a:ext cx="251608" cy="8504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01051" y="4242166"/>
            <a:ext cx="97006" cy="85745"/>
          </a:xfrm>
          <a:custGeom>
            <a:avLst/>
            <a:gdLst/>
            <a:ahLst/>
            <a:cxnLst/>
            <a:rect l="l" t="t" r="r" b="b"/>
            <a:pathLst>
              <a:path w="68580" h="121285">
                <a:moveTo>
                  <a:pt x="9525" y="120753"/>
                </a:moveTo>
                <a:lnTo>
                  <a:pt x="5238" y="119800"/>
                </a:lnTo>
                <a:lnTo>
                  <a:pt x="6096" y="116562"/>
                </a:lnTo>
                <a:lnTo>
                  <a:pt x="14073" y="109656"/>
                </a:lnTo>
                <a:lnTo>
                  <a:pt x="21907" y="102465"/>
                </a:lnTo>
                <a:lnTo>
                  <a:pt x="29456" y="94702"/>
                </a:lnTo>
                <a:lnTo>
                  <a:pt x="36576" y="86082"/>
                </a:lnTo>
                <a:lnTo>
                  <a:pt x="42624" y="77652"/>
                </a:lnTo>
                <a:lnTo>
                  <a:pt x="46101" y="70080"/>
                </a:lnTo>
                <a:lnTo>
                  <a:pt x="45577" y="62507"/>
                </a:lnTo>
                <a:lnTo>
                  <a:pt x="39624" y="54078"/>
                </a:lnTo>
                <a:lnTo>
                  <a:pt x="29360" y="42648"/>
                </a:lnTo>
                <a:lnTo>
                  <a:pt x="19240" y="31218"/>
                </a:lnTo>
                <a:lnTo>
                  <a:pt x="9405" y="19788"/>
                </a:lnTo>
                <a:lnTo>
                  <a:pt x="0" y="8358"/>
                </a:lnTo>
                <a:lnTo>
                  <a:pt x="23" y="4810"/>
                </a:lnTo>
                <a:lnTo>
                  <a:pt x="4762" y="1690"/>
                </a:lnTo>
                <a:lnTo>
                  <a:pt x="10929" y="0"/>
                </a:lnTo>
                <a:lnTo>
                  <a:pt x="15240" y="738"/>
                </a:lnTo>
                <a:lnTo>
                  <a:pt x="27836" y="15573"/>
                </a:lnTo>
                <a:lnTo>
                  <a:pt x="40576" y="30265"/>
                </a:lnTo>
                <a:lnTo>
                  <a:pt x="53601" y="44672"/>
                </a:lnTo>
                <a:lnTo>
                  <a:pt x="67056" y="58650"/>
                </a:lnTo>
                <a:lnTo>
                  <a:pt x="68580" y="60174"/>
                </a:lnTo>
                <a:lnTo>
                  <a:pt x="67056" y="60174"/>
                </a:lnTo>
                <a:lnTo>
                  <a:pt x="34051" y="105179"/>
                </a:lnTo>
                <a:lnTo>
                  <a:pt x="15525" y="119991"/>
                </a:lnTo>
                <a:lnTo>
                  <a:pt x="9525" y="120753"/>
                </a:lnTo>
                <a:close/>
              </a:path>
            </a:pathLst>
          </a:custGeom>
          <a:solidFill>
            <a:srgbClr val="CADB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979059" y="6975026"/>
            <a:ext cx="151874" cy="94813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561871" y="3993804"/>
            <a:ext cx="188083" cy="12821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823682" y="7535286"/>
            <a:ext cx="3041667" cy="15945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8214334" y="7158188"/>
            <a:ext cx="103473" cy="93736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989906" y="7130175"/>
            <a:ext cx="452693" cy="17562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7166672" y="7133408"/>
            <a:ext cx="327843" cy="183161"/>
          </a:xfrm>
          <a:custGeom>
            <a:avLst/>
            <a:gdLst/>
            <a:ahLst/>
            <a:cxnLst/>
            <a:rect l="l" t="t" r="r" b="b"/>
            <a:pathLst>
              <a:path w="231775" h="259079">
                <a:moveTo>
                  <a:pt x="3048" y="259080"/>
                </a:moveTo>
                <a:lnTo>
                  <a:pt x="0" y="257556"/>
                </a:lnTo>
                <a:lnTo>
                  <a:pt x="1524" y="256032"/>
                </a:lnTo>
                <a:lnTo>
                  <a:pt x="21621" y="219717"/>
                </a:lnTo>
                <a:lnTo>
                  <a:pt x="49149" y="187261"/>
                </a:lnTo>
                <a:lnTo>
                  <a:pt x="79533" y="156805"/>
                </a:lnTo>
                <a:lnTo>
                  <a:pt x="108204" y="126492"/>
                </a:lnTo>
                <a:lnTo>
                  <a:pt x="133754" y="94130"/>
                </a:lnTo>
                <a:lnTo>
                  <a:pt x="160591" y="60769"/>
                </a:lnTo>
                <a:lnTo>
                  <a:pt x="189428" y="29408"/>
                </a:lnTo>
                <a:lnTo>
                  <a:pt x="220980" y="3048"/>
                </a:lnTo>
                <a:lnTo>
                  <a:pt x="225552" y="0"/>
                </a:lnTo>
                <a:lnTo>
                  <a:pt x="231648" y="6096"/>
                </a:lnTo>
                <a:lnTo>
                  <a:pt x="193556" y="44018"/>
                </a:lnTo>
                <a:lnTo>
                  <a:pt x="160837" y="78541"/>
                </a:lnTo>
                <a:lnTo>
                  <a:pt x="128784" y="113917"/>
                </a:lnTo>
                <a:lnTo>
                  <a:pt x="97264" y="149827"/>
                </a:lnTo>
                <a:lnTo>
                  <a:pt x="4572" y="257556"/>
                </a:lnTo>
                <a:lnTo>
                  <a:pt x="3048" y="25908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211942" y="7132331"/>
            <a:ext cx="334131" cy="195282"/>
          </a:xfrm>
          <a:custGeom>
            <a:avLst/>
            <a:gdLst/>
            <a:ahLst/>
            <a:cxnLst/>
            <a:rect l="l" t="t" r="r" b="b"/>
            <a:pathLst>
              <a:path w="236220" h="276225">
                <a:moveTo>
                  <a:pt x="3048" y="275844"/>
                </a:moveTo>
                <a:lnTo>
                  <a:pt x="0" y="272796"/>
                </a:lnTo>
                <a:lnTo>
                  <a:pt x="0" y="271272"/>
                </a:lnTo>
                <a:lnTo>
                  <a:pt x="9048" y="256532"/>
                </a:lnTo>
                <a:lnTo>
                  <a:pt x="19812" y="243649"/>
                </a:lnTo>
                <a:lnTo>
                  <a:pt x="31718" y="231624"/>
                </a:lnTo>
                <a:lnTo>
                  <a:pt x="44196" y="219456"/>
                </a:lnTo>
                <a:lnTo>
                  <a:pt x="63603" y="198596"/>
                </a:lnTo>
                <a:lnTo>
                  <a:pt x="82867" y="177165"/>
                </a:lnTo>
                <a:lnTo>
                  <a:pt x="101846" y="155162"/>
                </a:lnTo>
                <a:lnTo>
                  <a:pt x="120396" y="132588"/>
                </a:lnTo>
                <a:lnTo>
                  <a:pt x="146732" y="99702"/>
                </a:lnTo>
                <a:lnTo>
                  <a:pt x="173355" y="67246"/>
                </a:lnTo>
                <a:lnTo>
                  <a:pt x="200548" y="35075"/>
                </a:lnTo>
                <a:lnTo>
                  <a:pt x="228600" y="3048"/>
                </a:lnTo>
                <a:lnTo>
                  <a:pt x="231648" y="0"/>
                </a:lnTo>
                <a:lnTo>
                  <a:pt x="236220" y="3048"/>
                </a:lnTo>
                <a:lnTo>
                  <a:pt x="234696" y="7620"/>
                </a:lnTo>
                <a:lnTo>
                  <a:pt x="225813" y="23955"/>
                </a:lnTo>
                <a:lnTo>
                  <a:pt x="213931" y="37719"/>
                </a:lnTo>
                <a:lnTo>
                  <a:pt x="200620" y="50911"/>
                </a:lnTo>
                <a:lnTo>
                  <a:pt x="187452" y="65532"/>
                </a:lnTo>
                <a:lnTo>
                  <a:pt x="159639" y="102870"/>
                </a:lnTo>
                <a:lnTo>
                  <a:pt x="129540" y="140208"/>
                </a:lnTo>
                <a:lnTo>
                  <a:pt x="98655" y="174236"/>
                </a:lnTo>
                <a:lnTo>
                  <a:pt x="67627" y="207835"/>
                </a:lnTo>
                <a:lnTo>
                  <a:pt x="36314" y="241149"/>
                </a:lnTo>
                <a:lnTo>
                  <a:pt x="4572" y="274320"/>
                </a:lnTo>
                <a:lnTo>
                  <a:pt x="304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65835" y="7139871"/>
            <a:ext cx="317063" cy="193038"/>
          </a:xfrm>
          <a:custGeom>
            <a:avLst/>
            <a:gdLst/>
            <a:ahLst/>
            <a:cxnLst/>
            <a:rect l="l" t="t" r="r" b="b"/>
            <a:pathLst>
              <a:path w="224154" h="273050">
                <a:moveTo>
                  <a:pt x="4572" y="272796"/>
                </a:moveTo>
                <a:lnTo>
                  <a:pt x="0" y="271272"/>
                </a:lnTo>
                <a:lnTo>
                  <a:pt x="1524" y="268224"/>
                </a:lnTo>
                <a:lnTo>
                  <a:pt x="22288" y="229195"/>
                </a:lnTo>
                <a:lnTo>
                  <a:pt x="51054" y="196024"/>
                </a:lnTo>
                <a:lnTo>
                  <a:pt x="82105" y="164282"/>
                </a:lnTo>
                <a:lnTo>
                  <a:pt x="109728" y="129540"/>
                </a:lnTo>
                <a:lnTo>
                  <a:pt x="124206" y="108537"/>
                </a:lnTo>
                <a:lnTo>
                  <a:pt x="139827" y="88392"/>
                </a:lnTo>
                <a:lnTo>
                  <a:pt x="156019" y="68246"/>
                </a:lnTo>
                <a:lnTo>
                  <a:pt x="172212" y="47244"/>
                </a:lnTo>
                <a:lnTo>
                  <a:pt x="202215" y="9953"/>
                </a:lnTo>
                <a:lnTo>
                  <a:pt x="220980" y="0"/>
                </a:lnTo>
                <a:lnTo>
                  <a:pt x="224028" y="4572"/>
                </a:lnTo>
                <a:lnTo>
                  <a:pt x="220980" y="7620"/>
                </a:lnTo>
                <a:lnTo>
                  <a:pt x="192024" y="40862"/>
                </a:lnTo>
                <a:lnTo>
                  <a:pt x="164211" y="75819"/>
                </a:lnTo>
                <a:lnTo>
                  <a:pt x="136969" y="111347"/>
                </a:lnTo>
                <a:lnTo>
                  <a:pt x="109728" y="146304"/>
                </a:lnTo>
                <a:lnTo>
                  <a:pt x="83462" y="177188"/>
                </a:lnTo>
                <a:lnTo>
                  <a:pt x="56197" y="207073"/>
                </a:lnTo>
                <a:lnTo>
                  <a:pt x="29789" y="237815"/>
                </a:lnTo>
                <a:lnTo>
                  <a:pt x="6096" y="271272"/>
                </a:lnTo>
                <a:lnTo>
                  <a:pt x="4572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311105" y="7134485"/>
            <a:ext cx="321554" cy="193936"/>
          </a:xfrm>
          <a:custGeom>
            <a:avLst/>
            <a:gdLst/>
            <a:ahLst/>
            <a:cxnLst/>
            <a:rect l="l" t="t" r="r" b="b"/>
            <a:pathLst>
              <a:path w="227329" h="274320">
                <a:moveTo>
                  <a:pt x="6096" y="274320"/>
                </a:moveTo>
                <a:lnTo>
                  <a:pt x="0" y="271272"/>
                </a:lnTo>
                <a:lnTo>
                  <a:pt x="3048" y="268224"/>
                </a:lnTo>
                <a:lnTo>
                  <a:pt x="12811" y="251412"/>
                </a:lnTo>
                <a:lnTo>
                  <a:pt x="25146" y="236601"/>
                </a:lnTo>
                <a:lnTo>
                  <a:pt x="38623" y="222361"/>
                </a:lnTo>
                <a:lnTo>
                  <a:pt x="51816" y="207264"/>
                </a:lnTo>
                <a:lnTo>
                  <a:pt x="67532" y="188690"/>
                </a:lnTo>
                <a:lnTo>
                  <a:pt x="82677" y="169545"/>
                </a:lnTo>
                <a:lnTo>
                  <a:pt x="97250" y="149828"/>
                </a:lnTo>
                <a:lnTo>
                  <a:pt x="111252" y="129540"/>
                </a:lnTo>
                <a:lnTo>
                  <a:pt x="136278" y="96488"/>
                </a:lnTo>
                <a:lnTo>
                  <a:pt x="161734" y="64008"/>
                </a:lnTo>
                <a:lnTo>
                  <a:pt x="188618" y="32670"/>
                </a:lnTo>
                <a:lnTo>
                  <a:pt x="217932" y="3048"/>
                </a:lnTo>
                <a:lnTo>
                  <a:pt x="220980" y="0"/>
                </a:lnTo>
                <a:lnTo>
                  <a:pt x="227076" y="6096"/>
                </a:lnTo>
                <a:lnTo>
                  <a:pt x="224028" y="10668"/>
                </a:lnTo>
                <a:lnTo>
                  <a:pt x="197191" y="45410"/>
                </a:lnTo>
                <a:lnTo>
                  <a:pt x="138945" y="113752"/>
                </a:lnTo>
                <a:lnTo>
                  <a:pt x="111252" y="149352"/>
                </a:lnTo>
                <a:lnTo>
                  <a:pt x="87129" y="181260"/>
                </a:lnTo>
                <a:lnTo>
                  <a:pt x="62293" y="212598"/>
                </a:lnTo>
                <a:lnTo>
                  <a:pt x="36028" y="242792"/>
                </a:lnTo>
                <a:lnTo>
                  <a:pt x="7620" y="271272"/>
                </a:lnTo>
                <a:lnTo>
                  <a:pt x="609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7362841" y="7146337"/>
            <a:ext cx="304490" cy="182264"/>
          </a:xfrm>
          <a:custGeom>
            <a:avLst/>
            <a:gdLst/>
            <a:ahLst/>
            <a:cxnLst/>
            <a:rect l="l" t="t" r="r" b="b"/>
            <a:pathLst>
              <a:path w="215264" h="257809">
                <a:moveTo>
                  <a:pt x="4572" y="257556"/>
                </a:moveTo>
                <a:lnTo>
                  <a:pt x="1524" y="257556"/>
                </a:lnTo>
                <a:lnTo>
                  <a:pt x="0" y="254508"/>
                </a:lnTo>
                <a:lnTo>
                  <a:pt x="1524" y="252984"/>
                </a:lnTo>
                <a:lnTo>
                  <a:pt x="24074" y="221051"/>
                </a:lnTo>
                <a:lnTo>
                  <a:pt x="49339" y="190690"/>
                </a:lnTo>
                <a:lnTo>
                  <a:pt x="75461" y="160615"/>
                </a:lnTo>
                <a:lnTo>
                  <a:pt x="100584" y="129540"/>
                </a:lnTo>
                <a:lnTo>
                  <a:pt x="125539" y="97797"/>
                </a:lnTo>
                <a:lnTo>
                  <a:pt x="150495" y="66484"/>
                </a:lnTo>
                <a:lnTo>
                  <a:pt x="176022" y="35456"/>
                </a:lnTo>
                <a:lnTo>
                  <a:pt x="202692" y="4572"/>
                </a:lnTo>
                <a:lnTo>
                  <a:pt x="207264" y="0"/>
                </a:lnTo>
                <a:lnTo>
                  <a:pt x="214884" y="4572"/>
                </a:lnTo>
                <a:lnTo>
                  <a:pt x="211836" y="10668"/>
                </a:lnTo>
                <a:lnTo>
                  <a:pt x="199834" y="27979"/>
                </a:lnTo>
                <a:lnTo>
                  <a:pt x="185547" y="44005"/>
                </a:lnTo>
                <a:lnTo>
                  <a:pt x="170688" y="59745"/>
                </a:lnTo>
                <a:lnTo>
                  <a:pt x="156972" y="76200"/>
                </a:lnTo>
                <a:lnTo>
                  <a:pt x="142589" y="93821"/>
                </a:lnTo>
                <a:lnTo>
                  <a:pt x="114966" y="130206"/>
                </a:lnTo>
                <a:lnTo>
                  <a:pt x="100584" y="147828"/>
                </a:lnTo>
                <a:lnTo>
                  <a:pt x="71056" y="181546"/>
                </a:lnTo>
                <a:lnTo>
                  <a:pt x="56649" y="198620"/>
                </a:lnTo>
                <a:lnTo>
                  <a:pt x="42672" y="216408"/>
                </a:lnTo>
                <a:lnTo>
                  <a:pt x="34790" y="228409"/>
                </a:lnTo>
                <a:lnTo>
                  <a:pt x="26479" y="239268"/>
                </a:lnTo>
                <a:lnTo>
                  <a:pt x="16740" y="248983"/>
                </a:lnTo>
                <a:lnTo>
                  <a:pt x="4572" y="2575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7433978" y="7201285"/>
            <a:ext cx="213412" cy="120671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50750" y="4950553"/>
            <a:ext cx="3910766" cy="1361141"/>
          </a:xfrm>
          <a:custGeom>
            <a:avLst/>
            <a:gdLst/>
            <a:ahLst/>
            <a:cxnLst/>
            <a:rect l="l" t="t" r="r" b="b"/>
            <a:pathLst>
              <a:path w="2764790" h="1925320">
                <a:moveTo>
                  <a:pt x="2634996" y="1924812"/>
                </a:moveTo>
                <a:lnTo>
                  <a:pt x="129540" y="1924812"/>
                </a:lnTo>
                <a:lnTo>
                  <a:pt x="79081" y="1914667"/>
                </a:lnTo>
                <a:lnTo>
                  <a:pt x="37909" y="1887093"/>
                </a:lnTo>
                <a:lnTo>
                  <a:pt x="10167" y="1846373"/>
                </a:lnTo>
                <a:lnTo>
                  <a:pt x="0" y="1796796"/>
                </a:lnTo>
                <a:lnTo>
                  <a:pt x="0" y="128016"/>
                </a:lnTo>
                <a:lnTo>
                  <a:pt x="10167" y="78438"/>
                </a:lnTo>
                <a:lnTo>
                  <a:pt x="37909" y="37719"/>
                </a:lnTo>
                <a:lnTo>
                  <a:pt x="79081" y="10144"/>
                </a:lnTo>
                <a:lnTo>
                  <a:pt x="129540" y="0"/>
                </a:lnTo>
                <a:lnTo>
                  <a:pt x="2634996" y="0"/>
                </a:lnTo>
                <a:lnTo>
                  <a:pt x="2685454" y="10144"/>
                </a:lnTo>
                <a:lnTo>
                  <a:pt x="2726626" y="37719"/>
                </a:lnTo>
                <a:lnTo>
                  <a:pt x="2754368" y="78438"/>
                </a:lnTo>
                <a:lnTo>
                  <a:pt x="2764536" y="128016"/>
                </a:lnTo>
                <a:lnTo>
                  <a:pt x="2764536" y="1796796"/>
                </a:lnTo>
                <a:lnTo>
                  <a:pt x="2754368" y="1846373"/>
                </a:lnTo>
                <a:lnTo>
                  <a:pt x="2726626" y="1887093"/>
                </a:lnTo>
                <a:lnTo>
                  <a:pt x="2685454" y="1914667"/>
                </a:lnTo>
                <a:lnTo>
                  <a:pt x="2634996" y="192481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086197" y="5381606"/>
            <a:ext cx="990715" cy="542751"/>
          </a:xfrm>
          <a:custGeom>
            <a:avLst/>
            <a:gdLst/>
            <a:ahLst/>
            <a:cxnLst/>
            <a:rect l="l" t="t" r="r" b="b"/>
            <a:pathLst>
              <a:path w="700404" h="767714">
                <a:moveTo>
                  <a:pt x="23176" y="766833"/>
                </a:moveTo>
                <a:lnTo>
                  <a:pt x="3085" y="700485"/>
                </a:lnTo>
                <a:lnTo>
                  <a:pt x="1690" y="650247"/>
                </a:lnTo>
                <a:lnTo>
                  <a:pt x="646" y="594240"/>
                </a:lnTo>
                <a:lnTo>
                  <a:pt x="116" y="544215"/>
                </a:lnTo>
                <a:lnTo>
                  <a:pt x="0" y="439228"/>
                </a:lnTo>
                <a:lnTo>
                  <a:pt x="306" y="388500"/>
                </a:lnTo>
                <a:lnTo>
                  <a:pt x="877" y="327350"/>
                </a:lnTo>
                <a:lnTo>
                  <a:pt x="2606" y="175140"/>
                </a:lnTo>
                <a:lnTo>
                  <a:pt x="3079" y="125719"/>
                </a:lnTo>
                <a:lnTo>
                  <a:pt x="3436" y="68707"/>
                </a:lnTo>
                <a:lnTo>
                  <a:pt x="3554" y="21216"/>
                </a:lnTo>
                <a:lnTo>
                  <a:pt x="6840" y="11477"/>
                </a:lnTo>
                <a:lnTo>
                  <a:pt x="14984" y="3881"/>
                </a:lnTo>
                <a:lnTo>
                  <a:pt x="25414" y="0"/>
                </a:lnTo>
                <a:lnTo>
                  <a:pt x="35558" y="1404"/>
                </a:lnTo>
                <a:lnTo>
                  <a:pt x="88044" y="25788"/>
                </a:lnTo>
                <a:lnTo>
                  <a:pt x="50798" y="25788"/>
                </a:lnTo>
                <a:lnTo>
                  <a:pt x="42797" y="31265"/>
                </a:lnTo>
                <a:lnTo>
                  <a:pt x="26795" y="41648"/>
                </a:lnTo>
                <a:lnTo>
                  <a:pt x="18794" y="47124"/>
                </a:lnTo>
                <a:lnTo>
                  <a:pt x="50812" y="61557"/>
                </a:lnTo>
                <a:lnTo>
                  <a:pt x="50687" y="284669"/>
                </a:lnTo>
                <a:lnTo>
                  <a:pt x="50436" y="336875"/>
                </a:lnTo>
                <a:lnTo>
                  <a:pt x="50036" y="388500"/>
                </a:lnTo>
                <a:lnTo>
                  <a:pt x="49447" y="440423"/>
                </a:lnTo>
                <a:lnTo>
                  <a:pt x="48652" y="491479"/>
                </a:lnTo>
                <a:lnTo>
                  <a:pt x="47522" y="546302"/>
                </a:lnTo>
                <a:lnTo>
                  <a:pt x="46228" y="596058"/>
                </a:lnTo>
                <a:lnTo>
                  <a:pt x="44545" y="648234"/>
                </a:lnTo>
                <a:lnTo>
                  <a:pt x="42496" y="700485"/>
                </a:lnTo>
                <a:lnTo>
                  <a:pt x="40130" y="751212"/>
                </a:lnTo>
                <a:lnTo>
                  <a:pt x="34867" y="762595"/>
                </a:lnTo>
                <a:lnTo>
                  <a:pt x="23176" y="766833"/>
                </a:lnTo>
                <a:close/>
              </a:path>
              <a:path w="700404" h="767714">
                <a:moveTo>
                  <a:pt x="50812" y="61557"/>
                </a:moveTo>
                <a:lnTo>
                  <a:pt x="18794" y="47124"/>
                </a:lnTo>
                <a:lnTo>
                  <a:pt x="26795" y="41648"/>
                </a:lnTo>
                <a:lnTo>
                  <a:pt x="42797" y="31265"/>
                </a:lnTo>
                <a:lnTo>
                  <a:pt x="50798" y="25788"/>
                </a:lnTo>
                <a:lnTo>
                  <a:pt x="50812" y="61557"/>
                </a:lnTo>
                <a:close/>
              </a:path>
              <a:path w="700404" h="767714">
                <a:moveTo>
                  <a:pt x="647498" y="378943"/>
                </a:moveTo>
                <a:lnTo>
                  <a:pt x="593723" y="336875"/>
                </a:lnTo>
                <a:lnTo>
                  <a:pt x="559766" y="317706"/>
                </a:lnTo>
                <a:lnTo>
                  <a:pt x="482992" y="275761"/>
                </a:lnTo>
                <a:lnTo>
                  <a:pt x="438101" y="251999"/>
                </a:lnTo>
                <a:lnTo>
                  <a:pt x="393064" y="228676"/>
                </a:lnTo>
                <a:lnTo>
                  <a:pt x="255649" y="159272"/>
                </a:lnTo>
                <a:lnTo>
                  <a:pt x="161669" y="113228"/>
                </a:lnTo>
                <a:lnTo>
                  <a:pt x="114298" y="90756"/>
                </a:lnTo>
                <a:lnTo>
                  <a:pt x="66673" y="68707"/>
                </a:lnTo>
                <a:lnTo>
                  <a:pt x="50812" y="61557"/>
                </a:lnTo>
                <a:lnTo>
                  <a:pt x="50798" y="25788"/>
                </a:lnTo>
                <a:lnTo>
                  <a:pt x="88044" y="25788"/>
                </a:lnTo>
                <a:lnTo>
                  <a:pt x="216533" y="86558"/>
                </a:lnTo>
                <a:lnTo>
                  <a:pt x="306020" y="130206"/>
                </a:lnTo>
                <a:lnTo>
                  <a:pt x="395222" y="175140"/>
                </a:lnTo>
                <a:lnTo>
                  <a:pt x="483346" y="220714"/>
                </a:lnTo>
                <a:lnTo>
                  <a:pt x="527225" y="244050"/>
                </a:lnTo>
                <a:lnTo>
                  <a:pt x="570592" y="268336"/>
                </a:lnTo>
                <a:lnTo>
                  <a:pt x="613154" y="294012"/>
                </a:lnTo>
                <a:lnTo>
                  <a:pt x="637871" y="308181"/>
                </a:lnTo>
                <a:lnTo>
                  <a:pt x="666875" y="327350"/>
                </a:lnTo>
                <a:lnTo>
                  <a:pt x="690735" y="350805"/>
                </a:lnTo>
                <a:lnTo>
                  <a:pt x="698909" y="374594"/>
                </a:lnTo>
                <a:lnTo>
                  <a:pt x="650111" y="374594"/>
                </a:lnTo>
                <a:lnTo>
                  <a:pt x="649778" y="375570"/>
                </a:lnTo>
                <a:lnTo>
                  <a:pt x="647498" y="378943"/>
                </a:lnTo>
                <a:close/>
              </a:path>
              <a:path w="700404" h="767714">
                <a:moveTo>
                  <a:pt x="652778" y="383928"/>
                </a:moveTo>
                <a:lnTo>
                  <a:pt x="647498" y="378943"/>
                </a:lnTo>
                <a:lnTo>
                  <a:pt x="649778" y="375570"/>
                </a:lnTo>
                <a:lnTo>
                  <a:pt x="650111" y="374594"/>
                </a:lnTo>
                <a:lnTo>
                  <a:pt x="649873" y="377904"/>
                </a:lnTo>
                <a:lnTo>
                  <a:pt x="652778" y="383928"/>
                </a:lnTo>
                <a:close/>
              </a:path>
              <a:path w="700404" h="767714">
                <a:moveTo>
                  <a:pt x="697882" y="383928"/>
                </a:moveTo>
                <a:lnTo>
                  <a:pt x="652778" y="383928"/>
                </a:lnTo>
                <a:lnTo>
                  <a:pt x="649873" y="377904"/>
                </a:lnTo>
                <a:lnTo>
                  <a:pt x="650111" y="374594"/>
                </a:lnTo>
                <a:lnTo>
                  <a:pt x="698909" y="374594"/>
                </a:lnTo>
                <a:lnTo>
                  <a:pt x="700022" y="377832"/>
                </a:lnTo>
                <a:lnTo>
                  <a:pt x="697882" y="383928"/>
                </a:lnTo>
                <a:close/>
              </a:path>
              <a:path w="700404" h="767714">
                <a:moveTo>
                  <a:pt x="55561" y="767262"/>
                </a:moveTo>
                <a:lnTo>
                  <a:pt x="42797" y="754641"/>
                </a:lnTo>
                <a:lnTo>
                  <a:pt x="40892" y="736877"/>
                </a:lnTo>
                <a:lnTo>
                  <a:pt x="53846" y="722256"/>
                </a:lnTo>
                <a:lnTo>
                  <a:pt x="149350" y="674504"/>
                </a:lnTo>
                <a:lnTo>
                  <a:pt x="243838" y="625736"/>
                </a:lnTo>
                <a:lnTo>
                  <a:pt x="337310" y="575952"/>
                </a:lnTo>
                <a:lnTo>
                  <a:pt x="420703" y="530037"/>
                </a:lnTo>
                <a:lnTo>
                  <a:pt x="461851" y="506714"/>
                </a:lnTo>
                <a:lnTo>
                  <a:pt x="502634" y="482952"/>
                </a:lnTo>
                <a:lnTo>
                  <a:pt x="543050" y="458604"/>
                </a:lnTo>
                <a:lnTo>
                  <a:pt x="582484" y="432315"/>
                </a:lnTo>
                <a:lnTo>
                  <a:pt x="626941" y="398907"/>
                </a:lnTo>
                <a:lnTo>
                  <a:pt x="647498" y="378943"/>
                </a:lnTo>
                <a:lnTo>
                  <a:pt x="652778" y="383928"/>
                </a:lnTo>
                <a:lnTo>
                  <a:pt x="697882" y="383928"/>
                </a:lnTo>
                <a:lnTo>
                  <a:pt x="690116" y="406050"/>
                </a:lnTo>
                <a:lnTo>
                  <a:pt x="640015" y="452199"/>
                </a:lnTo>
                <a:lnTo>
                  <a:pt x="574091" y="496022"/>
                </a:lnTo>
                <a:lnTo>
                  <a:pt x="532845" y="521601"/>
                </a:lnTo>
                <a:lnTo>
                  <a:pt x="491015" y="546302"/>
                </a:lnTo>
                <a:lnTo>
                  <a:pt x="448672" y="570417"/>
                </a:lnTo>
                <a:lnTo>
                  <a:pt x="405890" y="594240"/>
                </a:lnTo>
                <a:lnTo>
                  <a:pt x="312468" y="644777"/>
                </a:lnTo>
                <a:lnTo>
                  <a:pt x="217980" y="694353"/>
                </a:lnTo>
                <a:lnTo>
                  <a:pt x="122853" y="742757"/>
                </a:lnTo>
                <a:lnTo>
                  <a:pt x="75182" y="766452"/>
                </a:lnTo>
                <a:lnTo>
                  <a:pt x="55561" y="76726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93279" y="5180722"/>
            <a:ext cx="1849395" cy="931520"/>
          </a:xfrm>
          <a:custGeom>
            <a:avLst/>
            <a:gdLst/>
            <a:ahLst/>
            <a:cxnLst/>
            <a:rect l="l" t="t" r="r" b="b"/>
            <a:pathLst>
              <a:path w="1307464" h="1317625">
                <a:moveTo>
                  <a:pt x="194985" y="1117370"/>
                </a:moveTo>
                <a:lnTo>
                  <a:pt x="150722" y="1083325"/>
                </a:lnTo>
                <a:lnTo>
                  <a:pt x="122581" y="1051474"/>
                </a:lnTo>
                <a:lnTo>
                  <a:pt x="97467" y="1017713"/>
                </a:lnTo>
                <a:lnTo>
                  <a:pt x="75334" y="982227"/>
                </a:lnTo>
                <a:lnTo>
                  <a:pt x="56136" y="945197"/>
                </a:lnTo>
                <a:lnTo>
                  <a:pt x="39826" y="906807"/>
                </a:lnTo>
                <a:lnTo>
                  <a:pt x="26332" y="867137"/>
                </a:lnTo>
                <a:lnTo>
                  <a:pt x="15690" y="826682"/>
                </a:lnTo>
                <a:lnTo>
                  <a:pt x="7770" y="785313"/>
                </a:lnTo>
                <a:lnTo>
                  <a:pt x="2556" y="743316"/>
                </a:lnTo>
                <a:lnTo>
                  <a:pt x="0" y="700876"/>
                </a:lnTo>
                <a:lnTo>
                  <a:pt x="56" y="658176"/>
                </a:lnTo>
                <a:lnTo>
                  <a:pt x="2679" y="615398"/>
                </a:lnTo>
                <a:lnTo>
                  <a:pt x="7822" y="572727"/>
                </a:lnTo>
                <a:lnTo>
                  <a:pt x="15439" y="530344"/>
                </a:lnTo>
                <a:lnTo>
                  <a:pt x="25485" y="488434"/>
                </a:lnTo>
                <a:lnTo>
                  <a:pt x="37913" y="447180"/>
                </a:lnTo>
                <a:lnTo>
                  <a:pt x="52677" y="406765"/>
                </a:lnTo>
                <a:lnTo>
                  <a:pt x="69731" y="367371"/>
                </a:lnTo>
                <a:lnTo>
                  <a:pt x="89029" y="329183"/>
                </a:lnTo>
                <a:lnTo>
                  <a:pt x="110524" y="292384"/>
                </a:lnTo>
                <a:lnTo>
                  <a:pt x="134172" y="257156"/>
                </a:lnTo>
                <a:lnTo>
                  <a:pt x="159926" y="223683"/>
                </a:lnTo>
                <a:lnTo>
                  <a:pt x="187739" y="192149"/>
                </a:lnTo>
                <a:lnTo>
                  <a:pt x="217567" y="162736"/>
                </a:lnTo>
                <a:lnTo>
                  <a:pt x="249361" y="135627"/>
                </a:lnTo>
                <a:lnTo>
                  <a:pt x="283078" y="111007"/>
                </a:lnTo>
                <a:lnTo>
                  <a:pt x="318670" y="89057"/>
                </a:lnTo>
                <a:lnTo>
                  <a:pt x="356091" y="69962"/>
                </a:lnTo>
                <a:lnTo>
                  <a:pt x="395296" y="53904"/>
                </a:lnTo>
                <a:lnTo>
                  <a:pt x="441223" y="38952"/>
                </a:lnTo>
                <a:lnTo>
                  <a:pt x="488669" y="26196"/>
                </a:lnTo>
                <a:lnTo>
                  <a:pt x="537335" y="15780"/>
                </a:lnTo>
                <a:lnTo>
                  <a:pt x="586920" y="7846"/>
                </a:lnTo>
                <a:lnTo>
                  <a:pt x="637126" y="2538"/>
                </a:lnTo>
                <a:lnTo>
                  <a:pt x="687651" y="0"/>
                </a:lnTo>
                <a:lnTo>
                  <a:pt x="738196" y="373"/>
                </a:lnTo>
                <a:lnTo>
                  <a:pt x="788461" y="3803"/>
                </a:lnTo>
                <a:lnTo>
                  <a:pt x="838147" y="10431"/>
                </a:lnTo>
                <a:lnTo>
                  <a:pt x="886953" y="20402"/>
                </a:lnTo>
                <a:lnTo>
                  <a:pt x="934579" y="33859"/>
                </a:lnTo>
                <a:lnTo>
                  <a:pt x="980725" y="50945"/>
                </a:lnTo>
                <a:lnTo>
                  <a:pt x="987903" y="54319"/>
                </a:lnTo>
                <a:lnTo>
                  <a:pt x="702756" y="54319"/>
                </a:lnTo>
                <a:lnTo>
                  <a:pt x="651716" y="55460"/>
                </a:lnTo>
                <a:lnTo>
                  <a:pt x="600853" y="59890"/>
                </a:lnTo>
                <a:lnTo>
                  <a:pt x="550518" y="67563"/>
                </a:lnTo>
                <a:lnTo>
                  <a:pt x="501064" y="78434"/>
                </a:lnTo>
                <a:lnTo>
                  <a:pt x="452842" y="92455"/>
                </a:lnTo>
                <a:lnTo>
                  <a:pt x="406206" y="109581"/>
                </a:lnTo>
                <a:lnTo>
                  <a:pt x="361506" y="129766"/>
                </a:lnTo>
                <a:lnTo>
                  <a:pt x="319096" y="152964"/>
                </a:lnTo>
                <a:lnTo>
                  <a:pt x="277471" y="181564"/>
                </a:lnTo>
                <a:lnTo>
                  <a:pt x="239873" y="214242"/>
                </a:lnTo>
                <a:lnTo>
                  <a:pt x="206151" y="250556"/>
                </a:lnTo>
                <a:lnTo>
                  <a:pt x="176154" y="290069"/>
                </a:lnTo>
                <a:lnTo>
                  <a:pt x="149731" y="332342"/>
                </a:lnTo>
                <a:lnTo>
                  <a:pt x="126733" y="376935"/>
                </a:lnTo>
                <a:lnTo>
                  <a:pt x="107009" y="423410"/>
                </a:lnTo>
                <a:lnTo>
                  <a:pt x="90408" y="471327"/>
                </a:lnTo>
                <a:lnTo>
                  <a:pt x="76780" y="520248"/>
                </a:lnTo>
                <a:lnTo>
                  <a:pt x="66437" y="570925"/>
                </a:lnTo>
                <a:lnTo>
                  <a:pt x="59819" y="621502"/>
                </a:lnTo>
                <a:lnTo>
                  <a:pt x="56968" y="671814"/>
                </a:lnTo>
                <a:lnTo>
                  <a:pt x="57928" y="721698"/>
                </a:lnTo>
                <a:lnTo>
                  <a:pt x="62740" y="770989"/>
                </a:lnTo>
                <a:lnTo>
                  <a:pt x="71446" y="819523"/>
                </a:lnTo>
                <a:lnTo>
                  <a:pt x="84127" y="867241"/>
                </a:lnTo>
                <a:lnTo>
                  <a:pt x="100713" y="913666"/>
                </a:lnTo>
                <a:lnTo>
                  <a:pt x="121357" y="958945"/>
                </a:lnTo>
                <a:lnTo>
                  <a:pt x="146066" y="1002813"/>
                </a:lnTo>
                <a:lnTo>
                  <a:pt x="174881" y="1045103"/>
                </a:lnTo>
                <a:lnTo>
                  <a:pt x="207844" y="1085652"/>
                </a:lnTo>
                <a:lnTo>
                  <a:pt x="211940" y="1098511"/>
                </a:lnTo>
                <a:lnTo>
                  <a:pt x="206320" y="1110798"/>
                </a:lnTo>
                <a:lnTo>
                  <a:pt x="194985" y="1117370"/>
                </a:lnTo>
                <a:close/>
              </a:path>
              <a:path w="1307464" h="1317625">
                <a:moveTo>
                  <a:pt x="936029" y="1269588"/>
                </a:moveTo>
                <a:lnTo>
                  <a:pt x="660664" y="1269588"/>
                </a:lnTo>
                <a:lnTo>
                  <a:pt x="707857" y="1267008"/>
                </a:lnTo>
                <a:lnTo>
                  <a:pt x="754467" y="1261794"/>
                </a:lnTo>
                <a:lnTo>
                  <a:pt x="800447" y="1253870"/>
                </a:lnTo>
                <a:lnTo>
                  <a:pt x="845497" y="1243188"/>
                </a:lnTo>
                <a:lnTo>
                  <a:pt x="889381" y="1229694"/>
                </a:lnTo>
                <a:lnTo>
                  <a:pt x="931861" y="1213331"/>
                </a:lnTo>
                <a:lnTo>
                  <a:pt x="972702" y="1194046"/>
                </a:lnTo>
                <a:lnTo>
                  <a:pt x="1011665" y="1171784"/>
                </a:lnTo>
                <a:lnTo>
                  <a:pt x="1048515" y="1146489"/>
                </a:lnTo>
                <a:lnTo>
                  <a:pt x="1083015" y="1118107"/>
                </a:lnTo>
                <a:lnTo>
                  <a:pt x="1114928" y="1086583"/>
                </a:lnTo>
                <a:lnTo>
                  <a:pt x="1144017" y="1051862"/>
                </a:lnTo>
                <a:lnTo>
                  <a:pt x="1170046" y="1013890"/>
                </a:lnTo>
                <a:lnTo>
                  <a:pt x="1192777" y="972610"/>
                </a:lnTo>
                <a:lnTo>
                  <a:pt x="1211974" y="927969"/>
                </a:lnTo>
                <a:lnTo>
                  <a:pt x="1227400" y="879912"/>
                </a:lnTo>
                <a:lnTo>
                  <a:pt x="1239083" y="828084"/>
                </a:lnTo>
                <a:lnTo>
                  <a:pt x="1246855" y="775613"/>
                </a:lnTo>
                <a:lnTo>
                  <a:pt x="1250948" y="722714"/>
                </a:lnTo>
                <a:lnTo>
                  <a:pt x="1251594" y="669600"/>
                </a:lnTo>
                <a:lnTo>
                  <a:pt x="1249025" y="616486"/>
                </a:lnTo>
                <a:lnTo>
                  <a:pt x="1243474" y="563587"/>
                </a:lnTo>
                <a:lnTo>
                  <a:pt x="1235172" y="511116"/>
                </a:lnTo>
                <a:lnTo>
                  <a:pt x="1224352" y="459288"/>
                </a:lnTo>
                <a:lnTo>
                  <a:pt x="1212294" y="411850"/>
                </a:lnTo>
                <a:lnTo>
                  <a:pt x="1198432" y="365725"/>
                </a:lnTo>
                <a:lnTo>
                  <a:pt x="1182106" y="321619"/>
                </a:lnTo>
                <a:lnTo>
                  <a:pt x="1162440" y="279646"/>
                </a:lnTo>
                <a:lnTo>
                  <a:pt x="1138702" y="240317"/>
                </a:lnTo>
                <a:lnTo>
                  <a:pt x="1110124" y="204042"/>
                </a:lnTo>
                <a:lnTo>
                  <a:pt x="1075938" y="171231"/>
                </a:lnTo>
                <a:lnTo>
                  <a:pt x="1035376" y="142296"/>
                </a:lnTo>
                <a:lnTo>
                  <a:pt x="992966" y="119123"/>
                </a:lnTo>
                <a:lnTo>
                  <a:pt x="948267" y="99562"/>
                </a:lnTo>
                <a:lnTo>
                  <a:pt x="901630" y="83567"/>
                </a:lnTo>
                <a:lnTo>
                  <a:pt x="853408" y="71091"/>
                </a:lnTo>
                <a:lnTo>
                  <a:pt x="803954" y="62088"/>
                </a:lnTo>
                <a:lnTo>
                  <a:pt x="753619" y="56513"/>
                </a:lnTo>
                <a:lnTo>
                  <a:pt x="702756" y="54319"/>
                </a:lnTo>
                <a:lnTo>
                  <a:pt x="987903" y="54319"/>
                </a:lnTo>
                <a:lnTo>
                  <a:pt x="1025092" y="71802"/>
                </a:lnTo>
                <a:lnTo>
                  <a:pt x="1067380" y="96576"/>
                </a:lnTo>
                <a:lnTo>
                  <a:pt x="1105950" y="125218"/>
                </a:lnTo>
                <a:lnTo>
                  <a:pt x="1140672" y="157829"/>
                </a:lnTo>
                <a:lnTo>
                  <a:pt x="1171683" y="193990"/>
                </a:lnTo>
                <a:lnTo>
                  <a:pt x="1199117" y="233280"/>
                </a:lnTo>
                <a:lnTo>
                  <a:pt x="1223110" y="275279"/>
                </a:lnTo>
                <a:lnTo>
                  <a:pt x="1243798" y="319567"/>
                </a:lnTo>
                <a:lnTo>
                  <a:pt x="1261346" y="365824"/>
                </a:lnTo>
                <a:lnTo>
                  <a:pt x="1275800" y="413333"/>
                </a:lnTo>
                <a:lnTo>
                  <a:pt x="1287385" y="461970"/>
                </a:lnTo>
                <a:lnTo>
                  <a:pt x="1296206" y="511217"/>
                </a:lnTo>
                <a:lnTo>
                  <a:pt x="1302399" y="560653"/>
                </a:lnTo>
                <a:lnTo>
                  <a:pt x="1306099" y="609859"/>
                </a:lnTo>
                <a:lnTo>
                  <a:pt x="1307443" y="658415"/>
                </a:lnTo>
                <a:lnTo>
                  <a:pt x="1306565" y="705900"/>
                </a:lnTo>
                <a:lnTo>
                  <a:pt x="1303600" y="751896"/>
                </a:lnTo>
                <a:lnTo>
                  <a:pt x="1297696" y="802057"/>
                </a:lnTo>
                <a:lnTo>
                  <a:pt x="1288583" y="850721"/>
                </a:lnTo>
                <a:lnTo>
                  <a:pt x="1276305" y="897746"/>
                </a:lnTo>
                <a:lnTo>
                  <a:pt x="1260904" y="942991"/>
                </a:lnTo>
                <a:lnTo>
                  <a:pt x="1242422" y="986317"/>
                </a:lnTo>
                <a:lnTo>
                  <a:pt x="1220902" y="1027582"/>
                </a:lnTo>
                <a:lnTo>
                  <a:pt x="1196386" y="1066646"/>
                </a:lnTo>
                <a:lnTo>
                  <a:pt x="1168917" y="1103368"/>
                </a:lnTo>
                <a:lnTo>
                  <a:pt x="1138536" y="1137608"/>
                </a:lnTo>
                <a:lnTo>
                  <a:pt x="1105287" y="1169225"/>
                </a:lnTo>
                <a:lnTo>
                  <a:pt x="1069211" y="1198078"/>
                </a:lnTo>
                <a:lnTo>
                  <a:pt x="1030352" y="1224026"/>
                </a:lnTo>
                <a:lnTo>
                  <a:pt x="988751" y="1246930"/>
                </a:lnTo>
                <a:lnTo>
                  <a:pt x="944451" y="1266648"/>
                </a:lnTo>
                <a:lnTo>
                  <a:pt x="936029" y="1269588"/>
                </a:lnTo>
                <a:close/>
              </a:path>
              <a:path w="1307464" h="1317625">
                <a:moveTo>
                  <a:pt x="617913" y="1317582"/>
                </a:moveTo>
                <a:lnTo>
                  <a:pt x="567947" y="1315325"/>
                </a:lnTo>
                <a:lnTo>
                  <a:pt x="518095" y="1310279"/>
                </a:lnTo>
                <a:lnTo>
                  <a:pt x="468971" y="1302192"/>
                </a:lnTo>
                <a:lnTo>
                  <a:pt x="421192" y="1290807"/>
                </a:lnTo>
                <a:lnTo>
                  <a:pt x="375371" y="1275870"/>
                </a:lnTo>
                <a:lnTo>
                  <a:pt x="332124" y="1257126"/>
                </a:lnTo>
                <a:lnTo>
                  <a:pt x="292066" y="1234321"/>
                </a:lnTo>
                <a:lnTo>
                  <a:pt x="255812" y="1207200"/>
                </a:lnTo>
                <a:lnTo>
                  <a:pt x="223977" y="1175509"/>
                </a:lnTo>
                <a:lnTo>
                  <a:pt x="197176" y="1138992"/>
                </a:lnTo>
                <a:lnTo>
                  <a:pt x="194771" y="1123276"/>
                </a:lnTo>
                <a:lnTo>
                  <a:pt x="205368" y="1112703"/>
                </a:lnTo>
                <a:lnTo>
                  <a:pt x="221393" y="1110703"/>
                </a:lnTo>
                <a:lnTo>
                  <a:pt x="235276" y="1120704"/>
                </a:lnTo>
                <a:lnTo>
                  <a:pt x="263613" y="1157244"/>
                </a:lnTo>
                <a:lnTo>
                  <a:pt x="298522" y="1187284"/>
                </a:lnTo>
                <a:lnTo>
                  <a:pt x="338575" y="1211465"/>
                </a:lnTo>
                <a:lnTo>
                  <a:pt x="382342" y="1230432"/>
                </a:lnTo>
                <a:lnTo>
                  <a:pt x="428395" y="1244826"/>
                </a:lnTo>
                <a:lnTo>
                  <a:pt x="475306" y="1255292"/>
                </a:lnTo>
                <a:lnTo>
                  <a:pt x="521645" y="1262472"/>
                </a:lnTo>
                <a:lnTo>
                  <a:pt x="565984" y="1267008"/>
                </a:lnTo>
                <a:lnTo>
                  <a:pt x="613316" y="1269567"/>
                </a:lnTo>
                <a:lnTo>
                  <a:pt x="936029" y="1269588"/>
                </a:lnTo>
                <a:lnTo>
                  <a:pt x="897495" y="1283039"/>
                </a:lnTo>
                <a:lnTo>
                  <a:pt x="847924" y="1295964"/>
                </a:lnTo>
                <a:lnTo>
                  <a:pt x="806614" y="1303826"/>
                </a:lnTo>
                <a:lnTo>
                  <a:pt x="762343" y="1310173"/>
                </a:lnTo>
                <a:lnTo>
                  <a:pt x="715726" y="1314752"/>
                </a:lnTo>
                <a:lnTo>
                  <a:pt x="667378" y="1317306"/>
                </a:lnTo>
                <a:lnTo>
                  <a:pt x="617913" y="131758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637499" y="5504162"/>
            <a:ext cx="106886" cy="253194"/>
          </a:xfrm>
          <a:custGeom>
            <a:avLst/>
            <a:gdLst/>
            <a:ahLst/>
            <a:cxnLst/>
            <a:rect l="l" t="t" r="r" b="b"/>
            <a:pathLst>
              <a:path w="75564" h="358139">
                <a:moveTo>
                  <a:pt x="37043" y="357973"/>
                </a:moveTo>
                <a:lnTo>
                  <a:pt x="31209" y="353829"/>
                </a:lnTo>
                <a:lnTo>
                  <a:pt x="13829" y="314140"/>
                </a:lnTo>
                <a:lnTo>
                  <a:pt x="3610" y="270343"/>
                </a:lnTo>
                <a:lnTo>
                  <a:pt x="0" y="223902"/>
                </a:lnTo>
                <a:lnTo>
                  <a:pt x="2443" y="176283"/>
                </a:lnTo>
                <a:lnTo>
                  <a:pt x="10388" y="128950"/>
                </a:lnTo>
                <a:lnTo>
                  <a:pt x="23279" y="83367"/>
                </a:lnTo>
                <a:lnTo>
                  <a:pt x="40564" y="40999"/>
                </a:lnTo>
                <a:lnTo>
                  <a:pt x="61689" y="3309"/>
                </a:lnTo>
                <a:lnTo>
                  <a:pt x="66189" y="0"/>
                </a:lnTo>
                <a:lnTo>
                  <a:pt x="71404" y="833"/>
                </a:lnTo>
                <a:lnTo>
                  <a:pt x="75190" y="4810"/>
                </a:lnTo>
                <a:lnTo>
                  <a:pt x="75405" y="10929"/>
                </a:lnTo>
                <a:lnTo>
                  <a:pt x="56690" y="57169"/>
                </a:lnTo>
                <a:lnTo>
                  <a:pt x="41575" y="104289"/>
                </a:lnTo>
                <a:lnTo>
                  <a:pt x="30858" y="152048"/>
                </a:lnTo>
                <a:lnTo>
                  <a:pt x="25339" y="200208"/>
                </a:lnTo>
                <a:lnTo>
                  <a:pt x="25819" y="248527"/>
                </a:lnTo>
                <a:lnTo>
                  <a:pt x="33097" y="296766"/>
                </a:lnTo>
                <a:lnTo>
                  <a:pt x="47973" y="344685"/>
                </a:lnTo>
                <a:lnTo>
                  <a:pt x="48139" y="352544"/>
                </a:lnTo>
                <a:lnTo>
                  <a:pt x="43591" y="357258"/>
                </a:lnTo>
                <a:lnTo>
                  <a:pt x="37043" y="35797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33111" y="5586232"/>
            <a:ext cx="52096" cy="145002"/>
          </a:xfrm>
          <a:custGeom>
            <a:avLst/>
            <a:gdLst/>
            <a:ahLst/>
            <a:cxnLst/>
            <a:rect l="l" t="t" r="r" b="b"/>
            <a:pathLst>
              <a:path w="36829" h="205104">
                <a:moveTo>
                  <a:pt x="30099" y="204787"/>
                </a:moveTo>
                <a:lnTo>
                  <a:pt x="24122" y="204716"/>
                </a:lnTo>
                <a:lnTo>
                  <a:pt x="20002" y="199644"/>
                </a:lnTo>
                <a:lnTo>
                  <a:pt x="6500" y="152685"/>
                </a:lnTo>
                <a:lnTo>
                  <a:pt x="0" y="104013"/>
                </a:lnTo>
                <a:lnTo>
                  <a:pt x="71" y="54768"/>
                </a:lnTo>
                <a:lnTo>
                  <a:pt x="6286" y="6096"/>
                </a:lnTo>
                <a:lnTo>
                  <a:pt x="9525" y="1190"/>
                </a:lnTo>
                <a:lnTo>
                  <a:pt x="15049" y="0"/>
                </a:lnTo>
                <a:lnTo>
                  <a:pt x="20002" y="2238"/>
                </a:lnTo>
                <a:lnTo>
                  <a:pt x="21526" y="7620"/>
                </a:lnTo>
                <a:lnTo>
                  <a:pt x="18549" y="54911"/>
                </a:lnTo>
                <a:lnTo>
                  <a:pt x="22860" y="101346"/>
                </a:lnTo>
                <a:lnTo>
                  <a:pt x="30313" y="147780"/>
                </a:lnTo>
                <a:lnTo>
                  <a:pt x="36766" y="195072"/>
                </a:lnTo>
                <a:lnTo>
                  <a:pt x="35218" y="201144"/>
                </a:lnTo>
                <a:lnTo>
                  <a:pt x="30099" y="20478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30511" y="4966715"/>
            <a:ext cx="3747293" cy="1315800"/>
          </a:xfrm>
          <a:custGeom>
            <a:avLst/>
            <a:gdLst/>
            <a:ahLst/>
            <a:cxnLst/>
            <a:rect l="l" t="t" r="r" b="b"/>
            <a:pathLst>
              <a:path w="2649220" h="1861185">
                <a:moveTo>
                  <a:pt x="167640" y="1860804"/>
                </a:moveTo>
                <a:lnTo>
                  <a:pt x="146304" y="1860804"/>
                </a:lnTo>
                <a:lnTo>
                  <a:pt x="139684" y="1860780"/>
                </a:lnTo>
                <a:lnTo>
                  <a:pt x="96964" y="1852612"/>
                </a:lnTo>
                <a:lnTo>
                  <a:pt x="54435" y="1827799"/>
                </a:lnTo>
                <a:lnTo>
                  <a:pt x="23669" y="1788080"/>
                </a:lnTo>
                <a:lnTo>
                  <a:pt x="9144" y="1740408"/>
                </a:lnTo>
                <a:lnTo>
                  <a:pt x="7620" y="1732788"/>
                </a:lnTo>
                <a:lnTo>
                  <a:pt x="7620" y="1581912"/>
                </a:lnTo>
                <a:lnTo>
                  <a:pt x="6096" y="1402080"/>
                </a:lnTo>
                <a:lnTo>
                  <a:pt x="3048" y="681228"/>
                </a:lnTo>
                <a:lnTo>
                  <a:pt x="0" y="321564"/>
                </a:lnTo>
                <a:lnTo>
                  <a:pt x="0" y="140208"/>
                </a:lnTo>
                <a:lnTo>
                  <a:pt x="14287" y="88392"/>
                </a:lnTo>
                <a:lnTo>
                  <a:pt x="45720" y="45720"/>
                </a:lnTo>
                <a:lnTo>
                  <a:pt x="91059" y="17526"/>
                </a:lnTo>
                <a:lnTo>
                  <a:pt x="143256" y="7620"/>
                </a:lnTo>
                <a:lnTo>
                  <a:pt x="1583436" y="0"/>
                </a:lnTo>
                <a:lnTo>
                  <a:pt x="2484120" y="9144"/>
                </a:lnTo>
                <a:lnTo>
                  <a:pt x="2505456" y="9144"/>
                </a:lnTo>
                <a:lnTo>
                  <a:pt x="2512290" y="10048"/>
                </a:lnTo>
                <a:lnTo>
                  <a:pt x="2525387" y="11287"/>
                </a:lnTo>
                <a:lnTo>
                  <a:pt x="2531364" y="12192"/>
                </a:lnTo>
                <a:lnTo>
                  <a:pt x="2569940" y="24193"/>
                </a:lnTo>
                <a:lnTo>
                  <a:pt x="2602134" y="46101"/>
                </a:lnTo>
                <a:lnTo>
                  <a:pt x="2607421" y="51816"/>
                </a:lnTo>
                <a:lnTo>
                  <a:pt x="2505456" y="51816"/>
                </a:lnTo>
                <a:lnTo>
                  <a:pt x="2484120" y="53340"/>
                </a:lnTo>
                <a:lnTo>
                  <a:pt x="143256" y="54864"/>
                </a:lnTo>
                <a:lnTo>
                  <a:pt x="91606" y="69651"/>
                </a:lnTo>
                <a:lnTo>
                  <a:pt x="55435" y="108585"/>
                </a:lnTo>
                <a:lnTo>
                  <a:pt x="44196" y="152400"/>
                </a:lnTo>
                <a:lnTo>
                  <a:pt x="44196" y="321564"/>
                </a:lnTo>
                <a:lnTo>
                  <a:pt x="41148" y="681228"/>
                </a:lnTo>
                <a:lnTo>
                  <a:pt x="38100" y="1402080"/>
                </a:lnTo>
                <a:lnTo>
                  <a:pt x="36576" y="1581912"/>
                </a:lnTo>
                <a:lnTo>
                  <a:pt x="36576" y="1717548"/>
                </a:lnTo>
                <a:lnTo>
                  <a:pt x="35052" y="1725168"/>
                </a:lnTo>
                <a:lnTo>
                  <a:pt x="36576" y="1731264"/>
                </a:lnTo>
                <a:lnTo>
                  <a:pt x="36576" y="1737360"/>
                </a:lnTo>
                <a:lnTo>
                  <a:pt x="47244" y="1775936"/>
                </a:lnTo>
                <a:lnTo>
                  <a:pt x="72199" y="1807749"/>
                </a:lnTo>
                <a:lnTo>
                  <a:pt x="106108" y="1827657"/>
                </a:lnTo>
                <a:lnTo>
                  <a:pt x="132588" y="1834896"/>
                </a:lnTo>
                <a:lnTo>
                  <a:pt x="167640" y="1834896"/>
                </a:lnTo>
                <a:lnTo>
                  <a:pt x="2508504" y="1848612"/>
                </a:lnTo>
                <a:lnTo>
                  <a:pt x="167640" y="1860804"/>
                </a:lnTo>
                <a:close/>
              </a:path>
              <a:path w="2649220" h="1861185">
                <a:moveTo>
                  <a:pt x="2508504" y="1848612"/>
                </a:moveTo>
                <a:lnTo>
                  <a:pt x="2552319" y="1839277"/>
                </a:lnTo>
                <a:lnTo>
                  <a:pt x="2589276" y="1815084"/>
                </a:lnTo>
                <a:lnTo>
                  <a:pt x="2615184" y="1779651"/>
                </a:lnTo>
                <a:lnTo>
                  <a:pt x="2627376" y="1737360"/>
                </a:lnTo>
                <a:lnTo>
                  <a:pt x="2627130" y="1691901"/>
                </a:lnTo>
                <a:lnTo>
                  <a:pt x="2626090" y="1602343"/>
                </a:lnTo>
                <a:lnTo>
                  <a:pt x="2625852" y="1557528"/>
                </a:lnTo>
                <a:lnTo>
                  <a:pt x="2621280" y="1197864"/>
                </a:lnTo>
                <a:lnTo>
                  <a:pt x="2613660" y="477012"/>
                </a:lnTo>
                <a:lnTo>
                  <a:pt x="2612136" y="297180"/>
                </a:lnTo>
                <a:lnTo>
                  <a:pt x="2610612" y="207264"/>
                </a:lnTo>
                <a:lnTo>
                  <a:pt x="2610612" y="150876"/>
                </a:lnTo>
                <a:lnTo>
                  <a:pt x="2606040" y="123444"/>
                </a:lnTo>
                <a:lnTo>
                  <a:pt x="2575393" y="76295"/>
                </a:lnTo>
                <a:lnTo>
                  <a:pt x="2534388" y="55030"/>
                </a:lnTo>
                <a:lnTo>
                  <a:pt x="2525268" y="53340"/>
                </a:lnTo>
                <a:lnTo>
                  <a:pt x="2519172" y="51816"/>
                </a:lnTo>
                <a:lnTo>
                  <a:pt x="2607421" y="51816"/>
                </a:lnTo>
                <a:lnTo>
                  <a:pt x="2619756" y="65151"/>
                </a:lnTo>
                <a:lnTo>
                  <a:pt x="2633948" y="87058"/>
                </a:lnTo>
                <a:lnTo>
                  <a:pt x="2644140" y="111252"/>
                </a:lnTo>
                <a:lnTo>
                  <a:pt x="2647188" y="124968"/>
                </a:lnTo>
                <a:lnTo>
                  <a:pt x="2648712" y="137160"/>
                </a:lnTo>
                <a:lnTo>
                  <a:pt x="2648712" y="207264"/>
                </a:lnTo>
                <a:lnTo>
                  <a:pt x="2647188" y="297180"/>
                </a:lnTo>
                <a:lnTo>
                  <a:pt x="2645664" y="477012"/>
                </a:lnTo>
                <a:lnTo>
                  <a:pt x="2638044" y="1197864"/>
                </a:lnTo>
                <a:lnTo>
                  <a:pt x="2633472" y="1557528"/>
                </a:lnTo>
                <a:lnTo>
                  <a:pt x="2633422" y="1602343"/>
                </a:lnTo>
                <a:lnTo>
                  <a:pt x="2633091" y="1646872"/>
                </a:lnTo>
                <a:lnTo>
                  <a:pt x="2632161" y="1692544"/>
                </a:lnTo>
                <a:lnTo>
                  <a:pt x="2630424" y="1737360"/>
                </a:lnTo>
                <a:lnTo>
                  <a:pt x="2618613" y="1780984"/>
                </a:lnTo>
                <a:lnTo>
                  <a:pt x="2590800" y="1816608"/>
                </a:lnTo>
                <a:lnTo>
                  <a:pt x="2552509" y="1840039"/>
                </a:lnTo>
                <a:lnTo>
                  <a:pt x="2531006" y="1846397"/>
                </a:lnTo>
                <a:lnTo>
                  <a:pt x="2508504" y="1848612"/>
                </a:lnTo>
                <a:close/>
              </a:path>
              <a:path w="2649220" h="1861185">
                <a:moveTo>
                  <a:pt x="1583436" y="62484"/>
                </a:moveTo>
                <a:lnTo>
                  <a:pt x="143256" y="54864"/>
                </a:lnTo>
                <a:lnTo>
                  <a:pt x="2304288" y="54864"/>
                </a:lnTo>
                <a:lnTo>
                  <a:pt x="1583436" y="624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5125700" cy="10693400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238256" y="3884940"/>
            <a:ext cx="3010289" cy="306214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904562" y="3453350"/>
            <a:ext cx="5363739" cy="2345073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58096" y="3877777"/>
            <a:ext cx="1458644" cy="191243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975496" y="3422004"/>
            <a:ext cx="1325474" cy="2366483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417075" y="5880100"/>
            <a:ext cx="3336038" cy="117931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61194" y="5891687"/>
            <a:ext cx="2173964" cy="1058902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79124" y="5893063"/>
            <a:ext cx="1242212" cy="1055872"/>
          </a:xfrm>
          <a:custGeom>
            <a:avLst/>
            <a:gdLst/>
            <a:ahLst/>
            <a:cxnLst/>
            <a:rect l="l" t="t" r="r" b="b"/>
            <a:pathLst>
              <a:path w="878205" h="1493520">
                <a:moveTo>
                  <a:pt x="514350" y="1493193"/>
                </a:moveTo>
                <a:lnTo>
                  <a:pt x="474678" y="1486621"/>
                </a:lnTo>
                <a:lnTo>
                  <a:pt x="450944" y="1426210"/>
                </a:lnTo>
                <a:lnTo>
                  <a:pt x="449728" y="1382312"/>
                </a:lnTo>
                <a:lnTo>
                  <a:pt x="448642" y="1327678"/>
                </a:lnTo>
                <a:lnTo>
                  <a:pt x="447590" y="1264887"/>
                </a:lnTo>
                <a:lnTo>
                  <a:pt x="446474" y="1196517"/>
                </a:lnTo>
                <a:lnTo>
                  <a:pt x="445198" y="1125147"/>
                </a:lnTo>
                <a:lnTo>
                  <a:pt x="443666" y="1053358"/>
                </a:lnTo>
                <a:lnTo>
                  <a:pt x="441780" y="983729"/>
                </a:lnTo>
                <a:lnTo>
                  <a:pt x="439445" y="918838"/>
                </a:lnTo>
                <a:lnTo>
                  <a:pt x="436563" y="861264"/>
                </a:lnTo>
                <a:lnTo>
                  <a:pt x="433038" y="813588"/>
                </a:lnTo>
                <a:lnTo>
                  <a:pt x="423672" y="758244"/>
                </a:lnTo>
                <a:lnTo>
                  <a:pt x="397713" y="709824"/>
                </a:lnTo>
                <a:lnTo>
                  <a:pt x="376591" y="673009"/>
                </a:lnTo>
                <a:lnTo>
                  <a:pt x="351131" y="629483"/>
                </a:lnTo>
                <a:lnTo>
                  <a:pt x="322159" y="580528"/>
                </a:lnTo>
                <a:lnTo>
                  <a:pt x="90121" y="193077"/>
                </a:lnTo>
                <a:lnTo>
                  <a:pt x="62668" y="146653"/>
                </a:lnTo>
                <a:lnTo>
                  <a:pt x="39107" y="106291"/>
                </a:lnTo>
                <a:lnTo>
                  <a:pt x="20260" y="73268"/>
                </a:lnTo>
                <a:lnTo>
                  <a:pt x="6950" y="48860"/>
                </a:lnTo>
                <a:lnTo>
                  <a:pt x="0" y="34344"/>
                </a:lnTo>
                <a:lnTo>
                  <a:pt x="10448" y="15191"/>
                </a:lnTo>
                <a:lnTo>
                  <a:pt x="49206" y="3645"/>
                </a:lnTo>
                <a:lnTo>
                  <a:pt x="99962" y="0"/>
                </a:lnTo>
                <a:lnTo>
                  <a:pt x="146401" y="4547"/>
                </a:lnTo>
                <a:lnTo>
                  <a:pt x="172212" y="17580"/>
                </a:lnTo>
                <a:lnTo>
                  <a:pt x="245844" y="153474"/>
                </a:lnTo>
                <a:lnTo>
                  <a:pt x="276738" y="209953"/>
                </a:lnTo>
                <a:lnTo>
                  <a:pt x="309896" y="270075"/>
                </a:lnTo>
                <a:lnTo>
                  <a:pt x="343953" y="331157"/>
                </a:lnTo>
                <a:lnTo>
                  <a:pt x="377544" y="390521"/>
                </a:lnTo>
                <a:lnTo>
                  <a:pt x="409304" y="445486"/>
                </a:lnTo>
                <a:lnTo>
                  <a:pt x="437868" y="493371"/>
                </a:lnTo>
                <a:lnTo>
                  <a:pt x="461869" y="531496"/>
                </a:lnTo>
                <a:lnTo>
                  <a:pt x="490728" y="567744"/>
                </a:lnTo>
                <a:lnTo>
                  <a:pt x="657332" y="567744"/>
                </a:lnTo>
                <a:lnTo>
                  <a:pt x="642546" y="602862"/>
                </a:lnTo>
                <a:lnTo>
                  <a:pt x="619363" y="659589"/>
                </a:lnTo>
                <a:lnTo>
                  <a:pt x="599767" y="709829"/>
                </a:lnTo>
                <a:lnTo>
                  <a:pt x="584662" y="751806"/>
                </a:lnTo>
                <a:lnTo>
                  <a:pt x="571500" y="803964"/>
                </a:lnTo>
                <a:lnTo>
                  <a:pt x="572112" y="826781"/>
                </a:lnTo>
                <a:lnTo>
                  <a:pt x="573788" y="862961"/>
                </a:lnTo>
                <a:lnTo>
                  <a:pt x="576283" y="910143"/>
                </a:lnTo>
                <a:lnTo>
                  <a:pt x="582760" y="1028082"/>
                </a:lnTo>
                <a:lnTo>
                  <a:pt x="586255" y="1094120"/>
                </a:lnTo>
                <a:lnTo>
                  <a:pt x="589597" y="1161723"/>
                </a:lnTo>
                <a:lnTo>
                  <a:pt x="592542" y="1228534"/>
                </a:lnTo>
                <a:lnTo>
                  <a:pt x="594848" y="1292192"/>
                </a:lnTo>
                <a:lnTo>
                  <a:pt x="596270" y="1350338"/>
                </a:lnTo>
                <a:lnTo>
                  <a:pt x="596566" y="1400614"/>
                </a:lnTo>
                <a:lnTo>
                  <a:pt x="595493" y="1440659"/>
                </a:lnTo>
                <a:lnTo>
                  <a:pt x="592806" y="1468114"/>
                </a:lnTo>
                <a:lnTo>
                  <a:pt x="588264" y="1480620"/>
                </a:lnTo>
                <a:lnTo>
                  <a:pt x="557450" y="1491193"/>
                </a:lnTo>
                <a:lnTo>
                  <a:pt x="514350" y="1493193"/>
                </a:lnTo>
                <a:close/>
              </a:path>
              <a:path w="878205" h="1493520">
                <a:moveTo>
                  <a:pt x="657332" y="567744"/>
                </a:moveTo>
                <a:lnTo>
                  <a:pt x="490728" y="567744"/>
                </a:lnTo>
                <a:lnTo>
                  <a:pt x="500956" y="559607"/>
                </a:lnTo>
                <a:lnTo>
                  <a:pt x="515789" y="532361"/>
                </a:lnTo>
                <a:lnTo>
                  <a:pt x="534304" y="489758"/>
                </a:lnTo>
                <a:lnTo>
                  <a:pt x="555582" y="435551"/>
                </a:lnTo>
                <a:lnTo>
                  <a:pt x="578701" y="373492"/>
                </a:lnTo>
                <a:lnTo>
                  <a:pt x="602742" y="307331"/>
                </a:lnTo>
                <a:lnTo>
                  <a:pt x="626782" y="240821"/>
                </a:lnTo>
                <a:lnTo>
                  <a:pt x="649901" y="177713"/>
                </a:lnTo>
                <a:lnTo>
                  <a:pt x="671179" y="121760"/>
                </a:lnTo>
                <a:lnTo>
                  <a:pt x="689694" y="76713"/>
                </a:lnTo>
                <a:lnTo>
                  <a:pt x="714756" y="34344"/>
                </a:lnTo>
                <a:lnTo>
                  <a:pt x="752451" y="31225"/>
                </a:lnTo>
                <a:lnTo>
                  <a:pt x="807148" y="32249"/>
                </a:lnTo>
                <a:lnTo>
                  <a:pt x="856416" y="39274"/>
                </a:lnTo>
                <a:lnTo>
                  <a:pt x="877824" y="54156"/>
                </a:lnTo>
                <a:lnTo>
                  <a:pt x="874383" y="66043"/>
                </a:lnTo>
                <a:lnTo>
                  <a:pt x="849554" y="126704"/>
                </a:lnTo>
                <a:lnTo>
                  <a:pt x="829960" y="171957"/>
                </a:lnTo>
                <a:lnTo>
                  <a:pt x="806777" y="224808"/>
                </a:lnTo>
                <a:lnTo>
                  <a:pt x="724662" y="411344"/>
                </a:lnTo>
                <a:lnTo>
                  <a:pt x="696093" y="476978"/>
                </a:lnTo>
                <a:lnTo>
                  <a:pt x="668422" y="541405"/>
                </a:lnTo>
                <a:lnTo>
                  <a:pt x="657332" y="5677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72658" y="5891486"/>
            <a:ext cx="1252990" cy="1059464"/>
          </a:xfrm>
          <a:custGeom>
            <a:avLst/>
            <a:gdLst/>
            <a:ahLst/>
            <a:cxnLst/>
            <a:rect l="l" t="t" r="r" b="b"/>
            <a:pathLst>
              <a:path w="885825" h="1498600">
                <a:moveTo>
                  <a:pt x="531876" y="1498092"/>
                </a:moveTo>
                <a:lnTo>
                  <a:pt x="482917" y="1492186"/>
                </a:lnTo>
                <a:lnTo>
                  <a:pt x="453651" y="1454967"/>
                </a:lnTo>
                <a:lnTo>
                  <a:pt x="452056" y="1412938"/>
                </a:lnTo>
                <a:lnTo>
                  <a:pt x="450746" y="1348335"/>
                </a:lnTo>
                <a:lnTo>
                  <a:pt x="449511" y="1257568"/>
                </a:lnTo>
                <a:lnTo>
                  <a:pt x="448603" y="1200593"/>
                </a:lnTo>
                <a:lnTo>
                  <a:pt x="447479" y="1136855"/>
                </a:lnTo>
                <a:lnTo>
                  <a:pt x="446153" y="1072495"/>
                </a:lnTo>
                <a:lnTo>
                  <a:pt x="444568" y="1009351"/>
                </a:lnTo>
                <a:lnTo>
                  <a:pt x="442667" y="949261"/>
                </a:lnTo>
                <a:lnTo>
                  <a:pt x="440472" y="895490"/>
                </a:lnTo>
                <a:lnTo>
                  <a:pt x="437802" y="847078"/>
                </a:lnTo>
                <a:lnTo>
                  <a:pt x="434657" y="807207"/>
                </a:lnTo>
                <a:lnTo>
                  <a:pt x="426720" y="760476"/>
                </a:lnTo>
                <a:lnTo>
                  <a:pt x="401855" y="714923"/>
                </a:lnTo>
                <a:lnTo>
                  <a:pt x="381790" y="680268"/>
                </a:lnTo>
                <a:lnTo>
                  <a:pt x="357623" y="639216"/>
                </a:lnTo>
                <a:lnTo>
                  <a:pt x="330095" y="592909"/>
                </a:lnTo>
                <a:lnTo>
                  <a:pt x="97949" y="206260"/>
                </a:lnTo>
                <a:lnTo>
                  <a:pt x="68770" y="157162"/>
                </a:lnTo>
                <a:lnTo>
                  <a:pt x="43663" y="114422"/>
                </a:lnTo>
                <a:lnTo>
                  <a:pt x="23502" y="79414"/>
                </a:lnTo>
                <a:lnTo>
                  <a:pt x="1524" y="38100"/>
                </a:lnTo>
                <a:lnTo>
                  <a:pt x="0" y="33528"/>
                </a:lnTo>
                <a:lnTo>
                  <a:pt x="0" y="28956"/>
                </a:lnTo>
                <a:lnTo>
                  <a:pt x="40957" y="5905"/>
                </a:lnTo>
                <a:lnTo>
                  <a:pt x="100584" y="0"/>
                </a:lnTo>
                <a:lnTo>
                  <a:pt x="118514" y="523"/>
                </a:lnTo>
                <a:lnTo>
                  <a:pt x="142303" y="3048"/>
                </a:lnTo>
                <a:lnTo>
                  <a:pt x="148027" y="4572"/>
                </a:lnTo>
                <a:lnTo>
                  <a:pt x="100584" y="4572"/>
                </a:lnTo>
                <a:lnTo>
                  <a:pt x="67841" y="6215"/>
                </a:lnTo>
                <a:lnTo>
                  <a:pt x="39814" y="10858"/>
                </a:lnTo>
                <a:lnTo>
                  <a:pt x="18930" y="18073"/>
                </a:lnTo>
                <a:lnTo>
                  <a:pt x="7620" y="27432"/>
                </a:lnTo>
                <a:lnTo>
                  <a:pt x="6096" y="30480"/>
                </a:lnTo>
                <a:lnTo>
                  <a:pt x="4572" y="32004"/>
                </a:lnTo>
                <a:lnTo>
                  <a:pt x="28074" y="76366"/>
                </a:lnTo>
                <a:lnTo>
                  <a:pt x="48235" y="111374"/>
                </a:lnTo>
                <a:lnTo>
                  <a:pt x="73342" y="154114"/>
                </a:lnTo>
                <a:lnTo>
                  <a:pt x="102521" y="203212"/>
                </a:lnTo>
                <a:lnTo>
                  <a:pt x="304517" y="539496"/>
                </a:lnTo>
                <a:lnTo>
                  <a:pt x="334667" y="589994"/>
                </a:lnTo>
                <a:lnTo>
                  <a:pt x="362195" y="636429"/>
                </a:lnTo>
                <a:lnTo>
                  <a:pt x="386362" y="677672"/>
                </a:lnTo>
                <a:lnTo>
                  <a:pt x="406427" y="712592"/>
                </a:lnTo>
                <a:lnTo>
                  <a:pt x="431292" y="758952"/>
                </a:lnTo>
                <a:lnTo>
                  <a:pt x="439814" y="805696"/>
                </a:lnTo>
                <a:lnTo>
                  <a:pt x="443046" y="845595"/>
                </a:lnTo>
                <a:lnTo>
                  <a:pt x="445702" y="894063"/>
                </a:lnTo>
                <a:lnTo>
                  <a:pt x="447865" y="949261"/>
                </a:lnTo>
                <a:lnTo>
                  <a:pt x="449643" y="1010546"/>
                </a:lnTo>
                <a:lnTo>
                  <a:pt x="451056" y="1073496"/>
                </a:lnTo>
                <a:lnTo>
                  <a:pt x="452225" y="1137598"/>
                </a:lnTo>
                <a:lnTo>
                  <a:pt x="453230" y="1201006"/>
                </a:lnTo>
                <a:lnTo>
                  <a:pt x="455318" y="1339095"/>
                </a:lnTo>
                <a:lnTo>
                  <a:pt x="456628" y="1404175"/>
                </a:lnTo>
                <a:lnTo>
                  <a:pt x="458223" y="1450681"/>
                </a:lnTo>
                <a:lnTo>
                  <a:pt x="483489" y="1486662"/>
                </a:lnTo>
                <a:lnTo>
                  <a:pt x="531876" y="1491996"/>
                </a:lnTo>
                <a:lnTo>
                  <a:pt x="578806" y="1491996"/>
                </a:lnTo>
                <a:lnTo>
                  <a:pt x="569976" y="1494663"/>
                </a:lnTo>
                <a:lnTo>
                  <a:pt x="552354" y="1497234"/>
                </a:lnTo>
                <a:lnTo>
                  <a:pt x="531876" y="1498092"/>
                </a:lnTo>
                <a:close/>
              </a:path>
              <a:path w="885825" h="1498600">
                <a:moveTo>
                  <a:pt x="496824" y="573024"/>
                </a:moveTo>
                <a:lnTo>
                  <a:pt x="495300" y="573024"/>
                </a:lnTo>
                <a:lnTo>
                  <a:pt x="487066" y="565891"/>
                </a:lnTo>
                <a:lnTo>
                  <a:pt x="457009" y="523327"/>
                </a:lnTo>
                <a:lnTo>
                  <a:pt x="436202" y="489937"/>
                </a:lnTo>
                <a:lnTo>
                  <a:pt x="412220" y="449838"/>
                </a:lnTo>
                <a:lnTo>
                  <a:pt x="385572" y="404050"/>
                </a:lnTo>
                <a:lnTo>
                  <a:pt x="356764" y="353595"/>
                </a:lnTo>
                <a:lnTo>
                  <a:pt x="326305" y="299494"/>
                </a:lnTo>
                <a:lnTo>
                  <a:pt x="294703" y="242768"/>
                </a:lnTo>
                <a:lnTo>
                  <a:pt x="262466" y="184439"/>
                </a:lnTo>
                <a:lnTo>
                  <a:pt x="198120" y="67056"/>
                </a:lnTo>
                <a:lnTo>
                  <a:pt x="189595" y="50268"/>
                </a:lnTo>
                <a:lnTo>
                  <a:pt x="182394" y="36576"/>
                </a:lnTo>
                <a:lnTo>
                  <a:pt x="149733" y="9525"/>
                </a:lnTo>
                <a:lnTo>
                  <a:pt x="100584" y="4572"/>
                </a:lnTo>
                <a:lnTo>
                  <a:pt x="148027" y="4572"/>
                </a:lnTo>
                <a:lnTo>
                  <a:pt x="181689" y="25217"/>
                </a:lnTo>
                <a:lnTo>
                  <a:pt x="202692" y="64008"/>
                </a:lnTo>
                <a:lnTo>
                  <a:pt x="245965" y="142968"/>
                </a:lnTo>
                <a:lnTo>
                  <a:pt x="285862" y="215250"/>
                </a:lnTo>
                <a:lnTo>
                  <a:pt x="322373" y="280844"/>
                </a:lnTo>
                <a:lnTo>
                  <a:pt x="355487" y="339739"/>
                </a:lnTo>
                <a:lnTo>
                  <a:pt x="385192" y="391923"/>
                </a:lnTo>
                <a:lnTo>
                  <a:pt x="411480" y="437388"/>
                </a:lnTo>
                <a:lnTo>
                  <a:pt x="434338" y="476121"/>
                </a:lnTo>
                <a:lnTo>
                  <a:pt x="469725" y="533352"/>
                </a:lnTo>
                <a:lnTo>
                  <a:pt x="496824" y="568452"/>
                </a:lnTo>
                <a:lnTo>
                  <a:pt x="502225" y="568452"/>
                </a:lnTo>
                <a:lnTo>
                  <a:pt x="496824" y="573024"/>
                </a:lnTo>
                <a:close/>
              </a:path>
              <a:path w="885825" h="1498600">
                <a:moveTo>
                  <a:pt x="502225" y="568452"/>
                </a:moveTo>
                <a:lnTo>
                  <a:pt x="496824" y="568452"/>
                </a:lnTo>
                <a:lnTo>
                  <a:pt x="507731" y="555942"/>
                </a:lnTo>
                <a:lnTo>
                  <a:pt x="524143" y="522224"/>
                </a:lnTo>
                <a:lnTo>
                  <a:pt x="544449" y="473011"/>
                </a:lnTo>
                <a:lnTo>
                  <a:pt x="567040" y="414020"/>
                </a:lnTo>
                <a:lnTo>
                  <a:pt x="590310" y="350964"/>
                </a:lnTo>
                <a:lnTo>
                  <a:pt x="612648" y="289560"/>
                </a:lnTo>
                <a:lnTo>
                  <a:pt x="639064" y="216408"/>
                </a:lnTo>
                <a:lnTo>
                  <a:pt x="662046" y="154114"/>
                </a:lnTo>
                <a:lnTo>
                  <a:pt x="681228" y="104394"/>
                </a:lnTo>
                <a:lnTo>
                  <a:pt x="696976" y="67056"/>
                </a:lnTo>
                <a:lnTo>
                  <a:pt x="717804" y="33528"/>
                </a:lnTo>
                <a:lnTo>
                  <a:pt x="756594" y="30741"/>
                </a:lnTo>
                <a:lnTo>
                  <a:pt x="774192" y="30480"/>
                </a:lnTo>
                <a:lnTo>
                  <a:pt x="802505" y="31099"/>
                </a:lnTo>
                <a:lnTo>
                  <a:pt x="839533" y="34290"/>
                </a:lnTo>
                <a:lnTo>
                  <a:pt x="849007" y="36576"/>
                </a:lnTo>
                <a:lnTo>
                  <a:pt x="774192" y="36576"/>
                </a:lnTo>
                <a:lnTo>
                  <a:pt x="757475" y="36623"/>
                </a:lnTo>
                <a:lnTo>
                  <a:pt x="719328" y="39624"/>
                </a:lnTo>
                <a:lnTo>
                  <a:pt x="689530" y="97414"/>
                </a:lnTo>
                <a:lnTo>
                  <a:pt x="666768" y="155387"/>
                </a:lnTo>
                <a:lnTo>
                  <a:pt x="641884" y="222504"/>
                </a:lnTo>
                <a:lnTo>
                  <a:pt x="617220" y="291084"/>
                </a:lnTo>
                <a:lnTo>
                  <a:pt x="587240" y="372822"/>
                </a:lnTo>
                <a:lnTo>
                  <a:pt x="561283" y="442072"/>
                </a:lnTo>
                <a:lnTo>
                  <a:pt x="539305" y="497776"/>
                </a:lnTo>
                <a:lnTo>
                  <a:pt x="521264" y="538875"/>
                </a:lnTo>
                <a:lnTo>
                  <a:pt x="507118" y="564310"/>
                </a:lnTo>
                <a:lnTo>
                  <a:pt x="502225" y="568452"/>
                </a:lnTo>
                <a:close/>
              </a:path>
              <a:path w="885825" h="1498600">
                <a:moveTo>
                  <a:pt x="578806" y="1491996"/>
                </a:moveTo>
                <a:lnTo>
                  <a:pt x="531876" y="1491996"/>
                </a:lnTo>
                <a:lnTo>
                  <a:pt x="551449" y="1491186"/>
                </a:lnTo>
                <a:lnTo>
                  <a:pt x="568452" y="1488948"/>
                </a:lnTo>
                <a:lnTo>
                  <a:pt x="597517" y="1438985"/>
                </a:lnTo>
                <a:lnTo>
                  <a:pt x="598128" y="1396439"/>
                </a:lnTo>
                <a:lnTo>
                  <a:pt x="597432" y="1343387"/>
                </a:lnTo>
                <a:lnTo>
                  <a:pt x="595693" y="1282636"/>
                </a:lnTo>
                <a:lnTo>
                  <a:pt x="593177" y="1216993"/>
                </a:lnTo>
                <a:lnTo>
                  <a:pt x="590149" y="1149265"/>
                </a:lnTo>
                <a:lnTo>
                  <a:pt x="586874" y="1082259"/>
                </a:lnTo>
                <a:lnTo>
                  <a:pt x="583126" y="1009351"/>
                </a:lnTo>
                <a:lnTo>
                  <a:pt x="580644" y="961644"/>
                </a:lnTo>
                <a:lnTo>
                  <a:pt x="577524" y="907994"/>
                </a:lnTo>
                <a:lnTo>
                  <a:pt x="575119" y="862774"/>
                </a:lnTo>
                <a:lnTo>
                  <a:pt x="573571" y="828127"/>
                </a:lnTo>
                <a:lnTo>
                  <a:pt x="573049" y="807207"/>
                </a:lnTo>
                <a:lnTo>
                  <a:pt x="573102" y="805696"/>
                </a:lnTo>
                <a:lnTo>
                  <a:pt x="583686" y="761275"/>
                </a:lnTo>
                <a:lnTo>
                  <a:pt x="612375" y="682911"/>
                </a:lnTo>
                <a:lnTo>
                  <a:pt x="631934" y="634245"/>
                </a:lnTo>
                <a:lnTo>
                  <a:pt x="654145" y="580886"/>
                </a:lnTo>
                <a:lnTo>
                  <a:pt x="678389" y="524059"/>
                </a:lnTo>
                <a:lnTo>
                  <a:pt x="704049" y="464984"/>
                </a:lnTo>
                <a:lnTo>
                  <a:pt x="730505" y="404887"/>
                </a:lnTo>
                <a:lnTo>
                  <a:pt x="757140" y="344988"/>
                </a:lnTo>
                <a:lnTo>
                  <a:pt x="783336" y="286512"/>
                </a:lnTo>
                <a:lnTo>
                  <a:pt x="840053" y="156789"/>
                </a:lnTo>
                <a:lnTo>
                  <a:pt x="861462" y="107106"/>
                </a:lnTo>
                <a:lnTo>
                  <a:pt x="875702" y="72420"/>
                </a:lnTo>
                <a:lnTo>
                  <a:pt x="880872" y="56388"/>
                </a:lnTo>
                <a:lnTo>
                  <a:pt x="872775" y="48148"/>
                </a:lnTo>
                <a:lnTo>
                  <a:pt x="850392" y="41910"/>
                </a:lnTo>
                <a:lnTo>
                  <a:pt x="816578" y="37957"/>
                </a:lnTo>
                <a:lnTo>
                  <a:pt x="774192" y="36576"/>
                </a:lnTo>
                <a:lnTo>
                  <a:pt x="849007" y="36576"/>
                </a:lnTo>
                <a:lnTo>
                  <a:pt x="871704" y="42052"/>
                </a:lnTo>
                <a:lnTo>
                  <a:pt x="885444" y="56388"/>
                </a:lnTo>
                <a:lnTo>
                  <a:pt x="881298" y="70969"/>
                </a:lnTo>
                <a:lnTo>
                  <a:pt x="869106" y="101717"/>
                </a:lnTo>
                <a:lnTo>
                  <a:pt x="849233" y="148340"/>
                </a:lnTo>
                <a:lnTo>
                  <a:pt x="822045" y="210543"/>
                </a:lnTo>
                <a:lnTo>
                  <a:pt x="737436" y="402382"/>
                </a:lnTo>
                <a:lnTo>
                  <a:pt x="711537" y="461614"/>
                </a:lnTo>
                <a:lnTo>
                  <a:pt x="686112" y="520412"/>
                </a:lnTo>
                <a:lnTo>
                  <a:pt x="661848" y="577424"/>
                </a:lnTo>
                <a:lnTo>
                  <a:pt x="639433" y="631296"/>
                </a:lnTo>
                <a:lnTo>
                  <a:pt x="619552" y="680676"/>
                </a:lnTo>
                <a:lnTo>
                  <a:pt x="602893" y="724209"/>
                </a:lnTo>
                <a:lnTo>
                  <a:pt x="590144" y="760542"/>
                </a:lnTo>
                <a:lnTo>
                  <a:pt x="579200" y="805696"/>
                </a:lnTo>
                <a:lnTo>
                  <a:pt x="579145" y="807207"/>
                </a:lnTo>
                <a:lnTo>
                  <a:pt x="579667" y="828127"/>
                </a:lnTo>
                <a:lnTo>
                  <a:pt x="581215" y="862774"/>
                </a:lnTo>
                <a:lnTo>
                  <a:pt x="583620" y="907994"/>
                </a:lnTo>
                <a:lnTo>
                  <a:pt x="586740" y="961644"/>
                </a:lnTo>
                <a:lnTo>
                  <a:pt x="590780" y="1041088"/>
                </a:lnTo>
                <a:lnTo>
                  <a:pt x="594555" y="1117689"/>
                </a:lnTo>
                <a:lnTo>
                  <a:pt x="597891" y="1190248"/>
                </a:lnTo>
                <a:lnTo>
                  <a:pt x="600614" y="1257568"/>
                </a:lnTo>
                <a:lnTo>
                  <a:pt x="602551" y="1318450"/>
                </a:lnTo>
                <a:lnTo>
                  <a:pt x="603528" y="1371697"/>
                </a:lnTo>
                <a:lnTo>
                  <a:pt x="603371" y="1416111"/>
                </a:lnTo>
                <a:lnTo>
                  <a:pt x="601906" y="1450494"/>
                </a:lnTo>
                <a:lnTo>
                  <a:pt x="598960" y="1473648"/>
                </a:lnTo>
                <a:lnTo>
                  <a:pt x="594360" y="1484376"/>
                </a:lnTo>
                <a:lnTo>
                  <a:pt x="584168" y="1490376"/>
                </a:lnTo>
                <a:lnTo>
                  <a:pt x="578806" y="14919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072655" y="5887041"/>
            <a:ext cx="1025745" cy="1062157"/>
          </a:xfrm>
          <a:custGeom>
            <a:avLst/>
            <a:gdLst/>
            <a:ahLst/>
            <a:cxnLst/>
            <a:rect l="l" t="t" r="r" b="b"/>
            <a:pathLst>
              <a:path w="725169" h="1502410">
                <a:moveTo>
                  <a:pt x="378332" y="1502362"/>
                </a:moveTo>
                <a:lnTo>
                  <a:pt x="330622" y="1501330"/>
                </a:lnTo>
                <a:lnTo>
                  <a:pt x="261446" y="1484884"/>
                </a:lnTo>
                <a:lnTo>
                  <a:pt x="202221" y="1447599"/>
                </a:lnTo>
                <a:lnTo>
                  <a:pt x="152239" y="1391989"/>
                </a:lnTo>
                <a:lnTo>
                  <a:pt x="130491" y="1358098"/>
                </a:lnTo>
                <a:lnTo>
                  <a:pt x="110789" y="1320567"/>
                </a:lnTo>
                <a:lnTo>
                  <a:pt x="93042" y="1279712"/>
                </a:lnTo>
                <a:lnTo>
                  <a:pt x="77163" y="1235846"/>
                </a:lnTo>
                <a:lnTo>
                  <a:pt x="63062" y="1189283"/>
                </a:lnTo>
                <a:lnTo>
                  <a:pt x="50652" y="1140338"/>
                </a:lnTo>
                <a:lnTo>
                  <a:pt x="39843" y="1089324"/>
                </a:lnTo>
                <a:lnTo>
                  <a:pt x="30547" y="1036556"/>
                </a:lnTo>
                <a:lnTo>
                  <a:pt x="22674" y="982348"/>
                </a:lnTo>
                <a:lnTo>
                  <a:pt x="16138" y="927013"/>
                </a:lnTo>
                <a:lnTo>
                  <a:pt x="10848" y="870867"/>
                </a:lnTo>
                <a:lnTo>
                  <a:pt x="6716" y="814223"/>
                </a:lnTo>
                <a:lnTo>
                  <a:pt x="3654" y="757395"/>
                </a:lnTo>
                <a:lnTo>
                  <a:pt x="1573" y="700697"/>
                </a:lnTo>
                <a:lnTo>
                  <a:pt x="385" y="644444"/>
                </a:lnTo>
                <a:lnTo>
                  <a:pt x="0" y="588949"/>
                </a:lnTo>
                <a:lnTo>
                  <a:pt x="330" y="534527"/>
                </a:lnTo>
                <a:lnTo>
                  <a:pt x="1286" y="481492"/>
                </a:lnTo>
                <a:lnTo>
                  <a:pt x="2780" y="430158"/>
                </a:lnTo>
                <a:lnTo>
                  <a:pt x="4724" y="380838"/>
                </a:lnTo>
                <a:lnTo>
                  <a:pt x="7027" y="333848"/>
                </a:lnTo>
                <a:lnTo>
                  <a:pt x="9603" y="289501"/>
                </a:lnTo>
                <a:lnTo>
                  <a:pt x="12362" y="248111"/>
                </a:lnTo>
                <a:lnTo>
                  <a:pt x="15216" y="209993"/>
                </a:lnTo>
                <a:lnTo>
                  <a:pt x="20852" y="144827"/>
                </a:lnTo>
                <a:lnTo>
                  <a:pt x="25803" y="96516"/>
                </a:lnTo>
                <a:lnTo>
                  <a:pt x="48872" y="18502"/>
                </a:lnTo>
                <a:lnTo>
                  <a:pt x="69637" y="0"/>
                </a:lnTo>
                <a:lnTo>
                  <a:pt x="105832" y="1785"/>
                </a:lnTo>
                <a:lnTo>
                  <a:pt x="170602" y="20002"/>
                </a:lnTo>
                <a:lnTo>
                  <a:pt x="171025" y="79467"/>
                </a:lnTo>
                <a:lnTo>
                  <a:pt x="167536" y="183487"/>
                </a:lnTo>
                <a:lnTo>
                  <a:pt x="166101" y="228004"/>
                </a:lnTo>
                <a:lnTo>
                  <a:pt x="164691" y="276395"/>
                </a:lnTo>
                <a:lnTo>
                  <a:pt x="163396" y="328186"/>
                </a:lnTo>
                <a:lnTo>
                  <a:pt x="162309" y="382906"/>
                </a:lnTo>
                <a:lnTo>
                  <a:pt x="161520" y="440081"/>
                </a:lnTo>
                <a:lnTo>
                  <a:pt x="161240" y="481492"/>
                </a:lnTo>
                <a:lnTo>
                  <a:pt x="161245" y="563989"/>
                </a:lnTo>
                <a:lnTo>
                  <a:pt x="161855" y="621619"/>
                </a:lnTo>
                <a:lnTo>
                  <a:pt x="163172" y="683895"/>
                </a:lnTo>
                <a:lnTo>
                  <a:pt x="165243" y="746263"/>
                </a:lnTo>
                <a:lnTo>
                  <a:pt x="168160" y="808253"/>
                </a:lnTo>
                <a:lnTo>
                  <a:pt x="172015" y="869392"/>
                </a:lnTo>
                <a:lnTo>
                  <a:pt x="176897" y="929208"/>
                </a:lnTo>
                <a:lnTo>
                  <a:pt x="182899" y="987227"/>
                </a:lnTo>
                <a:lnTo>
                  <a:pt x="190112" y="1042978"/>
                </a:lnTo>
                <a:lnTo>
                  <a:pt x="198627" y="1095989"/>
                </a:lnTo>
                <a:lnTo>
                  <a:pt x="208535" y="1145786"/>
                </a:lnTo>
                <a:lnTo>
                  <a:pt x="219989" y="1192094"/>
                </a:lnTo>
                <a:lnTo>
                  <a:pt x="232896" y="1233850"/>
                </a:lnTo>
                <a:lnTo>
                  <a:pt x="247532" y="1271172"/>
                </a:lnTo>
                <a:lnTo>
                  <a:pt x="282169" y="1330036"/>
                </a:lnTo>
                <a:lnTo>
                  <a:pt x="324570" y="1364707"/>
                </a:lnTo>
                <a:lnTo>
                  <a:pt x="375917" y="1372771"/>
                </a:lnTo>
                <a:lnTo>
                  <a:pt x="628022" y="1372771"/>
                </a:lnTo>
                <a:lnTo>
                  <a:pt x="610202" y="1397260"/>
                </a:lnTo>
                <a:lnTo>
                  <a:pt x="560454" y="1445074"/>
                </a:lnTo>
                <a:lnTo>
                  <a:pt x="498198" y="1479570"/>
                </a:lnTo>
                <a:lnTo>
                  <a:pt x="422049" y="1498928"/>
                </a:lnTo>
                <a:lnTo>
                  <a:pt x="378332" y="1502362"/>
                </a:lnTo>
                <a:close/>
              </a:path>
              <a:path w="725169" h="1502410">
                <a:moveTo>
                  <a:pt x="628022" y="1372771"/>
                </a:moveTo>
                <a:lnTo>
                  <a:pt x="375917" y="1372771"/>
                </a:lnTo>
                <a:lnTo>
                  <a:pt x="400856" y="1368329"/>
                </a:lnTo>
                <a:lnTo>
                  <a:pt x="423788" y="1358740"/>
                </a:lnTo>
                <a:lnTo>
                  <a:pt x="463881" y="1325217"/>
                </a:lnTo>
                <a:lnTo>
                  <a:pt x="496695" y="1274402"/>
                </a:lnTo>
                <a:lnTo>
                  <a:pt x="522727" y="1208492"/>
                </a:lnTo>
                <a:lnTo>
                  <a:pt x="533356" y="1170564"/>
                </a:lnTo>
                <a:lnTo>
                  <a:pt x="542475" y="1129686"/>
                </a:lnTo>
                <a:lnTo>
                  <a:pt x="550149" y="1086135"/>
                </a:lnTo>
                <a:lnTo>
                  <a:pt x="556438" y="1040183"/>
                </a:lnTo>
                <a:lnTo>
                  <a:pt x="561405" y="992107"/>
                </a:lnTo>
                <a:lnTo>
                  <a:pt x="565113" y="942182"/>
                </a:lnTo>
                <a:lnTo>
                  <a:pt x="567623" y="890681"/>
                </a:lnTo>
                <a:lnTo>
                  <a:pt x="568997" y="837880"/>
                </a:lnTo>
                <a:lnTo>
                  <a:pt x="569299" y="784053"/>
                </a:lnTo>
                <a:lnTo>
                  <a:pt x="568590" y="729476"/>
                </a:lnTo>
                <a:lnTo>
                  <a:pt x="566932" y="674423"/>
                </a:lnTo>
                <a:lnTo>
                  <a:pt x="564388" y="619169"/>
                </a:lnTo>
                <a:lnTo>
                  <a:pt x="561020" y="563989"/>
                </a:lnTo>
                <a:lnTo>
                  <a:pt x="556890" y="509158"/>
                </a:lnTo>
                <a:lnTo>
                  <a:pt x="552061" y="454950"/>
                </a:lnTo>
                <a:lnTo>
                  <a:pt x="546594" y="401641"/>
                </a:lnTo>
                <a:lnTo>
                  <a:pt x="540552" y="349504"/>
                </a:lnTo>
                <a:lnTo>
                  <a:pt x="533997" y="298816"/>
                </a:lnTo>
                <a:lnTo>
                  <a:pt x="526992" y="249850"/>
                </a:lnTo>
                <a:lnTo>
                  <a:pt x="519598" y="202882"/>
                </a:lnTo>
                <a:lnTo>
                  <a:pt x="531099" y="188785"/>
                </a:lnTo>
                <a:lnTo>
                  <a:pt x="543029" y="181546"/>
                </a:lnTo>
                <a:lnTo>
                  <a:pt x="562674" y="178879"/>
                </a:lnTo>
                <a:lnTo>
                  <a:pt x="597322" y="178498"/>
                </a:lnTo>
                <a:lnTo>
                  <a:pt x="635493" y="183022"/>
                </a:lnTo>
                <a:lnTo>
                  <a:pt x="676403" y="202930"/>
                </a:lnTo>
                <a:lnTo>
                  <a:pt x="691034" y="254696"/>
                </a:lnTo>
                <a:lnTo>
                  <a:pt x="699434" y="301361"/>
                </a:lnTo>
                <a:lnTo>
                  <a:pt x="706429" y="348114"/>
                </a:lnTo>
                <a:lnTo>
                  <a:pt x="712107" y="395619"/>
                </a:lnTo>
                <a:lnTo>
                  <a:pt x="716555" y="444542"/>
                </a:lnTo>
                <a:lnTo>
                  <a:pt x="719863" y="495546"/>
                </a:lnTo>
                <a:lnTo>
                  <a:pt x="722116" y="549298"/>
                </a:lnTo>
                <a:lnTo>
                  <a:pt x="723404" y="606462"/>
                </a:lnTo>
                <a:lnTo>
                  <a:pt x="723814" y="667702"/>
                </a:lnTo>
                <a:lnTo>
                  <a:pt x="723954" y="710124"/>
                </a:lnTo>
                <a:lnTo>
                  <a:pt x="724462" y="784053"/>
                </a:lnTo>
                <a:lnTo>
                  <a:pt x="724583" y="808253"/>
                </a:lnTo>
                <a:lnTo>
                  <a:pt x="724671" y="842422"/>
                </a:lnTo>
                <a:lnTo>
                  <a:pt x="724431" y="887440"/>
                </a:lnTo>
                <a:lnTo>
                  <a:pt x="723664" y="932539"/>
                </a:lnTo>
                <a:lnTo>
                  <a:pt x="722195" y="977491"/>
                </a:lnTo>
                <a:lnTo>
                  <a:pt x="719851" y="1022069"/>
                </a:lnTo>
                <a:lnTo>
                  <a:pt x="716460" y="1066046"/>
                </a:lnTo>
                <a:lnTo>
                  <a:pt x="711848" y="1109194"/>
                </a:lnTo>
                <a:lnTo>
                  <a:pt x="705841" y="1151286"/>
                </a:lnTo>
                <a:lnTo>
                  <a:pt x="698267" y="1192094"/>
                </a:lnTo>
                <a:lnTo>
                  <a:pt x="688952" y="1231392"/>
                </a:lnTo>
                <a:lnTo>
                  <a:pt x="677723" y="1268951"/>
                </a:lnTo>
                <a:lnTo>
                  <a:pt x="648830" y="1337946"/>
                </a:lnTo>
                <a:lnTo>
                  <a:pt x="630820" y="1368926"/>
                </a:lnTo>
                <a:lnTo>
                  <a:pt x="628022" y="1372771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068363" y="5893641"/>
            <a:ext cx="1032931" cy="1050485"/>
          </a:xfrm>
          <a:custGeom>
            <a:avLst/>
            <a:gdLst/>
            <a:ahLst/>
            <a:cxnLst/>
            <a:rect l="l" t="t" r="r" b="b"/>
            <a:pathLst>
              <a:path w="730250" h="1485900">
                <a:moveTo>
                  <a:pt x="34952" y="50800"/>
                </a:moveTo>
                <a:lnTo>
                  <a:pt x="30380" y="50800"/>
                </a:lnTo>
                <a:lnTo>
                  <a:pt x="34762" y="38100"/>
                </a:lnTo>
                <a:lnTo>
                  <a:pt x="49430" y="12700"/>
                </a:lnTo>
                <a:lnTo>
                  <a:pt x="76672" y="0"/>
                </a:lnTo>
                <a:lnTo>
                  <a:pt x="78886" y="0"/>
                </a:lnTo>
                <a:lnTo>
                  <a:pt x="53431" y="25400"/>
                </a:lnTo>
                <a:lnTo>
                  <a:pt x="39691" y="38100"/>
                </a:lnTo>
                <a:lnTo>
                  <a:pt x="34952" y="50800"/>
                </a:lnTo>
                <a:close/>
              </a:path>
              <a:path w="730250" h="1485900">
                <a:moveTo>
                  <a:pt x="351944" y="1358900"/>
                </a:moveTo>
                <a:lnTo>
                  <a:pt x="328903" y="1358900"/>
                </a:lnTo>
                <a:lnTo>
                  <a:pt x="307734" y="1346200"/>
                </a:lnTo>
                <a:lnTo>
                  <a:pt x="270715" y="1295400"/>
                </a:lnTo>
                <a:lnTo>
                  <a:pt x="240287" y="1231900"/>
                </a:lnTo>
                <a:lnTo>
                  <a:pt x="227357" y="1193800"/>
                </a:lnTo>
                <a:lnTo>
                  <a:pt x="215851" y="1155700"/>
                </a:lnTo>
                <a:lnTo>
                  <a:pt x="205692" y="1117600"/>
                </a:lnTo>
                <a:lnTo>
                  <a:pt x="196806" y="1066800"/>
                </a:lnTo>
                <a:lnTo>
                  <a:pt x="189118" y="1016000"/>
                </a:lnTo>
                <a:lnTo>
                  <a:pt x="182554" y="965200"/>
                </a:lnTo>
                <a:lnTo>
                  <a:pt x="177037" y="914400"/>
                </a:lnTo>
                <a:lnTo>
                  <a:pt x="168848" y="800100"/>
                </a:lnTo>
                <a:lnTo>
                  <a:pt x="166025" y="736600"/>
                </a:lnTo>
                <a:lnTo>
                  <a:pt x="163951" y="685800"/>
                </a:lnTo>
                <a:lnTo>
                  <a:pt x="162550" y="622300"/>
                </a:lnTo>
                <a:lnTo>
                  <a:pt x="161746" y="558800"/>
                </a:lnTo>
                <a:lnTo>
                  <a:pt x="161593" y="469900"/>
                </a:lnTo>
                <a:lnTo>
                  <a:pt x="161635" y="457200"/>
                </a:lnTo>
                <a:lnTo>
                  <a:pt x="162176" y="393700"/>
                </a:lnTo>
                <a:lnTo>
                  <a:pt x="163016" y="342900"/>
                </a:lnTo>
                <a:lnTo>
                  <a:pt x="164079" y="292100"/>
                </a:lnTo>
                <a:lnTo>
                  <a:pt x="165290" y="241300"/>
                </a:lnTo>
                <a:lnTo>
                  <a:pt x="167858" y="165100"/>
                </a:lnTo>
                <a:lnTo>
                  <a:pt x="169064" y="127000"/>
                </a:lnTo>
                <a:lnTo>
                  <a:pt x="170160" y="76200"/>
                </a:lnTo>
                <a:lnTo>
                  <a:pt x="170969" y="50800"/>
                </a:lnTo>
                <a:lnTo>
                  <a:pt x="171207" y="25400"/>
                </a:lnTo>
                <a:lnTo>
                  <a:pt x="170588" y="12700"/>
                </a:lnTo>
                <a:lnTo>
                  <a:pt x="157134" y="0"/>
                </a:lnTo>
                <a:lnTo>
                  <a:pt x="176208" y="0"/>
                </a:lnTo>
                <a:lnTo>
                  <a:pt x="177065" y="25400"/>
                </a:lnTo>
                <a:lnTo>
                  <a:pt x="173636" y="127000"/>
                </a:lnTo>
                <a:lnTo>
                  <a:pt x="171406" y="203200"/>
                </a:lnTo>
                <a:lnTo>
                  <a:pt x="170202" y="241300"/>
                </a:lnTo>
                <a:lnTo>
                  <a:pt x="169042" y="292100"/>
                </a:lnTo>
                <a:lnTo>
                  <a:pt x="168002" y="342900"/>
                </a:lnTo>
                <a:lnTo>
                  <a:pt x="167158" y="393700"/>
                </a:lnTo>
                <a:lnTo>
                  <a:pt x="166588" y="444500"/>
                </a:lnTo>
                <a:lnTo>
                  <a:pt x="166500" y="469900"/>
                </a:lnTo>
                <a:lnTo>
                  <a:pt x="166573" y="558800"/>
                </a:lnTo>
                <a:lnTo>
                  <a:pt x="167283" y="622300"/>
                </a:lnTo>
                <a:lnTo>
                  <a:pt x="168572" y="673100"/>
                </a:lnTo>
                <a:lnTo>
                  <a:pt x="170517" y="736600"/>
                </a:lnTo>
                <a:lnTo>
                  <a:pt x="173196" y="787400"/>
                </a:lnTo>
                <a:lnTo>
                  <a:pt x="176684" y="850900"/>
                </a:lnTo>
                <a:lnTo>
                  <a:pt x="183160" y="927100"/>
                </a:lnTo>
                <a:lnTo>
                  <a:pt x="191148" y="1003300"/>
                </a:lnTo>
                <a:lnTo>
                  <a:pt x="200640" y="1066800"/>
                </a:lnTo>
                <a:lnTo>
                  <a:pt x="211623" y="1117600"/>
                </a:lnTo>
                <a:lnTo>
                  <a:pt x="224089" y="1168400"/>
                </a:lnTo>
                <a:lnTo>
                  <a:pt x="238025" y="1219200"/>
                </a:lnTo>
                <a:lnTo>
                  <a:pt x="253422" y="1257300"/>
                </a:lnTo>
                <a:lnTo>
                  <a:pt x="270269" y="1282700"/>
                </a:lnTo>
                <a:lnTo>
                  <a:pt x="288555" y="1320800"/>
                </a:lnTo>
                <a:lnTo>
                  <a:pt x="308270" y="1333500"/>
                </a:lnTo>
                <a:lnTo>
                  <a:pt x="329404" y="1346200"/>
                </a:lnTo>
                <a:lnTo>
                  <a:pt x="351944" y="1358900"/>
                </a:lnTo>
                <a:close/>
              </a:path>
              <a:path w="730250" h="1485900">
                <a:moveTo>
                  <a:pt x="335180" y="1485900"/>
                </a:moveTo>
                <a:lnTo>
                  <a:pt x="333656" y="1485900"/>
                </a:lnTo>
                <a:lnTo>
                  <a:pt x="285103" y="1473200"/>
                </a:lnTo>
                <a:lnTo>
                  <a:pt x="240121" y="1460500"/>
                </a:lnTo>
                <a:lnTo>
                  <a:pt x="198854" y="1422400"/>
                </a:lnTo>
                <a:lnTo>
                  <a:pt x="161444" y="1384300"/>
                </a:lnTo>
                <a:lnTo>
                  <a:pt x="117436" y="1320800"/>
                </a:lnTo>
                <a:lnTo>
                  <a:pt x="98694" y="1282700"/>
                </a:lnTo>
                <a:lnTo>
                  <a:pt x="81982" y="1231900"/>
                </a:lnTo>
                <a:lnTo>
                  <a:pt x="67190" y="1181100"/>
                </a:lnTo>
                <a:lnTo>
                  <a:pt x="54208" y="1143000"/>
                </a:lnTo>
                <a:lnTo>
                  <a:pt x="42927" y="1092200"/>
                </a:lnTo>
                <a:lnTo>
                  <a:pt x="33238" y="1028700"/>
                </a:lnTo>
                <a:lnTo>
                  <a:pt x="25031" y="977900"/>
                </a:lnTo>
                <a:lnTo>
                  <a:pt x="18197" y="927100"/>
                </a:lnTo>
                <a:lnTo>
                  <a:pt x="12627" y="876300"/>
                </a:lnTo>
                <a:lnTo>
                  <a:pt x="8211" y="812800"/>
                </a:lnTo>
                <a:lnTo>
                  <a:pt x="4839" y="762000"/>
                </a:lnTo>
                <a:lnTo>
                  <a:pt x="2404" y="711200"/>
                </a:lnTo>
                <a:lnTo>
                  <a:pt x="794" y="660400"/>
                </a:lnTo>
                <a:lnTo>
                  <a:pt x="124" y="622300"/>
                </a:lnTo>
                <a:lnTo>
                  <a:pt x="0" y="584200"/>
                </a:lnTo>
                <a:lnTo>
                  <a:pt x="198" y="533400"/>
                </a:lnTo>
                <a:lnTo>
                  <a:pt x="1753" y="457200"/>
                </a:lnTo>
                <a:lnTo>
                  <a:pt x="4311" y="381000"/>
                </a:lnTo>
                <a:lnTo>
                  <a:pt x="7618" y="317500"/>
                </a:lnTo>
                <a:lnTo>
                  <a:pt x="11419" y="254000"/>
                </a:lnTo>
                <a:lnTo>
                  <a:pt x="15461" y="190500"/>
                </a:lnTo>
                <a:lnTo>
                  <a:pt x="19489" y="152400"/>
                </a:lnTo>
                <a:lnTo>
                  <a:pt x="23249" y="101600"/>
                </a:lnTo>
                <a:lnTo>
                  <a:pt x="26487" y="76200"/>
                </a:lnTo>
                <a:lnTo>
                  <a:pt x="28949" y="50800"/>
                </a:lnTo>
                <a:lnTo>
                  <a:pt x="33866" y="50800"/>
                </a:lnTo>
                <a:lnTo>
                  <a:pt x="31625" y="76200"/>
                </a:lnTo>
                <a:lnTo>
                  <a:pt x="28512" y="101600"/>
                </a:lnTo>
                <a:lnTo>
                  <a:pt x="24808" y="152400"/>
                </a:lnTo>
                <a:lnTo>
                  <a:pt x="20794" y="190500"/>
                </a:lnTo>
                <a:lnTo>
                  <a:pt x="16754" y="254000"/>
                </a:lnTo>
                <a:lnTo>
                  <a:pt x="12967" y="317500"/>
                </a:lnTo>
                <a:lnTo>
                  <a:pt x="9716" y="381000"/>
                </a:lnTo>
                <a:lnTo>
                  <a:pt x="7283" y="457200"/>
                </a:lnTo>
                <a:lnTo>
                  <a:pt x="5949" y="533400"/>
                </a:lnTo>
                <a:lnTo>
                  <a:pt x="5996" y="609600"/>
                </a:lnTo>
                <a:lnTo>
                  <a:pt x="6638" y="660400"/>
                </a:lnTo>
                <a:lnTo>
                  <a:pt x="8056" y="711200"/>
                </a:lnTo>
                <a:lnTo>
                  <a:pt x="10349" y="762000"/>
                </a:lnTo>
                <a:lnTo>
                  <a:pt x="13616" y="812800"/>
                </a:lnTo>
                <a:lnTo>
                  <a:pt x="17955" y="876300"/>
                </a:lnTo>
                <a:lnTo>
                  <a:pt x="23463" y="927100"/>
                </a:lnTo>
                <a:lnTo>
                  <a:pt x="30239" y="977900"/>
                </a:lnTo>
                <a:lnTo>
                  <a:pt x="38381" y="1028700"/>
                </a:lnTo>
                <a:lnTo>
                  <a:pt x="47988" y="1079500"/>
                </a:lnTo>
                <a:lnTo>
                  <a:pt x="59158" y="1130300"/>
                </a:lnTo>
                <a:lnTo>
                  <a:pt x="71988" y="1181100"/>
                </a:lnTo>
                <a:lnTo>
                  <a:pt x="86578" y="1231900"/>
                </a:lnTo>
                <a:lnTo>
                  <a:pt x="103025" y="1270000"/>
                </a:lnTo>
                <a:lnTo>
                  <a:pt x="121427" y="1308100"/>
                </a:lnTo>
                <a:lnTo>
                  <a:pt x="141884" y="1346200"/>
                </a:lnTo>
                <a:lnTo>
                  <a:pt x="164492" y="1384300"/>
                </a:lnTo>
                <a:lnTo>
                  <a:pt x="201664" y="1422400"/>
                </a:lnTo>
                <a:lnTo>
                  <a:pt x="242407" y="1460500"/>
                </a:lnTo>
                <a:lnTo>
                  <a:pt x="286865" y="1473200"/>
                </a:lnTo>
                <a:lnTo>
                  <a:pt x="335180" y="1485900"/>
                </a:lnTo>
                <a:close/>
              </a:path>
              <a:path w="730250" h="1485900">
                <a:moveTo>
                  <a:pt x="545873" y="177800"/>
                </a:moveTo>
                <a:lnTo>
                  <a:pt x="533491" y="177800"/>
                </a:lnTo>
                <a:lnTo>
                  <a:pt x="545873" y="165100"/>
                </a:lnTo>
                <a:lnTo>
                  <a:pt x="568114" y="165100"/>
                </a:lnTo>
                <a:lnTo>
                  <a:pt x="545873" y="177800"/>
                </a:lnTo>
                <a:close/>
              </a:path>
              <a:path w="730250" h="1485900">
                <a:moveTo>
                  <a:pt x="680723" y="190500"/>
                </a:moveTo>
                <a:lnTo>
                  <a:pt x="674508" y="190500"/>
                </a:lnTo>
                <a:lnTo>
                  <a:pt x="659030" y="177800"/>
                </a:lnTo>
                <a:lnTo>
                  <a:pt x="634408" y="165100"/>
                </a:lnTo>
                <a:lnTo>
                  <a:pt x="638766" y="165100"/>
                </a:lnTo>
                <a:lnTo>
                  <a:pt x="665317" y="177800"/>
                </a:lnTo>
                <a:lnTo>
                  <a:pt x="680723" y="190500"/>
                </a:lnTo>
                <a:close/>
              </a:path>
              <a:path w="730250" h="1485900">
                <a:moveTo>
                  <a:pt x="530773" y="180587"/>
                </a:moveTo>
                <a:lnTo>
                  <a:pt x="532205" y="177800"/>
                </a:lnTo>
                <a:lnTo>
                  <a:pt x="533491" y="177800"/>
                </a:lnTo>
                <a:lnTo>
                  <a:pt x="530773" y="180587"/>
                </a:lnTo>
                <a:close/>
              </a:path>
              <a:path w="730250" h="1485900">
                <a:moveTo>
                  <a:pt x="385067" y="1358900"/>
                </a:moveTo>
                <a:lnTo>
                  <a:pt x="383924" y="1358900"/>
                </a:lnTo>
                <a:lnTo>
                  <a:pt x="413476" y="1346200"/>
                </a:lnTo>
                <a:lnTo>
                  <a:pt x="440455" y="1333500"/>
                </a:lnTo>
                <a:lnTo>
                  <a:pt x="482986" y="1282700"/>
                </a:lnTo>
                <a:lnTo>
                  <a:pt x="513655" y="1219200"/>
                </a:lnTo>
                <a:lnTo>
                  <a:pt x="526210" y="1181100"/>
                </a:lnTo>
                <a:lnTo>
                  <a:pt x="537015" y="1143000"/>
                </a:lnTo>
                <a:lnTo>
                  <a:pt x="546146" y="1092200"/>
                </a:lnTo>
                <a:lnTo>
                  <a:pt x="553680" y="1054100"/>
                </a:lnTo>
                <a:lnTo>
                  <a:pt x="559694" y="1003300"/>
                </a:lnTo>
                <a:lnTo>
                  <a:pt x="564264" y="952500"/>
                </a:lnTo>
                <a:lnTo>
                  <a:pt x="567467" y="901700"/>
                </a:lnTo>
                <a:lnTo>
                  <a:pt x="569380" y="838200"/>
                </a:lnTo>
                <a:lnTo>
                  <a:pt x="570079" y="787400"/>
                </a:lnTo>
                <a:lnTo>
                  <a:pt x="569641" y="736600"/>
                </a:lnTo>
                <a:lnTo>
                  <a:pt x="568142" y="673100"/>
                </a:lnTo>
                <a:lnTo>
                  <a:pt x="565660" y="622300"/>
                </a:lnTo>
                <a:lnTo>
                  <a:pt x="562270" y="558800"/>
                </a:lnTo>
                <a:lnTo>
                  <a:pt x="558050" y="508000"/>
                </a:lnTo>
                <a:lnTo>
                  <a:pt x="553077" y="444500"/>
                </a:lnTo>
                <a:lnTo>
                  <a:pt x="547426" y="393700"/>
                </a:lnTo>
                <a:lnTo>
                  <a:pt x="541175" y="342900"/>
                </a:lnTo>
                <a:lnTo>
                  <a:pt x="534399" y="292100"/>
                </a:lnTo>
                <a:lnTo>
                  <a:pt x="527177" y="241300"/>
                </a:lnTo>
                <a:lnTo>
                  <a:pt x="519584" y="190500"/>
                </a:lnTo>
                <a:lnTo>
                  <a:pt x="521108" y="190500"/>
                </a:lnTo>
                <a:lnTo>
                  <a:pt x="530773" y="180587"/>
                </a:lnTo>
                <a:lnTo>
                  <a:pt x="525680" y="190500"/>
                </a:lnTo>
                <a:lnTo>
                  <a:pt x="533265" y="241300"/>
                </a:lnTo>
                <a:lnTo>
                  <a:pt x="540463" y="292100"/>
                </a:lnTo>
                <a:lnTo>
                  <a:pt x="547200" y="342900"/>
                </a:lnTo>
                <a:lnTo>
                  <a:pt x="553400" y="393700"/>
                </a:lnTo>
                <a:lnTo>
                  <a:pt x="558988" y="444500"/>
                </a:lnTo>
                <a:lnTo>
                  <a:pt x="563889" y="508000"/>
                </a:lnTo>
                <a:lnTo>
                  <a:pt x="568029" y="558800"/>
                </a:lnTo>
                <a:lnTo>
                  <a:pt x="571331" y="622300"/>
                </a:lnTo>
                <a:lnTo>
                  <a:pt x="573721" y="673100"/>
                </a:lnTo>
                <a:lnTo>
                  <a:pt x="575123" y="736600"/>
                </a:lnTo>
                <a:lnTo>
                  <a:pt x="575462" y="787400"/>
                </a:lnTo>
                <a:lnTo>
                  <a:pt x="574664" y="850900"/>
                </a:lnTo>
                <a:lnTo>
                  <a:pt x="572653" y="901700"/>
                </a:lnTo>
                <a:lnTo>
                  <a:pt x="569354" y="952500"/>
                </a:lnTo>
                <a:lnTo>
                  <a:pt x="564691" y="1003300"/>
                </a:lnTo>
                <a:lnTo>
                  <a:pt x="558590" y="1054100"/>
                </a:lnTo>
                <a:lnTo>
                  <a:pt x="550975" y="1104900"/>
                </a:lnTo>
                <a:lnTo>
                  <a:pt x="541772" y="1143000"/>
                </a:lnTo>
                <a:lnTo>
                  <a:pt x="530904" y="1181100"/>
                </a:lnTo>
                <a:lnTo>
                  <a:pt x="518298" y="1219200"/>
                </a:lnTo>
                <a:lnTo>
                  <a:pt x="503877" y="1257300"/>
                </a:lnTo>
                <a:lnTo>
                  <a:pt x="469292" y="1308100"/>
                </a:lnTo>
                <a:lnTo>
                  <a:pt x="415762" y="1346200"/>
                </a:lnTo>
                <a:lnTo>
                  <a:pt x="385067" y="1358900"/>
                </a:lnTo>
                <a:close/>
              </a:path>
              <a:path w="730250" h="1485900">
                <a:moveTo>
                  <a:pt x="424706" y="1485900"/>
                </a:moveTo>
                <a:lnTo>
                  <a:pt x="424243" y="1485900"/>
                </a:lnTo>
                <a:lnTo>
                  <a:pt x="473133" y="1473200"/>
                </a:lnTo>
                <a:lnTo>
                  <a:pt x="517268" y="1460500"/>
                </a:lnTo>
                <a:lnTo>
                  <a:pt x="557014" y="1435100"/>
                </a:lnTo>
                <a:lnTo>
                  <a:pt x="592736" y="1397000"/>
                </a:lnTo>
                <a:lnTo>
                  <a:pt x="619730" y="1371600"/>
                </a:lnTo>
                <a:lnTo>
                  <a:pt x="642784" y="1333500"/>
                </a:lnTo>
                <a:lnTo>
                  <a:pt x="662206" y="1295400"/>
                </a:lnTo>
                <a:lnTo>
                  <a:pt x="678302" y="1257300"/>
                </a:lnTo>
                <a:lnTo>
                  <a:pt x="691380" y="1206500"/>
                </a:lnTo>
                <a:lnTo>
                  <a:pt x="701744" y="1155700"/>
                </a:lnTo>
                <a:lnTo>
                  <a:pt x="709703" y="1104900"/>
                </a:lnTo>
                <a:lnTo>
                  <a:pt x="715563" y="1054100"/>
                </a:lnTo>
                <a:lnTo>
                  <a:pt x="719629" y="1003300"/>
                </a:lnTo>
                <a:lnTo>
                  <a:pt x="722210" y="952500"/>
                </a:lnTo>
                <a:lnTo>
                  <a:pt x="723610" y="901700"/>
                </a:lnTo>
                <a:lnTo>
                  <a:pt x="724032" y="850900"/>
                </a:lnTo>
                <a:lnTo>
                  <a:pt x="724099" y="787400"/>
                </a:lnTo>
                <a:lnTo>
                  <a:pt x="723800" y="736600"/>
                </a:lnTo>
                <a:lnTo>
                  <a:pt x="723800" y="647700"/>
                </a:lnTo>
                <a:lnTo>
                  <a:pt x="723340" y="584200"/>
                </a:lnTo>
                <a:lnTo>
                  <a:pt x="721927" y="533400"/>
                </a:lnTo>
                <a:lnTo>
                  <a:pt x="719511" y="469900"/>
                </a:lnTo>
                <a:lnTo>
                  <a:pt x="716040" y="419100"/>
                </a:lnTo>
                <a:lnTo>
                  <a:pt x="711466" y="381000"/>
                </a:lnTo>
                <a:lnTo>
                  <a:pt x="705738" y="330200"/>
                </a:lnTo>
                <a:lnTo>
                  <a:pt x="698806" y="279400"/>
                </a:lnTo>
                <a:lnTo>
                  <a:pt x="690619" y="241300"/>
                </a:lnTo>
                <a:lnTo>
                  <a:pt x="681128" y="190500"/>
                </a:lnTo>
                <a:lnTo>
                  <a:pt x="687224" y="190500"/>
                </a:lnTo>
                <a:lnTo>
                  <a:pt x="696663" y="241300"/>
                </a:lnTo>
                <a:lnTo>
                  <a:pt x="704710" y="279400"/>
                </a:lnTo>
                <a:lnTo>
                  <a:pt x="711439" y="330200"/>
                </a:lnTo>
                <a:lnTo>
                  <a:pt x="716927" y="381000"/>
                </a:lnTo>
                <a:lnTo>
                  <a:pt x="721248" y="419100"/>
                </a:lnTo>
                <a:lnTo>
                  <a:pt x="724478" y="469900"/>
                </a:lnTo>
                <a:lnTo>
                  <a:pt x="726691" y="533400"/>
                </a:lnTo>
                <a:lnTo>
                  <a:pt x="727965" y="584200"/>
                </a:lnTo>
                <a:lnTo>
                  <a:pt x="728372" y="647700"/>
                </a:lnTo>
                <a:lnTo>
                  <a:pt x="728610" y="673100"/>
                </a:lnTo>
                <a:lnTo>
                  <a:pt x="729658" y="711200"/>
                </a:lnTo>
                <a:lnTo>
                  <a:pt x="729896" y="736600"/>
                </a:lnTo>
                <a:lnTo>
                  <a:pt x="730172" y="787400"/>
                </a:lnTo>
                <a:lnTo>
                  <a:pt x="730145" y="838200"/>
                </a:lnTo>
                <a:lnTo>
                  <a:pt x="729511" y="901700"/>
                </a:lnTo>
                <a:lnTo>
                  <a:pt x="727968" y="952500"/>
                </a:lnTo>
                <a:lnTo>
                  <a:pt x="725212" y="1003300"/>
                </a:lnTo>
                <a:lnTo>
                  <a:pt x="720939" y="1054100"/>
                </a:lnTo>
                <a:lnTo>
                  <a:pt x="714847" y="1104900"/>
                </a:lnTo>
                <a:lnTo>
                  <a:pt x="706632" y="1155700"/>
                </a:lnTo>
                <a:lnTo>
                  <a:pt x="695991" y="1206500"/>
                </a:lnTo>
                <a:lnTo>
                  <a:pt x="682621" y="1257300"/>
                </a:lnTo>
                <a:lnTo>
                  <a:pt x="666219" y="1295400"/>
                </a:lnTo>
                <a:lnTo>
                  <a:pt x="646481" y="1333500"/>
                </a:lnTo>
                <a:lnTo>
                  <a:pt x="623104" y="1371600"/>
                </a:lnTo>
                <a:lnTo>
                  <a:pt x="595784" y="1409700"/>
                </a:lnTo>
                <a:lnTo>
                  <a:pt x="560330" y="1435100"/>
                </a:lnTo>
                <a:lnTo>
                  <a:pt x="519901" y="1460500"/>
                </a:lnTo>
                <a:lnTo>
                  <a:pt x="474645" y="1473200"/>
                </a:lnTo>
                <a:lnTo>
                  <a:pt x="424706" y="14859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0815744" y="5898758"/>
            <a:ext cx="294608" cy="1047792"/>
          </a:xfrm>
          <a:custGeom>
            <a:avLst/>
            <a:gdLst/>
            <a:ahLst/>
            <a:cxnLst/>
            <a:rect l="l" t="t" r="r" b="b"/>
            <a:pathLst>
              <a:path w="208279" h="1482089">
                <a:moveTo>
                  <a:pt x="161710" y="1482090"/>
                </a:moveTo>
                <a:lnTo>
                  <a:pt x="122872" y="1481709"/>
                </a:lnTo>
                <a:lnTo>
                  <a:pt x="62484" y="1464945"/>
                </a:lnTo>
                <a:lnTo>
                  <a:pt x="28932" y="1218628"/>
                </a:lnTo>
                <a:lnTo>
                  <a:pt x="10096" y="724281"/>
                </a:lnTo>
                <a:lnTo>
                  <a:pt x="1833" y="239077"/>
                </a:lnTo>
                <a:lnTo>
                  <a:pt x="0" y="20193"/>
                </a:lnTo>
                <a:lnTo>
                  <a:pt x="35242" y="7667"/>
                </a:lnTo>
                <a:lnTo>
                  <a:pt x="93345" y="0"/>
                </a:lnTo>
                <a:lnTo>
                  <a:pt x="150876" y="4333"/>
                </a:lnTo>
                <a:lnTo>
                  <a:pt x="184404" y="27813"/>
                </a:lnTo>
                <a:lnTo>
                  <a:pt x="187543" y="75299"/>
                </a:lnTo>
                <a:lnTo>
                  <a:pt x="190299" y="147665"/>
                </a:lnTo>
                <a:lnTo>
                  <a:pt x="191806" y="193990"/>
                </a:lnTo>
                <a:lnTo>
                  <a:pt x="193366" y="246158"/>
                </a:lnTo>
                <a:lnTo>
                  <a:pt x="194957" y="303478"/>
                </a:lnTo>
                <a:lnTo>
                  <a:pt x="196554" y="365260"/>
                </a:lnTo>
                <a:lnTo>
                  <a:pt x="198135" y="430815"/>
                </a:lnTo>
                <a:lnTo>
                  <a:pt x="199675" y="499452"/>
                </a:lnTo>
                <a:lnTo>
                  <a:pt x="201151" y="570482"/>
                </a:lnTo>
                <a:lnTo>
                  <a:pt x="202540" y="643215"/>
                </a:lnTo>
                <a:lnTo>
                  <a:pt x="203930" y="724281"/>
                </a:lnTo>
                <a:lnTo>
                  <a:pt x="204959" y="791030"/>
                </a:lnTo>
                <a:lnTo>
                  <a:pt x="205942" y="864733"/>
                </a:lnTo>
                <a:lnTo>
                  <a:pt x="206743" y="937379"/>
                </a:lnTo>
                <a:lnTo>
                  <a:pt x="207339" y="1008278"/>
                </a:lnTo>
                <a:lnTo>
                  <a:pt x="207705" y="1076742"/>
                </a:lnTo>
                <a:lnTo>
                  <a:pt x="207817" y="1142079"/>
                </a:lnTo>
                <a:lnTo>
                  <a:pt x="207654" y="1203600"/>
                </a:lnTo>
                <a:lnTo>
                  <a:pt x="207189" y="1260616"/>
                </a:lnTo>
                <a:lnTo>
                  <a:pt x="206401" y="1312435"/>
                </a:lnTo>
                <a:lnTo>
                  <a:pt x="205266" y="1358370"/>
                </a:lnTo>
                <a:lnTo>
                  <a:pt x="203759" y="1397729"/>
                </a:lnTo>
                <a:lnTo>
                  <a:pt x="199537" y="1453960"/>
                </a:lnTo>
                <a:lnTo>
                  <a:pt x="161710" y="148209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0811431" y="5896872"/>
            <a:ext cx="301795" cy="1052730"/>
          </a:xfrm>
          <a:custGeom>
            <a:avLst/>
            <a:gdLst/>
            <a:ahLst/>
            <a:cxnLst/>
            <a:rect l="l" t="t" r="r" b="b"/>
            <a:pathLst>
              <a:path w="213359" h="1489075">
                <a:moveTo>
                  <a:pt x="149352" y="1488948"/>
                </a:moveTo>
                <a:lnTo>
                  <a:pt x="99822" y="1483614"/>
                </a:lnTo>
                <a:lnTo>
                  <a:pt x="64008" y="1469136"/>
                </a:lnTo>
                <a:lnTo>
                  <a:pt x="48028" y="1415363"/>
                </a:lnTo>
                <a:lnTo>
                  <a:pt x="38980" y="1341868"/>
                </a:lnTo>
                <a:lnTo>
                  <a:pt x="34906" y="1295728"/>
                </a:lnTo>
                <a:lnTo>
                  <a:pt x="31120" y="1244171"/>
                </a:lnTo>
                <a:lnTo>
                  <a:pt x="27611" y="1187833"/>
                </a:lnTo>
                <a:lnTo>
                  <a:pt x="24370" y="1127347"/>
                </a:lnTo>
                <a:lnTo>
                  <a:pt x="21384" y="1063346"/>
                </a:lnTo>
                <a:lnTo>
                  <a:pt x="18646" y="996466"/>
                </a:lnTo>
                <a:lnTo>
                  <a:pt x="16144" y="927339"/>
                </a:lnTo>
                <a:lnTo>
                  <a:pt x="13869" y="856600"/>
                </a:lnTo>
                <a:lnTo>
                  <a:pt x="11810" y="784882"/>
                </a:lnTo>
                <a:lnTo>
                  <a:pt x="9957" y="712821"/>
                </a:lnTo>
                <a:lnTo>
                  <a:pt x="8300" y="641049"/>
                </a:lnTo>
                <a:lnTo>
                  <a:pt x="6829" y="570202"/>
                </a:lnTo>
                <a:lnTo>
                  <a:pt x="5457" y="496346"/>
                </a:lnTo>
                <a:lnTo>
                  <a:pt x="4379" y="432111"/>
                </a:lnTo>
                <a:lnTo>
                  <a:pt x="3420" y="368724"/>
                </a:lnTo>
                <a:lnTo>
                  <a:pt x="2576" y="306509"/>
                </a:lnTo>
                <a:lnTo>
                  <a:pt x="1842" y="245791"/>
                </a:lnTo>
                <a:lnTo>
                  <a:pt x="1342" y="200019"/>
                </a:lnTo>
                <a:lnTo>
                  <a:pt x="890" y="153389"/>
                </a:lnTo>
                <a:lnTo>
                  <a:pt x="542" y="112756"/>
                </a:lnTo>
                <a:lnTo>
                  <a:pt x="122" y="52012"/>
                </a:lnTo>
                <a:lnTo>
                  <a:pt x="0" y="21336"/>
                </a:lnTo>
                <a:lnTo>
                  <a:pt x="1524" y="21336"/>
                </a:lnTo>
                <a:lnTo>
                  <a:pt x="17145" y="13501"/>
                </a:lnTo>
                <a:lnTo>
                  <a:pt x="43053" y="6667"/>
                </a:lnTo>
                <a:lnTo>
                  <a:pt x="75247" y="1833"/>
                </a:lnTo>
                <a:lnTo>
                  <a:pt x="109728" y="0"/>
                </a:lnTo>
                <a:lnTo>
                  <a:pt x="133707" y="1095"/>
                </a:lnTo>
                <a:lnTo>
                  <a:pt x="153258" y="4572"/>
                </a:lnTo>
                <a:lnTo>
                  <a:pt x="109728" y="4572"/>
                </a:lnTo>
                <a:lnTo>
                  <a:pt x="77247" y="6381"/>
                </a:lnTo>
                <a:lnTo>
                  <a:pt x="46482" y="11049"/>
                </a:lnTo>
                <a:lnTo>
                  <a:pt x="21431" y="17430"/>
                </a:lnTo>
                <a:lnTo>
                  <a:pt x="6096" y="24384"/>
                </a:lnTo>
                <a:lnTo>
                  <a:pt x="6333" y="81205"/>
                </a:lnTo>
                <a:lnTo>
                  <a:pt x="6612" y="130145"/>
                </a:lnTo>
                <a:lnTo>
                  <a:pt x="7026" y="186895"/>
                </a:lnTo>
                <a:lnTo>
                  <a:pt x="7549" y="245791"/>
                </a:lnTo>
                <a:lnTo>
                  <a:pt x="8388" y="323287"/>
                </a:lnTo>
                <a:lnTo>
                  <a:pt x="8949" y="369541"/>
                </a:lnTo>
                <a:lnTo>
                  <a:pt x="9837" y="433813"/>
                </a:lnTo>
                <a:lnTo>
                  <a:pt x="10887" y="500912"/>
                </a:lnTo>
                <a:lnTo>
                  <a:pt x="11933" y="561104"/>
                </a:lnTo>
                <a:lnTo>
                  <a:pt x="13190" y="626061"/>
                </a:lnTo>
                <a:lnTo>
                  <a:pt x="14582" y="690891"/>
                </a:lnTo>
                <a:lnTo>
                  <a:pt x="16113" y="755270"/>
                </a:lnTo>
                <a:lnTo>
                  <a:pt x="17787" y="818873"/>
                </a:lnTo>
                <a:lnTo>
                  <a:pt x="19607" y="881376"/>
                </a:lnTo>
                <a:lnTo>
                  <a:pt x="21578" y="942454"/>
                </a:lnTo>
                <a:lnTo>
                  <a:pt x="23703" y="1001782"/>
                </a:lnTo>
                <a:lnTo>
                  <a:pt x="25986" y="1059036"/>
                </a:lnTo>
                <a:lnTo>
                  <a:pt x="28430" y="1113890"/>
                </a:lnTo>
                <a:lnTo>
                  <a:pt x="31040" y="1166021"/>
                </a:lnTo>
                <a:lnTo>
                  <a:pt x="33819" y="1215103"/>
                </a:lnTo>
                <a:lnTo>
                  <a:pt x="36770" y="1260812"/>
                </a:lnTo>
                <a:lnTo>
                  <a:pt x="39898" y="1302823"/>
                </a:lnTo>
                <a:lnTo>
                  <a:pt x="43207" y="1340812"/>
                </a:lnTo>
                <a:lnTo>
                  <a:pt x="50380" y="1403423"/>
                </a:lnTo>
                <a:lnTo>
                  <a:pt x="58320" y="1446047"/>
                </a:lnTo>
                <a:lnTo>
                  <a:pt x="99631" y="1477899"/>
                </a:lnTo>
                <a:lnTo>
                  <a:pt x="149352" y="1482852"/>
                </a:lnTo>
                <a:lnTo>
                  <a:pt x="193245" y="1482852"/>
                </a:lnTo>
                <a:lnTo>
                  <a:pt x="188142" y="1484447"/>
                </a:lnTo>
                <a:lnTo>
                  <a:pt x="176593" y="1486852"/>
                </a:lnTo>
                <a:lnTo>
                  <a:pt x="163615" y="1488400"/>
                </a:lnTo>
                <a:lnTo>
                  <a:pt x="149352" y="1488948"/>
                </a:lnTo>
                <a:close/>
              </a:path>
              <a:path w="213359" h="1489075">
                <a:moveTo>
                  <a:pt x="193245" y="1482852"/>
                </a:moveTo>
                <a:lnTo>
                  <a:pt x="149352" y="1482852"/>
                </a:lnTo>
                <a:lnTo>
                  <a:pt x="163353" y="1482328"/>
                </a:lnTo>
                <a:lnTo>
                  <a:pt x="175641" y="1480947"/>
                </a:lnTo>
                <a:lnTo>
                  <a:pt x="201815" y="1434278"/>
                </a:lnTo>
                <a:lnTo>
                  <a:pt x="205010" y="1369026"/>
                </a:lnTo>
                <a:lnTo>
                  <a:pt x="206210" y="1324638"/>
                </a:lnTo>
                <a:lnTo>
                  <a:pt x="207073" y="1275969"/>
                </a:lnTo>
                <a:lnTo>
                  <a:pt x="207655" y="1219479"/>
                </a:lnTo>
                <a:lnTo>
                  <a:pt x="207868" y="1087513"/>
                </a:lnTo>
                <a:lnTo>
                  <a:pt x="207480" y="1012410"/>
                </a:lnTo>
                <a:lnTo>
                  <a:pt x="206748" y="931475"/>
                </a:lnTo>
                <a:lnTo>
                  <a:pt x="205663" y="844894"/>
                </a:lnTo>
                <a:lnTo>
                  <a:pt x="204216" y="752856"/>
                </a:lnTo>
                <a:lnTo>
                  <a:pt x="202844" y="674333"/>
                </a:lnTo>
                <a:lnTo>
                  <a:pt x="201276" y="593351"/>
                </a:lnTo>
                <a:lnTo>
                  <a:pt x="199787" y="522348"/>
                </a:lnTo>
                <a:lnTo>
                  <a:pt x="198155" y="450224"/>
                </a:lnTo>
                <a:lnTo>
                  <a:pt x="196490" y="381572"/>
                </a:lnTo>
                <a:lnTo>
                  <a:pt x="194818" y="317063"/>
                </a:lnTo>
                <a:lnTo>
                  <a:pt x="193167" y="257365"/>
                </a:lnTo>
                <a:lnTo>
                  <a:pt x="191462" y="200019"/>
                </a:lnTo>
                <a:lnTo>
                  <a:pt x="189971" y="153389"/>
                </a:lnTo>
                <a:lnTo>
                  <a:pt x="188556" y="112756"/>
                </a:lnTo>
                <a:lnTo>
                  <a:pt x="186128" y="54286"/>
                </a:lnTo>
                <a:lnTo>
                  <a:pt x="160210" y="11239"/>
                </a:lnTo>
                <a:lnTo>
                  <a:pt x="109728" y="4572"/>
                </a:lnTo>
                <a:lnTo>
                  <a:pt x="153258" y="4572"/>
                </a:lnTo>
                <a:lnTo>
                  <a:pt x="190500" y="28956"/>
                </a:lnTo>
                <a:lnTo>
                  <a:pt x="193389" y="81205"/>
                </a:lnTo>
                <a:lnTo>
                  <a:pt x="196126" y="159170"/>
                </a:lnTo>
                <a:lnTo>
                  <a:pt x="197657" y="208463"/>
                </a:lnTo>
                <a:lnTo>
                  <a:pt x="199263" y="263461"/>
                </a:lnTo>
                <a:lnTo>
                  <a:pt x="200914" y="323287"/>
                </a:lnTo>
                <a:lnTo>
                  <a:pt x="202586" y="387066"/>
                </a:lnTo>
                <a:lnTo>
                  <a:pt x="204251" y="453920"/>
                </a:lnTo>
                <a:lnTo>
                  <a:pt x="205883" y="522974"/>
                </a:lnTo>
                <a:lnTo>
                  <a:pt x="207537" y="597274"/>
                </a:lnTo>
                <a:lnTo>
                  <a:pt x="208940" y="664174"/>
                </a:lnTo>
                <a:lnTo>
                  <a:pt x="210312" y="734568"/>
                </a:lnTo>
                <a:lnTo>
                  <a:pt x="210935" y="788933"/>
                </a:lnTo>
                <a:lnTo>
                  <a:pt x="211649" y="856600"/>
                </a:lnTo>
                <a:lnTo>
                  <a:pt x="212140" y="908023"/>
                </a:lnTo>
                <a:lnTo>
                  <a:pt x="212642" y="970671"/>
                </a:lnTo>
                <a:lnTo>
                  <a:pt x="213021" y="1034005"/>
                </a:lnTo>
                <a:lnTo>
                  <a:pt x="213244" y="1127347"/>
                </a:lnTo>
                <a:lnTo>
                  <a:pt x="213137" y="1187833"/>
                </a:lnTo>
                <a:lnTo>
                  <a:pt x="212506" y="1273442"/>
                </a:lnTo>
                <a:lnTo>
                  <a:pt x="211633" y="1325880"/>
                </a:lnTo>
                <a:lnTo>
                  <a:pt x="210461" y="1370293"/>
                </a:lnTo>
                <a:lnTo>
                  <a:pt x="208848" y="1409370"/>
                </a:lnTo>
                <a:lnTo>
                  <a:pt x="204243" y="1463639"/>
                </a:lnTo>
                <a:lnTo>
                  <a:pt x="199644" y="1479804"/>
                </a:lnTo>
                <a:lnTo>
                  <a:pt x="199644" y="1481328"/>
                </a:lnTo>
                <a:lnTo>
                  <a:pt x="198120" y="1481328"/>
                </a:lnTo>
                <a:lnTo>
                  <a:pt x="193245" y="14828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820929" y="5891141"/>
            <a:ext cx="932332" cy="1056321"/>
          </a:xfrm>
          <a:custGeom>
            <a:avLst/>
            <a:gdLst/>
            <a:ahLst/>
            <a:cxnLst/>
            <a:rect l="l" t="t" r="r" b="b"/>
            <a:pathLst>
              <a:path w="659129" h="1494154">
                <a:moveTo>
                  <a:pt x="182545" y="1493612"/>
                </a:moveTo>
                <a:lnTo>
                  <a:pt x="123134" y="1492817"/>
                </a:lnTo>
                <a:lnTo>
                  <a:pt x="74200" y="1490973"/>
                </a:lnTo>
                <a:lnTo>
                  <a:pt x="22074" y="1483339"/>
                </a:lnTo>
                <a:lnTo>
                  <a:pt x="6524" y="1245810"/>
                </a:lnTo>
                <a:lnTo>
                  <a:pt x="547" y="745533"/>
                </a:lnTo>
                <a:lnTo>
                  <a:pt x="0" y="249542"/>
                </a:lnTo>
                <a:lnTo>
                  <a:pt x="738" y="24871"/>
                </a:lnTo>
                <a:lnTo>
                  <a:pt x="32230" y="19202"/>
                </a:lnTo>
                <a:lnTo>
                  <a:pt x="81497" y="9509"/>
                </a:lnTo>
                <a:lnTo>
                  <a:pt x="135593" y="1280"/>
                </a:lnTo>
                <a:lnTo>
                  <a:pt x="181569" y="0"/>
                </a:lnTo>
                <a:lnTo>
                  <a:pt x="206478" y="11155"/>
                </a:lnTo>
                <a:lnTo>
                  <a:pt x="210050" y="66155"/>
                </a:lnTo>
                <a:lnTo>
                  <a:pt x="210998" y="144972"/>
                </a:lnTo>
                <a:lnTo>
                  <a:pt x="211066" y="250182"/>
                </a:lnTo>
                <a:lnTo>
                  <a:pt x="210842" y="310722"/>
                </a:lnTo>
                <a:lnTo>
                  <a:pt x="210485" y="375504"/>
                </a:lnTo>
                <a:lnTo>
                  <a:pt x="210024" y="443744"/>
                </a:lnTo>
                <a:lnTo>
                  <a:pt x="209487" y="514657"/>
                </a:lnTo>
                <a:lnTo>
                  <a:pt x="207635" y="745533"/>
                </a:lnTo>
                <a:lnTo>
                  <a:pt x="207157" y="809332"/>
                </a:lnTo>
                <a:lnTo>
                  <a:pt x="206673" y="881831"/>
                </a:lnTo>
                <a:lnTo>
                  <a:pt x="206287" y="952292"/>
                </a:lnTo>
                <a:lnTo>
                  <a:pt x="206026" y="1019930"/>
                </a:lnTo>
                <a:lnTo>
                  <a:pt x="205998" y="1143596"/>
                </a:lnTo>
                <a:lnTo>
                  <a:pt x="206287" y="1198054"/>
                </a:lnTo>
                <a:lnTo>
                  <a:pt x="206818" y="1246549"/>
                </a:lnTo>
                <a:lnTo>
                  <a:pt x="207619" y="1288294"/>
                </a:lnTo>
                <a:lnTo>
                  <a:pt x="210146" y="1348399"/>
                </a:lnTo>
                <a:lnTo>
                  <a:pt x="234374" y="1375062"/>
                </a:lnTo>
                <a:lnTo>
                  <a:pt x="658911" y="1375062"/>
                </a:lnTo>
                <a:lnTo>
                  <a:pt x="644247" y="1422570"/>
                </a:lnTo>
                <a:lnTo>
                  <a:pt x="623292" y="1466837"/>
                </a:lnTo>
                <a:lnTo>
                  <a:pt x="605766" y="1486387"/>
                </a:lnTo>
                <a:lnTo>
                  <a:pt x="318492" y="1492864"/>
                </a:lnTo>
                <a:lnTo>
                  <a:pt x="182545" y="1493612"/>
                </a:lnTo>
                <a:close/>
              </a:path>
              <a:path w="659129" h="1494154">
                <a:moveTo>
                  <a:pt x="658911" y="1375062"/>
                </a:moveTo>
                <a:lnTo>
                  <a:pt x="234374" y="1375062"/>
                </a:lnTo>
                <a:lnTo>
                  <a:pt x="276738" y="1373647"/>
                </a:lnTo>
                <a:lnTo>
                  <a:pt x="334832" y="1369096"/>
                </a:lnTo>
                <a:lnTo>
                  <a:pt x="539895" y="1349171"/>
                </a:lnTo>
                <a:lnTo>
                  <a:pt x="597312" y="1344620"/>
                </a:lnTo>
                <a:lnTo>
                  <a:pt x="638660" y="1343204"/>
                </a:lnTo>
                <a:lnTo>
                  <a:pt x="657582" y="1346179"/>
                </a:lnTo>
                <a:lnTo>
                  <a:pt x="658911" y="137506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817734" y="5889330"/>
            <a:ext cx="942213" cy="1060361"/>
          </a:xfrm>
          <a:custGeom>
            <a:avLst/>
            <a:gdLst/>
            <a:ahLst/>
            <a:cxnLst/>
            <a:rect l="l" t="t" r="r" b="b"/>
            <a:pathLst>
              <a:path w="666115" h="1499870">
                <a:moveTo>
                  <a:pt x="211785" y="1499616"/>
                </a:moveTo>
                <a:lnTo>
                  <a:pt x="109391" y="1498139"/>
                </a:lnTo>
                <a:lnTo>
                  <a:pt x="53289" y="1494663"/>
                </a:lnTo>
                <a:lnTo>
                  <a:pt x="17305" y="1465393"/>
                </a:lnTo>
                <a:lnTo>
                  <a:pt x="12724" y="1411926"/>
                </a:lnTo>
                <a:lnTo>
                  <a:pt x="8986" y="1331770"/>
                </a:lnTo>
                <a:lnTo>
                  <a:pt x="7433" y="1283885"/>
                </a:lnTo>
                <a:lnTo>
                  <a:pt x="6016" y="1229674"/>
                </a:lnTo>
                <a:lnTo>
                  <a:pt x="4793" y="1171882"/>
                </a:lnTo>
                <a:lnTo>
                  <a:pt x="3733" y="1110363"/>
                </a:lnTo>
                <a:lnTo>
                  <a:pt x="2826" y="1045777"/>
                </a:lnTo>
                <a:lnTo>
                  <a:pt x="2061" y="978652"/>
                </a:lnTo>
                <a:lnTo>
                  <a:pt x="1430" y="909603"/>
                </a:lnTo>
                <a:lnTo>
                  <a:pt x="922" y="839223"/>
                </a:lnTo>
                <a:lnTo>
                  <a:pt x="527" y="768105"/>
                </a:lnTo>
                <a:lnTo>
                  <a:pt x="236" y="696845"/>
                </a:lnTo>
                <a:lnTo>
                  <a:pt x="96" y="646176"/>
                </a:lnTo>
                <a:lnTo>
                  <a:pt x="0" y="359159"/>
                </a:lnTo>
                <a:lnTo>
                  <a:pt x="171" y="284477"/>
                </a:lnTo>
                <a:lnTo>
                  <a:pt x="480" y="192809"/>
                </a:lnTo>
                <a:lnTo>
                  <a:pt x="837" y="118194"/>
                </a:lnTo>
                <a:lnTo>
                  <a:pt x="1170" y="64317"/>
                </a:lnTo>
                <a:lnTo>
                  <a:pt x="1473" y="24384"/>
                </a:lnTo>
                <a:lnTo>
                  <a:pt x="2997" y="24384"/>
                </a:lnTo>
                <a:lnTo>
                  <a:pt x="8664" y="23860"/>
                </a:lnTo>
                <a:lnTo>
                  <a:pt x="16332" y="22479"/>
                </a:lnTo>
                <a:lnTo>
                  <a:pt x="36525" y="18288"/>
                </a:lnTo>
                <a:lnTo>
                  <a:pt x="67719" y="12215"/>
                </a:lnTo>
                <a:lnTo>
                  <a:pt x="102057" y="6286"/>
                </a:lnTo>
                <a:lnTo>
                  <a:pt x="136394" y="1785"/>
                </a:lnTo>
                <a:lnTo>
                  <a:pt x="167589" y="0"/>
                </a:lnTo>
                <a:lnTo>
                  <a:pt x="183900" y="857"/>
                </a:lnTo>
                <a:lnTo>
                  <a:pt x="196354" y="3429"/>
                </a:lnTo>
                <a:lnTo>
                  <a:pt x="198685" y="4572"/>
                </a:lnTo>
                <a:lnTo>
                  <a:pt x="167589" y="4572"/>
                </a:lnTo>
                <a:lnTo>
                  <a:pt x="136418" y="6596"/>
                </a:lnTo>
                <a:lnTo>
                  <a:pt x="102247" y="11620"/>
                </a:lnTo>
                <a:lnTo>
                  <a:pt x="68362" y="18073"/>
                </a:lnTo>
                <a:lnTo>
                  <a:pt x="38049" y="24384"/>
                </a:lnTo>
                <a:lnTo>
                  <a:pt x="28333" y="25765"/>
                </a:lnTo>
                <a:lnTo>
                  <a:pt x="5737" y="121263"/>
                </a:lnTo>
                <a:lnTo>
                  <a:pt x="5487" y="222694"/>
                </a:lnTo>
                <a:lnTo>
                  <a:pt x="5364" y="299501"/>
                </a:lnTo>
                <a:lnTo>
                  <a:pt x="5468" y="600396"/>
                </a:lnTo>
                <a:lnTo>
                  <a:pt x="5641" y="666687"/>
                </a:lnTo>
                <a:lnTo>
                  <a:pt x="5884" y="733709"/>
                </a:lnTo>
                <a:lnTo>
                  <a:pt x="6192" y="799104"/>
                </a:lnTo>
                <a:lnTo>
                  <a:pt x="6581" y="864422"/>
                </a:lnTo>
                <a:lnTo>
                  <a:pt x="7099" y="933585"/>
                </a:lnTo>
                <a:lnTo>
                  <a:pt x="7617" y="991266"/>
                </a:lnTo>
                <a:lnTo>
                  <a:pt x="8277" y="1051984"/>
                </a:lnTo>
                <a:lnTo>
                  <a:pt x="9038" y="1110385"/>
                </a:lnTo>
                <a:lnTo>
                  <a:pt x="9907" y="1165999"/>
                </a:lnTo>
                <a:lnTo>
                  <a:pt x="10890" y="1218490"/>
                </a:lnTo>
                <a:lnTo>
                  <a:pt x="11993" y="1267432"/>
                </a:lnTo>
                <a:lnTo>
                  <a:pt x="13222" y="1312422"/>
                </a:lnTo>
                <a:lnTo>
                  <a:pt x="14605" y="1353573"/>
                </a:lnTo>
                <a:lnTo>
                  <a:pt x="17725" y="1419653"/>
                </a:lnTo>
                <a:lnTo>
                  <a:pt x="21498" y="1464183"/>
                </a:lnTo>
                <a:lnTo>
                  <a:pt x="67957" y="1489900"/>
                </a:lnTo>
                <a:lnTo>
                  <a:pt x="123798" y="1492496"/>
                </a:lnTo>
                <a:lnTo>
                  <a:pt x="211785" y="1493520"/>
                </a:lnTo>
                <a:lnTo>
                  <a:pt x="521783" y="1493520"/>
                </a:lnTo>
                <a:lnTo>
                  <a:pt x="330986" y="1498371"/>
                </a:lnTo>
                <a:lnTo>
                  <a:pt x="211785" y="1499616"/>
                </a:lnTo>
                <a:close/>
              </a:path>
              <a:path w="666115" h="1499870">
                <a:moveTo>
                  <a:pt x="239217" y="1380744"/>
                </a:moveTo>
                <a:lnTo>
                  <a:pt x="220929" y="1380744"/>
                </a:lnTo>
                <a:lnTo>
                  <a:pt x="216357" y="1379220"/>
                </a:lnTo>
                <a:lnTo>
                  <a:pt x="209078" y="1341266"/>
                </a:lnTo>
                <a:lnTo>
                  <a:pt x="206818" y="1283885"/>
                </a:lnTo>
                <a:lnTo>
                  <a:pt x="206103" y="1245729"/>
                </a:lnTo>
                <a:lnTo>
                  <a:pt x="205641" y="1201470"/>
                </a:lnTo>
                <a:lnTo>
                  <a:pt x="205477" y="1067613"/>
                </a:lnTo>
                <a:lnTo>
                  <a:pt x="205576" y="1033610"/>
                </a:lnTo>
                <a:lnTo>
                  <a:pt x="205932" y="966478"/>
                </a:lnTo>
                <a:lnTo>
                  <a:pt x="206445" y="894015"/>
                </a:lnTo>
                <a:lnTo>
                  <a:pt x="207096" y="816373"/>
                </a:lnTo>
                <a:lnTo>
                  <a:pt x="207873" y="733058"/>
                </a:lnTo>
                <a:lnTo>
                  <a:pt x="208737" y="646176"/>
                </a:lnTo>
                <a:lnTo>
                  <a:pt x="210142" y="387262"/>
                </a:lnTo>
                <a:lnTo>
                  <a:pt x="210342" y="344078"/>
                </a:lnTo>
                <a:lnTo>
                  <a:pt x="210447" y="314564"/>
                </a:lnTo>
                <a:lnTo>
                  <a:pt x="210539" y="166912"/>
                </a:lnTo>
                <a:lnTo>
                  <a:pt x="210204" y="118194"/>
                </a:lnTo>
                <a:lnTo>
                  <a:pt x="209594" y="77604"/>
                </a:lnTo>
                <a:lnTo>
                  <a:pt x="207379" y="25063"/>
                </a:lnTo>
                <a:lnTo>
                  <a:pt x="167589" y="4572"/>
                </a:lnTo>
                <a:lnTo>
                  <a:pt x="198685" y="4572"/>
                </a:lnTo>
                <a:lnTo>
                  <a:pt x="214380" y="64317"/>
                </a:lnTo>
                <a:lnTo>
                  <a:pt x="215574" y="140773"/>
                </a:lnTo>
                <a:lnTo>
                  <a:pt x="215684" y="166912"/>
                </a:lnTo>
                <a:lnTo>
                  <a:pt x="215566" y="314564"/>
                </a:lnTo>
                <a:lnTo>
                  <a:pt x="215190" y="387262"/>
                </a:lnTo>
                <a:lnTo>
                  <a:pt x="214650" y="469661"/>
                </a:lnTo>
                <a:lnTo>
                  <a:pt x="214011" y="556266"/>
                </a:lnTo>
                <a:lnTo>
                  <a:pt x="213309" y="646176"/>
                </a:lnTo>
                <a:lnTo>
                  <a:pt x="212247" y="864422"/>
                </a:lnTo>
                <a:lnTo>
                  <a:pt x="211949" y="933585"/>
                </a:lnTo>
                <a:lnTo>
                  <a:pt x="211718" y="1002147"/>
                </a:lnTo>
                <a:lnTo>
                  <a:pt x="211620" y="1051984"/>
                </a:lnTo>
                <a:lnTo>
                  <a:pt x="211721" y="1171882"/>
                </a:lnTo>
                <a:lnTo>
                  <a:pt x="212124" y="1236538"/>
                </a:lnTo>
                <a:lnTo>
                  <a:pt x="212709" y="1280724"/>
                </a:lnTo>
                <a:lnTo>
                  <a:pt x="214677" y="1345692"/>
                </a:lnTo>
                <a:lnTo>
                  <a:pt x="222453" y="1374648"/>
                </a:lnTo>
                <a:lnTo>
                  <a:pt x="337261" y="1374648"/>
                </a:lnTo>
                <a:lnTo>
                  <a:pt x="325132" y="1375791"/>
                </a:lnTo>
                <a:lnTo>
                  <a:pt x="276245" y="1379410"/>
                </a:lnTo>
                <a:lnTo>
                  <a:pt x="239217" y="1380744"/>
                </a:lnTo>
                <a:close/>
              </a:path>
              <a:path w="666115" h="1499870">
                <a:moveTo>
                  <a:pt x="337261" y="1374648"/>
                </a:moveTo>
                <a:lnTo>
                  <a:pt x="239217" y="1374648"/>
                </a:lnTo>
                <a:lnTo>
                  <a:pt x="276221" y="1373338"/>
                </a:lnTo>
                <a:lnTo>
                  <a:pt x="324942" y="1369885"/>
                </a:lnTo>
                <a:lnTo>
                  <a:pt x="381092" y="1365003"/>
                </a:lnTo>
                <a:lnTo>
                  <a:pt x="553542" y="1348168"/>
                </a:lnTo>
                <a:lnTo>
                  <a:pt x="601119" y="1344191"/>
                </a:lnTo>
                <a:lnTo>
                  <a:pt x="636981" y="1342644"/>
                </a:lnTo>
                <a:lnTo>
                  <a:pt x="655269" y="1342644"/>
                </a:lnTo>
                <a:lnTo>
                  <a:pt x="659841" y="1345692"/>
                </a:lnTo>
                <a:lnTo>
                  <a:pt x="661365" y="1347216"/>
                </a:lnTo>
                <a:lnTo>
                  <a:pt x="661758" y="1348740"/>
                </a:lnTo>
                <a:lnTo>
                  <a:pt x="636981" y="1348740"/>
                </a:lnTo>
                <a:lnTo>
                  <a:pt x="601357" y="1350049"/>
                </a:lnTo>
                <a:lnTo>
                  <a:pt x="554304" y="1353502"/>
                </a:lnTo>
                <a:lnTo>
                  <a:pt x="441909" y="1363980"/>
                </a:lnTo>
                <a:lnTo>
                  <a:pt x="381735" y="1370457"/>
                </a:lnTo>
                <a:lnTo>
                  <a:pt x="337261" y="1374648"/>
                </a:lnTo>
                <a:close/>
              </a:path>
              <a:path w="666115" h="1499870">
                <a:moveTo>
                  <a:pt x="521783" y="1493520"/>
                </a:moveTo>
                <a:lnTo>
                  <a:pt x="211785" y="1493520"/>
                </a:lnTo>
                <a:lnTo>
                  <a:pt x="270679" y="1493257"/>
                </a:lnTo>
                <a:lnTo>
                  <a:pt x="390573" y="1491480"/>
                </a:lnTo>
                <a:lnTo>
                  <a:pt x="579069" y="1485900"/>
                </a:lnTo>
                <a:lnTo>
                  <a:pt x="608025" y="1485900"/>
                </a:lnTo>
                <a:lnTo>
                  <a:pt x="613049" y="1482423"/>
                </a:lnTo>
                <a:lnTo>
                  <a:pt x="641553" y="1427988"/>
                </a:lnTo>
                <a:lnTo>
                  <a:pt x="657745" y="1377124"/>
                </a:lnTo>
                <a:lnTo>
                  <a:pt x="659704" y="1360182"/>
                </a:lnTo>
                <a:lnTo>
                  <a:pt x="659701" y="1359408"/>
                </a:lnTo>
                <a:lnTo>
                  <a:pt x="656793" y="1350264"/>
                </a:lnTo>
                <a:lnTo>
                  <a:pt x="653745" y="1348740"/>
                </a:lnTo>
                <a:lnTo>
                  <a:pt x="661758" y="1348740"/>
                </a:lnTo>
                <a:lnTo>
                  <a:pt x="665627" y="1363741"/>
                </a:lnTo>
                <a:lnTo>
                  <a:pt x="661174" y="1389126"/>
                </a:lnTo>
                <a:lnTo>
                  <a:pt x="653007" y="1414510"/>
                </a:lnTo>
                <a:lnTo>
                  <a:pt x="646125" y="1431036"/>
                </a:lnTo>
                <a:lnTo>
                  <a:pt x="640815" y="1444180"/>
                </a:lnTo>
                <a:lnTo>
                  <a:pt x="619336" y="1482471"/>
                </a:lnTo>
                <a:lnTo>
                  <a:pt x="590451" y="1491757"/>
                </a:lnTo>
                <a:lnTo>
                  <a:pt x="521783" y="14935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759688" y="3909612"/>
            <a:ext cx="2334087" cy="191897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pPr algn="ctr"/>
            <a:endParaRPr dirty="0"/>
          </a:p>
        </p:txBody>
      </p:sp>
      <p:sp>
        <p:nvSpPr>
          <p:cNvPr id="3" name="object 3"/>
          <p:cNvSpPr/>
          <p:nvPr/>
        </p:nvSpPr>
        <p:spPr>
          <a:xfrm>
            <a:off x="323850" y="1248012"/>
            <a:ext cx="14401800" cy="920408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56" y="242419"/>
            <a:ext cx="12807444" cy="1005593"/>
          </a:xfrm>
          <a:custGeom>
            <a:avLst/>
            <a:gdLst/>
            <a:ahLst/>
            <a:cxnLst/>
            <a:rect l="l" t="t" r="r" b="b"/>
            <a:pathLst>
              <a:path w="9054465" h="1422400">
                <a:moveTo>
                  <a:pt x="810158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8101584" y="0"/>
                </a:lnTo>
                <a:lnTo>
                  <a:pt x="9054084" y="710184"/>
                </a:lnTo>
                <a:lnTo>
                  <a:pt x="810158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3768" y="343697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15" y="31908"/>
                </a:lnTo>
                <a:lnTo>
                  <a:pt x="76962" y="833"/>
                </a:lnTo>
                <a:lnTo>
                  <a:pt x="83820" y="0"/>
                </a:lnTo>
                <a:lnTo>
                  <a:pt x="91535" y="833"/>
                </a:lnTo>
                <a:lnTo>
                  <a:pt x="121324" y="33194"/>
                </a:lnTo>
                <a:lnTo>
                  <a:pt x="121920" y="41148"/>
                </a:lnTo>
                <a:lnTo>
                  <a:pt x="121324" y="48839"/>
                </a:lnTo>
                <a:lnTo>
                  <a:pt x="90035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4142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90500"/>
                </a:lnTo>
                <a:lnTo>
                  <a:pt x="153924" y="195072"/>
                </a:lnTo>
                <a:lnTo>
                  <a:pt x="149352" y="201168"/>
                </a:lnTo>
                <a:lnTo>
                  <a:pt x="143256" y="204216"/>
                </a:lnTo>
                <a:lnTo>
                  <a:pt x="111252" y="204216"/>
                </a:lnTo>
                <a:lnTo>
                  <a:pt x="106680" y="205740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7830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149"/>
                </a:lnTo>
                <a:lnTo>
                  <a:pt x="53583" y="505017"/>
                </a:lnTo>
                <a:lnTo>
                  <a:pt x="51755" y="456322"/>
                </a:lnTo>
                <a:lnTo>
                  <a:pt x="50657" y="413991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7956" y="883920"/>
                </a:lnTo>
                <a:lnTo>
                  <a:pt x="164544" y="884682"/>
                </a:lnTo>
                <a:lnTo>
                  <a:pt x="178308" y="891540"/>
                </a:lnTo>
                <a:close/>
              </a:path>
              <a:path w="189230" h="946785">
                <a:moveTo>
                  <a:pt x="157956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4780" y="882396"/>
                </a:lnTo>
                <a:lnTo>
                  <a:pt x="157956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4864" y="891540"/>
                </a:lnTo>
                <a:lnTo>
                  <a:pt x="178308" y="891540"/>
                </a:lnTo>
                <a:lnTo>
                  <a:pt x="186356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299876" y="449284"/>
            <a:ext cx="287424" cy="573278"/>
          </a:xfrm>
          <a:custGeom>
            <a:avLst/>
            <a:gdLst/>
            <a:ahLst/>
            <a:cxnLst/>
            <a:rect l="l" t="t" r="r" b="b"/>
            <a:pathLst>
              <a:path w="203200" h="810894">
                <a:moveTo>
                  <a:pt x="134112" y="810768"/>
                </a:moveTo>
                <a:lnTo>
                  <a:pt x="117348" y="810768"/>
                </a:lnTo>
                <a:lnTo>
                  <a:pt x="109728" y="809244"/>
                </a:lnTo>
                <a:lnTo>
                  <a:pt x="105156" y="803148"/>
                </a:lnTo>
                <a:lnTo>
                  <a:pt x="99060" y="798576"/>
                </a:lnTo>
                <a:lnTo>
                  <a:pt x="97536" y="792480"/>
                </a:lnTo>
                <a:lnTo>
                  <a:pt x="97536" y="784860"/>
                </a:lnTo>
                <a:lnTo>
                  <a:pt x="102108" y="580644"/>
                </a:lnTo>
                <a:lnTo>
                  <a:pt x="101512" y="563784"/>
                </a:lnTo>
                <a:lnTo>
                  <a:pt x="99631" y="542925"/>
                </a:lnTo>
                <a:lnTo>
                  <a:pt x="96321" y="518064"/>
                </a:lnTo>
                <a:lnTo>
                  <a:pt x="91440" y="489204"/>
                </a:lnTo>
                <a:lnTo>
                  <a:pt x="87439" y="460676"/>
                </a:lnTo>
                <a:lnTo>
                  <a:pt x="84582" y="434721"/>
                </a:lnTo>
                <a:lnTo>
                  <a:pt x="82867" y="411622"/>
                </a:lnTo>
                <a:lnTo>
                  <a:pt x="82296" y="391668"/>
                </a:lnTo>
                <a:lnTo>
                  <a:pt x="81462" y="372475"/>
                </a:lnTo>
                <a:lnTo>
                  <a:pt x="75223" y="327802"/>
                </a:lnTo>
                <a:lnTo>
                  <a:pt x="63222" y="276272"/>
                </a:lnTo>
                <a:lnTo>
                  <a:pt x="48887" y="229314"/>
                </a:lnTo>
                <a:lnTo>
                  <a:pt x="41148" y="207264"/>
                </a:lnTo>
                <a:lnTo>
                  <a:pt x="23145" y="154162"/>
                </a:lnTo>
                <a:lnTo>
                  <a:pt x="10287" y="104775"/>
                </a:lnTo>
                <a:lnTo>
                  <a:pt x="2571" y="59388"/>
                </a:lnTo>
                <a:lnTo>
                  <a:pt x="0" y="18288"/>
                </a:lnTo>
                <a:lnTo>
                  <a:pt x="0" y="12192"/>
                </a:lnTo>
                <a:lnTo>
                  <a:pt x="3048" y="9144"/>
                </a:lnTo>
                <a:lnTo>
                  <a:pt x="9144" y="4572"/>
                </a:lnTo>
                <a:lnTo>
                  <a:pt x="15240" y="1524"/>
                </a:lnTo>
                <a:lnTo>
                  <a:pt x="21336" y="0"/>
                </a:lnTo>
                <a:lnTo>
                  <a:pt x="28956" y="0"/>
                </a:lnTo>
                <a:lnTo>
                  <a:pt x="33766" y="1452"/>
                </a:lnTo>
                <a:lnTo>
                  <a:pt x="38862" y="5905"/>
                </a:lnTo>
                <a:lnTo>
                  <a:pt x="43957" y="13501"/>
                </a:lnTo>
                <a:lnTo>
                  <a:pt x="48768" y="24384"/>
                </a:lnTo>
                <a:lnTo>
                  <a:pt x="54459" y="36909"/>
                </a:lnTo>
                <a:lnTo>
                  <a:pt x="70104" y="85344"/>
                </a:lnTo>
                <a:lnTo>
                  <a:pt x="79057" y="123444"/>
                </a:lnTo>
                <a:lnTo>
                  <a:pt x="86868" y="161544"/>
                </a:lnTo>
                <a:lnTo>
                  <a:pt x="91178" y="179808"/>
                </a:lnTo>
                <a:lnTo>
                  <a:pt x="95059" y="197929"/>
                </a:lnTo>
                <a:lnTo>
                  <a:pt x="98655" y="215765"/>
                </a:lnTo>
                <a:lnTo>
                  <a:pt x="102108" y="233172"/>
                </a:lnTo>
                <a:lnTo>
                  <a:pt x="105251" y="249745"/>
                </a:lnTo>
                <a:lnTo>
                  <a:pt x="107823" y="262890"/>
                </a:lnTo>
                <a:lnTo>
                  <a:pt x="109877" y="272843"/>
                </a:lnTo>
                <a:lnTo>
                  <a:pt x="111252" y="278892"/>
                </a:lnTo>
                <a:lnTo>
                  <a:pt x="162031" y="278892"/>
                </a:lnTo>
                <a:lnTo>
                  <a:pt x="159067" y="296418"/>
                </a:lnTo>
                <a:lnTo>
                  <a:pt x="154090" y="337566"/>
                </a:lnTo>
                <a:lnTo>
                  <a:pt x="152400" y="371856"/>
                </a:lnTo>
                <a:lnTo>
                  <a:pt x="149352" y="408432"/>
                </a:lnTo>
                <a:lnTo>
                  <a:pt x="149352" y="423672"/>
                </a:lnTo>
                <a:lnTo>
                  <a:pt x="155448" y="704088"/>
                </a:lnTo>
                <a:lnTo>
                  <a:pt x="158496" y="755904"/>
                </a:lnTo>
                <a:lnTo>
                  <a:pt x="158496" y="789432"/>
                </a:lnTo>
                <a:lnTo>
                  <a:pt x="155448" y="797052"/>
                </a:lnTo>
                <a:lnTo>
                  <a:pt x="147828" y="803148"/>
                </a:lnTo>
                <a:lnTo>
                  <a:pt x="141732" y="807720"/>
                </a:lnTo>
                <a:lnTo>
                  <a:pt x="134112" y="810768"/>
                </a:lnTo>
                <a:close/>
              </a:path>
              <a:path w="203200" h="810894">
                <a:moveTo>
                  <a:pt x="162031" y="278892"/>
                </a:moveTo>
                <a:lnTo>
                  <a:pt x="111252" y="278892"/>
                </a:lnTo>
                <a:lnTo>
                  <a:pt x="112395" y="272843"/>
                </a:lnTo>
                <a:lnTo>
                  <a:pt x="113538" y="263652"/>
                </a:lnTo>
                <a:lnTo>
                  <a:pt x="114681" y="251031"/>
                </a:lnTo>
                <a:lnTo>
                  <a:pt x="115824" y="234696"/>
                </a:lnTo>
                <a:lnTo>
                  <a:pt x="117871" y="217527"/>
                </a:lnTo>
                <a:lnTo>
                  <a:pt x="119634" y="200215"/>
                </a:lnTo>
                <a:lnTo>
                  <a:pt x="121396" y="182618"/>
                </a:lnTo>
                <a:lnTo>
                  <a:pt x="123444" y="164592"/>
                </a:lnTo>
                <a:lnTo>
                  <a:pt x="125087" y="145422"/>
                </a:lnTo>
                <a:lnTo>
                  <a:pt x="127444" y="126682"/>
                </a:lnTo>
                <a:lnTo>
                  <a:pt x="130087" y="108227"/>
                </a:lnTo>
                <a:lnTo>
                  <a:pt x="132588" y="89916"/>
                </a:lnTo>
                <a:lnTo>
                  <a:pt x="140541" y="52792"/>
                </a:lnTo>
                <a:lnTo>
                  <a:pt x="150495" y="26098"/>
                </a:lnTo>
                <a:lnTo>
                  <a:pt x="162163" y="9977"/>
                </a:lnTo>
                <a:lnTo>
                  <a:pt x="175260" y="4572"/>
                </a:lnTo>
                <a:lnTo>
                  <a:pt x="187261" y="5381"/>
                </a:lnTo>
                <a:lnTo>
                  <a:pt x="195834" y="7620"/>
                </a:lnTo>
                <a:lnTo>
                  <a:pt x="200977" y="11001"/>
                </a:lnTo>
                <a:lnTo>
                  <a:pt x="202692" y="15240"/>
                </a:lnTo>
                <a:lnTo>
                  <a:pt x="201239" y="48672"/>
                </a:lnTo>
                <a:lnTo>
                  <a:pt x="196786" y="89535"/>
                </a:lnTo>
                <a:lnTo>
                  <a:pt x="189190" y="137826"/>
                </a:lnTo>
                <a:lnTo>
                  <a:pt x="178308" y="193548"/>
                </a:lnTo>
                <a:lnTo>
                  <a:pt x="167187" y="248412"/>
                </a:lnTo>
                <a:lnTo>
                  <a:pt x="162031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38317" y="343697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833"/>
                </a:lnTo>
                <a:lnTo>
                  <a:pt x="85344" y="0"/>
                </a:lnTo>
                <a:lnTo>
                  <a:pt x="92178" y="833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4142"/>
                </a:lnTo>
                <a:lnTo>
                  <a:pt x="34290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90500"/>
                </a:lnTo>
                <a:lnTo>
                  <a:pt x="149352" y="201168"/>
                </a:lnTo>
                <a:lnTo>
                  <a:pt x="144780" y="204216"/>
                </a:lnTo>
                <a:lnTo>
                  <a:pt x="111252" y="204216"/>
                </a:lnTo>
                <a:lnTo>
                  <a:pt x="106680" y="205740"/>
                </a:lnTo>
                <a:lnTo>
                  <a:pt x="103632" y="207264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149"/>
                </a:lnTo>
                <a:lnTo>
                  <a:pt x="53583" y="505017"/>
                </a:lnTo>
                <a:lnTo>
                  <a:pt x="51755" y="456322"/>
                </a:lnTo>
                <a:lnTo>
                  <a:pt x="50657" y="413991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151371" y="453594"/>
            <a:ext cx="330536" cy="566993"/>
          </a:xfrm>
          <a:custGeom>
            <a:avLst/>
            <a:gdLst/>
            <a:ahLst/>
            <a:cxnLst/>
            <a:rect l="l" t="t" r="r" b="b"/>
            <a:pathLst>
              <a:path w="233680" h="802005">
                <a:moveTo>
                  <a:pt x="56388" y="801624"/>
                </a:moveTo>
                <a:lnTo>
                  <a:pt x="51816" y="801624"/>
                </a:lnTo>
                <a:lnTo>
                  <a:pt x="29813" y="799909"/>
                </a:lnTo>
                <a:lnTo>
                  <a:pt x="14097" y="794766"/>
                </a:lnTo>
                <a:lnTo>
                  <a:pt x="4667" y="786193"/>
                </a:lnTo>
                <a:lnTo>
                  <a:pt x="1524" y="774192"/>
                </a:lnTo>
                <a:lnTo>
                  <a:pt x="7620" y="515112"/>
                </a:lnTo>
                <a:lnTo>
                  <a:pt x="54" y="88392"/>
                </a:lnTo>
                <a:lnTo>
                  <a:pt x="4572" y="33147"/>
                </a:lnTo>
                <a:lnTo>
                  <a:pt x="18288" y="7620"/>
                </a:lnTo>
                <a:lnTo>
                  <a:pt x="22860" y="1524"/>
                </a:lnTo>
                <a:lnTo>
                  <a:pt x="30480" y="0"/>
                </a:lnTo>
                <a:lnTo>
                  <a:pt x="39624" y="0"/>
                </a:lnTo>
                <a:lnTo>
                  <a:pt x="106870" y="11811"/>
                </a:lnTo>
                <a:lnTo>
                  <a:pt x="156972" y="48768"/>
                </a:lnTo>
                <a:lnTo>
                  <a:pt x="164805" y="59436"/>
                </a:lnTo>
                <a:lnTo>
                  <a:pt x="71628" y="59436"/>
                </a:lnTo>
                <a:lnTo>
                  <a:pt x="65627" y="61745"/>
                </a:lnTo>
                <a:lnTo>
                  <a:pt x="61341" y="68770"/>
                </a:lnTo>
                <a:lnTo>
                  <a:pt x="58769" y="80652"/>
                </a:lnTo>
                <a:lnTo>
                  <a:pt x="57912" y="97536"/>
                </a:lnTo>
                <a:lnTo>
                  <a:pt x="58032" y="134254"/>
                </a:lnTo>
                <a:lnTo>
                  <a:pt x="58155" y="149352"/>
                </a:lnTo>
                <a:lnTo>
                  <a:pt x="58554" y="178117"/>
                </a:lnTo>
                <a:lnTo>
                  <a:pt x="60317" y="254460"/>
                </a:lnTo>
                <a:lnTo>
                  <a:pt x="60769" y="286512"/>
                </a:lnTo>
                <a:lnTo>
                  <a:pt x="60832" y="296489"/>
                </a:lnTo>
                <a:lnTo>
                  <a:pt x="60960" y="333756"/>
                </a:lnTo>
                <a:lnTo>
                  <a:pt x="131731" y="333756"/>
                </a:lnTo>
                <a:lnTo>
                  <a:pt x="130873" y="334732"/>
                </a:lnTo>
                <a:lnTo>
                  <a:pt x="114300" y="348996"/>
                </a:lnTo>
                <a:lnTo>
                  <a:pt x="144018" y="372141"/>
                </a:lnTo>
                <a:lnTo>
                  <a:pt x="167321" y="396240"/>
                </a:lnTo>
                <a:lnTo>
                  <a:pt x="60960" y="396240"/>
                </a:lnTo>
                <a:lnTo>
                  <a:pt x="62172" y="438685"/>
                </a:lnTo>
                <a:lnTo>
                  <a:pt x="63199" y="483690"/>
                </a:lnTo>
                <a:lnTo>
                  <a:pt x="64057" y="532590"/>
                </a:lnTo>
                <a:lnTo>
                  <a:pt x="64692" y="581163"/>
                </a:lnTo>
                <a:lnTo>
                  <a:pt x="65131" y="630483"/>
                </a:lnTo>
                <a:lnTo>
                  <a:pt x="65387" y="678180"/>
                </a:lnTo>
                <a:lnTo>
                  <a:pt x="65532" y="745236"/>
                </a:lnTo>
                <a:lnTo>
                  <a:pt x="173990" y="745236"/>
                </a:lnTo>
                <a:lnTo>
                  <a:pt x="140112" y="776287"/>
                </a:lnTo>
                <a:lnTo>
                  <a:pt x="91821" y="797242"/>
                </a:lnTo>
                <a:lnTo>
                  <a:pt x="74390" y="800504"/>
                </a:lnTo>
                <a:lnTo>
                  <a:pt x="56388" y="801624"/>
                </a:lnTo>
                <a:close/>
              </a:path>
              <a:path w="233680" h="802005">
                <a:moveTo>
                  <a:pt x="131731" y="333756"/>
                </a:moveTo>
                <a:lnTo>
                  <a:pt x="60960" y="333756"/>
                </a:lnTo>
                <a:lnTo>
                  <a:pt x="74342" y="329207"/>
                </a:lnTo>
                <a:lnTo>
                  <a:pt x="86868" y="320230"/>
                </a:lnTo>
                <a:lnTo>
                  <a:pt x="115895" y="272700"/>
                </a:lnTo>
                <a:lnTo>
                  <a:pt x="134112" y="225552"/>
                </a:lnTo>
                <a:lnTo>
                  <a:pt x="139255" y="211240"/>
                </a:lnTo>
                <a:lnTo>
                  <a:pt x="146113" y="192333"/>
                </a:lnTo>
                <a:lnTo>
                  <a:pt x="147828" y="187452"/>
                </a:lnTo>
                <a:lnTo>
                  <a:pt x="147828" y="149352"/>
                </a:lnTo>
                <a:lnTo>
                  <a:pt x="134969" y="103489"/>
                </a:lnTo>
                <a:lnTo>
                  <a:pt x="100584" y="66484"/>
                </a:lnTo>
                <a:lnTo>
                  <a:pt x="71628" y="59436"/>
                </a:lnTo>
                <a:lnTo>
                  <a:pt x="164805" y="59436"/>
                </a:lnTo>
                <a:lnTo>
                  <a:pt x="175855" y="74485"/>
                </a:lnTo>
                <a:lnTo>
                  <a:pt x="189166" y="103632"/>
                </a:lnTo>
                <a:lnTo>
                  <a:pt x="197048" y="136207"/>
                </a:lnTo>
                <a:lnTo>
                  <a:pt x="199644" y="172212"/>
                </a:lnTo>
                <a:lnTo>
                  <a:pt x="198167" y="196500"/>
                </a:lnTo>
                <a:lnTo>
                  <a:pt x="185499" y="246792"/>
                </a:lnTo>
                <a:lnTo>
                  <a:pt x="160591" y="296489"/>
                </a:lnTo>
                <a:lnTo>
                  <a:pt x="146304" y="317182"/>
                </a:lnTo>
                <a:lnTo>
                  <a:pt x="131731" y="333756"/>
                </a:lnTo>
                <a:close/>
              </a:path>
              <a:path w="233680" h="802005">
                <a:moveTo>
                  <a:pt x="173990" y="745236"/>
                </a:moveTo>
                <a:lnTo>
                  <a:pt x="65532" y="745236"/>
                </a:lnTo>
                <a:lnTo>
                  <a:pt x="91273" y="739568"/>
                </a:lnTo>
                <a:lnTo>
                  <a:pt x="113728" y="729615"/>
                </a:lnTo>
                <a:lnTo>
                  <a:pt x="149352" y="697992"/>
                </a:lnTo>
                <a:lnTo>
                  <a:pt x="172021" y="654367"/>
                </a:lnTo>
                <a:lnTo>
                  <a:pt x="179832" y="605028"/>
                </a:lnTo>
                <a:lnTo>
                  <a:pt x="179260" y="579358"/>
                </a:lnTo>
                <a:lnTo>
                  <a:pt x="174688" y="532590"/>
                </a:lnTo>
                <a:lnTo>
                  <a:pt x="166092" y="492894"/>
                </a:lnTo>
                <a:lnTo>
                  <a:pt x="150876" y="451104"/>
                </a:lnTo>
                <a:lnTo>
                  <a:pt x="126492" y="416052"/>
                </a:lnTo>
                <a:lnTo>
                  <a:pt x="99060" y="396240"/>
                </a:lnTo>
                <a:lnTo>
                  <a:pt x="167321" y="396240"/>
                </a:lnTo>
                <a:lnTo>
                  <a:pt x="205740" y="458724"/>
                </a:lnTo>
                <a:lnTo>
                  <a:pt x="226314" y="527685"/>
                </a:lnTo>
                <a:lnTo>
                  <a:pt x="233172" y="598932"/>
                </a:lnTo>
                <a:lnTo>
                  <a:pt x="232029" y="618601"/>
                </a:lnTo>
                <a:lnTo>
                  <a:pt x="222885" y="658510"/>
                </a:lnTo>
                <a:lnTo>
                  <a:pt x="204835" y="697634"/>
                </a:lnTo>
                <a:lnTo>
                  <a:pt x="175260" y="743712"/>
                </a:lnTo>
                <a:lnTo>
                  <a:pt x="173990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43704" y="343697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006" y="54483"/>
                </a:lnTo>
                <a:lnTo>
                  <a:pt x="45720" y="39624"/>
                </a:lnTo>
                <a:lnTo>
                  <a:pt x="46315" y="31908"/>
                </a:lnTo>
                <a:lnTo>
                  <a:pt x="76319" y="833"/>
                </a:lnTo>
                <a:lnTo>
                  <a:pt x="83820" y="0"/>
                </a:lnTo>
                <a:lnTo>
                  <a:pt x="91535" y="833"/>
                </a:lnTo>
                <a:lnTo>
                  <a:pt x="121324" y="33194"/>
                </a:lnTo>
                <a:lnTo>
                  <a:pt x="121920" y="41148"/>
                </a:lnTo>
                <a:lnTo>
                  <a:pt x="121324" y="48839"/>
                </a:lnTo>
                <a:lnTo>
                  <a:pt x="90035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32004" y="216408"/>
                </a:moveTo>
                <a:lnTo>
                  <a:pt x="24384" y="216408"/>
                </a:ln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881" y="184142"/>
                </a:lnTo>
                <a:lnTo>
                  <a:pt x="33337" y="159639"/>
                </a:lnTo>
                <a:lnTo>
                  <a:pt x="76057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90500"/>
                </a:lnTo>
                <a:lnTo>
                  <a:pt x="153924" y="195072"/>
                </a:lnTo>
                <a:lnTo>
                  <a:pt x="149352" y="201168"/>
                </a:lnTo>
                <a:lnTo>
                  <a:pt x="143256" y="204216"/>
                </a:lnTo>
                <a:lnTo>
                  <a:pt x="111252" y="204216"/>
                </a:lnTo>
                <a:lnTo>
                  <a:pt x="102108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48768" y="211836"/>
                </a:lnTo>
                <a:lnTo>
                  <a:pt x="39624" y="214884"/>
                </a:lnTo>
                <a:lnTo>
                  <a:pt x="32004" y="216408"/>
                </a:lnTo>
                <a:close/>
              </a:path>
              <a:path w="189230" h="946785">
                <a:moveTo>
                  <a:pt x="177736" y="891540"/>
                </a:moveTo>
                <a:lnTo>
                  <a:pt x="53340" y="891540"/>
                </a:lnTo>
                <a:lnTo>
                  <a:pt x="60459" y="889849"/>
                </a:lnTo>
                <a:lnTo>
                  <a:pt x="65722" y="884872"/>
                </a:lnTo>
                <a:lnTo>
                  <a:pt x="68984" y="876752"/>
                </a:lnTo>
                <a:lnTo>
                  <a:pt x="70104" y="865632"/>
                </a:lnTo>
                <a:lnTo>
                  <a:pt x="69579" y="830177"/>
                </a:lnTo>
                <a:lnTo>
                  <a:pt x="68104" y="787920"/>
                </a:lnTo>
                <a:lnTo>
                  <a:pt x="65824" y="739005"/>
                </a:lnTo>
                <a:lnTo>
                  <a:pt x="62886" y="683581"/>
                </a:lnTo>
                <a:lnTo>
                  <a:pt x="59436" y="621792"/>
                </a:lnTo>
                <a:lnTo>
                  <a:pt x="56144" y="560149"/>
                </a:lnTo>
                <a:lnTo>
                  <a:pt x="53583" y="505017"/>
                </a:lnTo>
                <a:lnTo>
                  <a:pt x="51755" y="456322"/>
                </a:lnTo>
                <a:lnTo>
                  <a:pt x="50657" y="413991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554" y="253198"/>
                </a:lnTo>
                <a:lnTo>
                  <a:pt x="50863" y="237934"/>
                </a:lnTo>
                <a:lnTo>
                  <a:pt x="49887" y="224099"/>
                </a:lnTo>
                <a:lnTo>
                  <a:pt x="48768" y="211836"/>
                </a:lnTo>
                <a:lnTo>
                  <a:pt x="98679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7527" y="883920"/>
                </a:lnTo>
                <a:lnTo>
                  <a:pt x="163901" y="884682"/>
                </a:lnTo>
                <a:lnTo>
                  <a:pt x="177736" y="891540"/>
                </a:lnTo>
                <a:close/>
              </a:path>
              <a:path w="189230" h="946785">
                <a:moveTo>
                  <a:pt x="157527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4780" y="882396"/>
                </a:lnTo>
                <a:lnTo>
                  <a:pt x="157527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3340" y="891540"/>
                </a:lnTo>
                <a:lnTo>
                  <a:pt x="177736" y="891540"/>
                </a:lnTo>
                <a:lnTo>
                  <a:pt x="186142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88614" y="446052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67" y="763524"/>
                </a:lnTo>
                <a:lnTo>
                  <a:pt x="4482" y="164592"/>
                </a:lnTo>
                <a:lnTo>
                  <a:pt x="4572" y="13716"/>
                </a:lnTo>
                <a:lnTo>
                  <a:pt x="36576" y="0"/>
                </a:lnTo>
                <a:lnTo>
                  <a:pt x="47767" y="595"/>
                </a:lnTo>
                <a:lnTo>
                  <a:pt x="91654" y="16668"/>
                </a:lnTo>
                <a:lnTo>
                  <a:pt x="126349" y="47529"/>
                </a:lnTo>
                <a:lnTo>
                  <a:pt x="127168" y="48768"/>
                </a:lnTo>
                <a:lnTo>
                  <a:pt x="57912" y="48768"/>
                </a:lnTo>
                <a:lnTo>
                  <a:pt x="53392" y="261199"/>
                </a:lnTo>
                <a:lnTo>
                  <a:pt x="53340" y="312420"/>
                </a:lnTo>
                <a:lnTo>
                  <a:pt x="130940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508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940" y="312420"/>
                </a:moveTo>
                <a:lnTo>
                  <a:pt x="53340" y="312420"/>
                </a:lnTo>
                <a:lnTo>
                  <a:pt x="62484" y="303847"/>
                </a:lnTo>
                <a:lnTo>
                  <a:pt x="71628" y="294132"/>
                </a:lnTo>
                <a:lnTo>
                  <a:pt x="80772" y="283273"/>
                </a:lnTo>
                <a:lnTo>
                  <a:pt x="89916" y="271272"/>
                </a:lnTo>
                <a:lnTo>
                  <a:pt x="106680" y="179832"/>
                </a:lnTo>
                <a:lnTo>
                  <a:pt x="106680" y="175260"/>
                </a:lnTo>
                <a:lnTo>
                  <a:pt x="108204" y="170688"/>
                </a:lnTo>
                <a:lnTo>
                  <a:pt x="108204" y="164592"/>
                </a:lnTo>
                <a:lnTo>
                  <a:pt x="107394" y="151185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7168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39" y="202191"/>
                </a:lnTo>
                <a:lnTo>
                  <a:pt x="158686" y="230695"/>
                </a:lnTo>
                <a:lnTo>
                  <a:pt x="151090" y="261199"/>
                </a:lnTo>
                <a:lnTo>
                  <a:pt x="140208" y="294132"/>
                </a:lnTo>
                <a:lnTo>
                  <a:pt x="137636" y="298442"/>
                </a:lnTo>
                <a:lnTo>
                  <a:pt x="134493" y="304609"/>
                </a:lnTo>
                <a:lnTo>
                  <a:pt x="130940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8376" y="747021"/>
                </a:lnTo>
                <a:lnTo>
                  <a:pt x="151948" y="706684"/>
                </a:lnTo>
                <a:lnTo>
                  <a:pt x="142303" y="660844"/>
                </a:lnTo>
                <a:lnTo>
                  <a:pt x="129483" y="609543"/>
                </a:lnTo>
                <a:lnTo>
                  <a:pt x="113530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508" y="359664"/>
                </a:lnTo>
                <a:lnTo>
                  <a:pt x="119014" y="393144"/>
                </a:lnTo>
                <a:lnTo>
                  <a:pt x="126492" y="441198"/>
                </a:lnTo>
                <a:lnTo>
                  <a:pt x="138541" y="494966"/>
                </a:lnTo>
                <a:lnTo>
                  <a:pt x="155448" y="554736"/>
                </a:lnTo>
                <a:lnTo>
                  <a:pt x="163115" y="578191"/>
                </a:lnTo>
                <a:lnTo>
                  <a:pt x="172212" y="605218"/>
                </a:lnTo>
                <a:lnTo>
                  <a:pt x="182451" y="635960"/>
                </a:lnTo>
                <a:lnTo>
                  <a:pt x="193548" y="670560"/>
                </a:lnTo>
                <a:lnTo>
                  <a:pt x="204978" y="703945"/>
                </a:lnTo>
                <a:lnTo>
                  <a:pt x="214122" y="730758"/>
                </a:lnTo>
                <a:lnTo>
                  <a:pt x="220980" y="750712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29688" y="448207"/>
            <a:ext cx="405987" cy="567890"/>
          </a:xfrm>
          <a:custGeom>
            <a:avLst/>
            <a:gdLst/>
            <a:ahLst/>
            <a:cxnLst/>
            <a:rect l="l" t="t" r="r" b="b"/>
            <a:pathLst>
              <a:path w="287019" h="803275">
                <a:moveTo>
                  <a:pt x="67056" y="803148"/>
                </a:moveTo>
                <a:lnTo>
                  <a:pt x="24884" y="788860"/>
                </a:lnTo>
                <a:lnTo>
                  <a:pt x="15240" y="766572"/>
                </a:lnTo>
                <a:lnTo>
                  <a:pt x="26122" y="749403"/>
                </a:lnTo>
                <a:lnTo>
                  <a:pt x="33718" y="722947"/>
                </a:lnTo>
                <a:lnTo>
                  <a:pt x="38171" y="687062"/>
                </a:lnTo>
                <a:lnTo>
                  <a:pt x="39496" y="645604"/>
                </a:lnTo>
                <a:lnTo>
                  <a:pt x="39586" y="640080"/>
                </a:lnTo>
                <a:lnTo>
                  <a:pt x="38814" y="609099"/>
                </a:lnTo>
                <a:lnTo>
                  <a:pt x="36535" y="568452"/>
                </a:lnTo>
                <a:lnTo>
                  <a:pt x="33194" y="521803"/>
                </a:lnTo>
                <a:lnTo>
                  <a:pt x="28956" y="467868"/>
                </a:lnTo>
                <a:lnTo>
                  <a:pt x="24955" y="413289"/>
                </a:lnTo>
                <a:lnTo>
                  <a:pt x="22098" y="366141"/>
                </a:lnTo>
                <a:lnTo>
                  <a:pt x="20383" y="326421"/>
                </a:lnTo>
                <a:lnTo>
                  <a:pt x="19971" y="303133"/>
                </a:lnTo>
                <a:lnTo>
                  <a:pt x="19925" y="289821"/>
                </a:lnTo>
                <a:lnTo>
                  <a:pt x="22860" y="178308"/>
                </a:lnTo>
                <a:lnTo>
                  <a:pt x="22026" y="163210"/>
                </a:lnTo>
                <a:lnTo>
                  <a:pt x="19621" y="145542"/>
                </a:lnTo>
                <a:lnTo>
                  <a:pt x="15787" y="125587"/>
                </a:lnTo>
                <a:lnTo>
                  <a:pt x="10668" y="103632"/>
                </a:lnTo>
                <a:lnTo>
                  <a:pt x="5786" y="81367"/>
                </a:lnTo>
                <a:lnTo>
                  <a:pt x="2452" y="62484"/>
                </a:lnTo>
                <a:lnTo>
                  <a:pt x="595" y="47696"/>
                </a:lnTo>
                <a:lnTo>
                  <a:pt x="0" y="36576"/>
                </a:lnTo>
                <a:lnTo>
                  <a:pt x="4905" y="20574"/>
                </a:lnTo>
                <a:lnTo>
                  <a:pt x="19812" y="9144"/>
                </a:lnTo>
                <a:lnTo>
                  <a:pt x="45005" y="2286"/>
                </a:lnTo>
                <a:lnTo>
                  <a:pt x="80772" y="0"/>
                </a:lnTo>
                <a:lnTo>
                  <a:pt x="96012" y="0"/>
                </a:lnTo>
                <a:lnTo>
                  <a:pt x="146042" y="7453"/>
                </a:lnTo>
                <a:lnTo>
                  <a:pt x="188785" y="29908"/>
                </a:lnTo>
                <a:lnTo>
                  <a:pt x="219628" y="62484"/>
                </a:lnTo>
                <a:lnTo>
                  <a:pt x="64008" y="62484"/>
                </a:lnTo>
                <a:lnTo>
                  <a:pt x="64381" y="98671"/>
                </a:lnTo>
                <a:lnTo>
                  <a:pt x="65475" y="138627"/>
                </a:lnTo>
                <a:lnTo>
                  <a:pt x="67246" y="183832"/>
                </a:lnTo>
                <a:lnTo>
                  <a:pt x="69652" y="234244"/>
                </a:lnTo>
                <a:lnTo>
                  <a:pt x="72651" y="289821"/>
                </a:lnTo>
                <a:lnTo>
                  <a:pt x="76200" y="350520"/>
                </a:lnTo>
                <a:lnTo>
                  <a:pt x="80471" y="413289"/>
                </a:lnTo>
                <a:lnTo>
                  <a:pt x="83820" y="468263"/>
                </a:lnTo>
                <a:lnTo>
                  <a:pt x="86487" y="519303"/>
                </a:lnTo>
                <a:lnTo>
                  <a:pt x="88392" y="565008"/>
                </a:lnTo>
                <a:lnTo>
                  <a:pt x="89535" y="60529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3872" y="740664"/>
                </a:lnTo>
                <a:lnTo>
                  <a:pt x="140208" y="774192"/>
                </a:lnTo>
                <a:lnTo>
                  <a:pt x="103632" y="794956"/>
                </a:lnTo>
                <a:lnTo>
                  <a:pt x="85344" y="800552"/>
                </a:lnTo>
                <a:lnTo>
                  <a:pt x="67056" y="803148"/>
                </a:lnTo>
                <a:close/>
              </a:path>
              <a:path w="287019" h="803275">
                <a:moveTo>
                  <a:pt x="173872" y="740664"/>
                </a:moveTo>
                <a:lnTo>
                  <a:pt x="89916" y="740664"/>
                </a:lnTo>
                <a:lnTo>
                  <a:pt x="108775" y="726686"/>
                </a:lnTo>
                <a:lnTo>
                  <a:pt x="126492" y="709993"/>
                </a:lnTo>
                <a:lnTo>
                  <a:pt x="158496" y="669036"/>
                </a:lnTo>
                <a:lnTo>
                  <a:pt x="184785" y="621030"/>
                </a:lnTo>
                <a:lnTo>
                  <a:pt x="204216" y="568452"/>
                </a:lnTo>
                <a:lnTo>
                  <a:pt x="216217" y="515897"/>
                </a:lnTo>
                <a:lnTo>
                  <a:pt x="224790" y="463486"/>
                </a:lnTo>
                <a:lnTo>
                  <a:pt x="229933" y="411360"/>
                </a:lnTo>
                <a:lnTo>
                  <a:pt x="231648" y="359664"/>
                </a:lnTo>
                <a:lnTo>
                  <a:pt x="229909" y="303133"/>
                </a:lnTo>
                <a:lnTo>
                  <a:pt x="224599" y="252603"/>
                </a:lnTo>
                <a:lnTo>
                  <a:pt x="215574" y="208359"/>
                </a:lnTo>
                <a:lnTo>
                  <a:pt x="202692" y="170688"/>
                </a:lnTo>
                <a:lnTo>
                  <a:pt x="168592" y="111442"/>
                </a:lnTo>
                <a:lnTo>
                  <a:pt x="126492" y="76200"/>
                </a:lnTo>
                <a:lnTo>
                  <a:pt x="81486" y="63341"/>
                </a:lnTo>
                <a:lnTo>
                  <a:pt x="64008" y="62484"/>
                </a:lnTo>
                <a:lnTo>
                  <a:pt x="219628" y="62484"/>
                </a:lnTo>
                <a:lnTo>
                  <a:pt x="252984" y="120396"/>
                </a:lnTo>
                <a:lnTo>
                  <a:pt x="265249" y="156630"/>
                </a:lnTo>
                <a:lnTo>
                  <a:pt x="274661" y="197766"/>
                </a:lnTo>
                <a:lnTo>
                  <a:pt x="281293" y="243949"/>
                </a:lnTo>
                <a:lnTo>
                  <a:pt x="285219" y="295326"/>
                </a:lnTo>
                <a:lnTo>
                  <a:pt x="286477" y="350520"/>
                </a:lnTo>
                <a:lnTo>
                  <a:pt x="286512" y="400812"/>
                </a:lnTo>
                <a:lnTo>
                  <a:pt x="283464" y="406908"/>
                </a:lnTo>
                <a:lnTo>
                  <a:pt x="283534" y="411973"/>
                </a:lnTo>
                <a:lnTo>
                  <a:pt x="286512" y="432816"/>
                </a:lnTo>
                <a:lnTo>
                  <a:pt x="284178" y="472225"/>
                </a:lnTo>
                <a:lnTo>
                  <a:pt x="276987" y="514921"/>
                </a:lnTo>
                <a:lnTo>
                  <a:pt x="264652" y="560760"/>
                </a:lnTo>
                <a:lnTo>
                  <a:pt x="246888" y="609600"/>
                </a:lnTo>
                <a:lnTo>
                  <a:pt x="223146" y="663606"/>
                </a:lnTo>
                <a:lnTo>
                  <a:pt x="197548" y="709041"/>
                </a:lnTo>
                <a:lnTo>
                  <a:pt x="173872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903940" y="343697"/>
            <a:ext cx="269460" cy="669348"/>
          </a:xfrm>
          <a:custGeom>
            <a:avLst/>
            <a:gdLst/>
            <a:ahLst/>
            <a:cxnLst/>
            <a:rect l="l" t="t" r="r" b="b"/>
            <a:pathLst>
              <a:path w="190500" h="946785">
                <a:moveTo>
                  <a:pt x="83820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553" y="31908"/>
                </a:lnTo>
                <a:lnTo>
                  <a:pt x="77628" y="833"/>
                </a:lnTo>
                <a:lnTo>
                  <a:pt x="85344" y="0"/>
                </a:lnTo>
                <a:lnTo>
                  <a:pt x="92821" y="833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1535" y="77128"/>
                </a:lnTo>
                <a:lnTo>
                  <a:pt x="83820" y="77724"/>
                </a:lnTo>
                <a:close/>
              </a:path>
              <a:path w="190500" h="946785">
                <a:moveTo>
                  <a:pt x="32004" y="216408"/>
                </a:moveTo>
                <a:lnTo>
                  <a:pt x="25908" y="216408"/>
                </a:lnTo>
                <a:lnTo>
                  <a:pt x="14787" y="214717"/>
                </a:lnTo>
                <a:lnTo>
                  <a:pt x="6667" y="209740"/>
                </a:lnTo>
                <a:lnTo>
                  <a:pt x="1690" y="201620"/>
                </a:lnTo>
                <a:lnTo>
                  <a:pt x="0" y="190500"/>
                </a:lnTo>
                <a:lnTo>
                  <a:pt x="1119" y="184142"/>
                </a:lnTo>
                <a:lnTo>
                  <a:pt x="34861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90500"/>
                </a:lnTo>
                <a:lnTo>
                  <a:pt x="155448" y="195072"/>
                </a:lnTo>
                <a:lnTo>
                  <a:pt x="150876" y="201168"/>
                </a:lnTo>
                <a:lnTo>
                  <a:pt x="144780" y="204216"/>
                </a:lnTo>
                <a:lnTo>
                  <a:pt x="111252" y="204216"/>
                </a:lnTo>
                <a:lnTo>
                  <a:pt x="106680" y="205740"/>
                </a:lnTo>
                <a:lnTo>
                  <a:pt x="103632" y="207264"/>
                </a:lnTo>
                <a:lnTo>
                  <a:pt x="100584" y="210312"/>
                </a:lnTo>
                <a:lnTo>
                  <a:pt x="100203" y="211836"/>
                </a:lnTo>
                <a:lnTo>
                  <a:pt x="50292" y="211836"/>
                </a:lnTo>
                <a:lnTo>
                  <a:pt x="41148" y="214884"/>
                </a:lnTo>
                <a:lnTo>
                  <a:pt x="32004" y="216408"/>
                </a:lnTo>
                <a:close/>
              </a:path>
              <a:path w="190500" h="946785">
                <a:moveTo>
                  <a:pt x="179260" y="891540"/>
                </a:moveTo>
                <a:lnTo>
                  <a:pt x="54864" y="891540"/>
                </a:lnTo>
                <a:lnTo>
                  <a:pt x="61745" y="889849"/>
                </a:lnTo>
                <a:lnTo>
                  <a:pt x="66484" y="884872"/>
                </a:lnTo>
                <a:lnTo>
                  <a:pt x="69222" y="876752"/>
                </a:lnTo>
                <a:lnTo>
                  <a:pt x="70104" y="865632"/>
                </a:lnTo>
                <a:lnTo>
                  <a:pt x="69738" y="830177"/>
                </a:lnTo>
                <a:lnTo>
                  <a:pt x="68640" y="787920"/>
                </a:lnTo>
                <a:lnTo>
                  <a:pt x="66812" y="739005"/>
                </a:lnTo>
                <a:lnTo>
                  <a:pt x="64251" y="683581"/>
                </a:lnTo>
                <a:lnTo>
                  <a:pt x="60960" y="621792"/>
                </a:lnTo>
                <a:lnTo>
                  <a:pt x="56924" y="560149"/>
                </a:lnTo>
                <a:lnTo>
                  <a:pt x="53913" y="505017"/>
                </a:lnTo>
                <a:lnTo>
                  <a:pt x="51852" y="456322"/>
                </a:lnTo>
                <a:lnTo>
                  <a:pt x="50669" y="413991"/>
                </a:lnTo>
                <a:lnTo>
                  <a:pt x="50292" y="377952"/>
                </a:lnTo>
                <a:lnTo>
                  <a:pt x="53340" y="269748"/>
                </a:lnTo>
                <a:lnTo>
                  <a:pt x="53078" y="253198"/>
                </a:lnTo>
                <a:lnTo>
                  <a:pt x="52387" y="237934"/>
                </a:lnTo>
                <a:lnTo>
                  <a:pt x="51411" y="224099"/>
                </a:lnTo>
                <a:lnTo>
                  <a:pt x="50292" y="211836"/>
                </a:lnTo>
                <a:lnTo>
                  <a:pt x="100203" y="211836"/>
                </a:lnTo>
                <a:lnTo>
                  <a:pt x="99060" y="216408"/>
                </a:lnTo>
                <a:lnTo>
                  <a:pt x="99184" y="237934"/>
                </a:lnTo>
                <a:lnTo>
                  <a:pt x="99433" y="262643"/>
                </a:lnTo>
                <a:lnTo>
                  <a:pt x="100527" y="305364"/>
                </a:lnTo>
                <a:lnTo>
                  <a:pt x="102298" y="353758"/>
                </a:lnTo>
                <a:lnTo>
                  <a:pt x="104704" y="407867"/>
                </a:lnTo>
                <a:lnTo>
                  <a:pt x="107703" y="467733"/>
                </a:lnTo>
                <a:lnTo>
                  <a:pt x="111252" y="533400"/>
                </a:lnTo>
                <a:lnTo>
                  <a:pt x="115443" y="599178"/>
                </a:lnTo>
                <a:lnTo>
                  <a:pt x="118872" y="659327"/>
                </a:lnTo>
                <a:lnTo>
                  <a:pt x="121539" y="713803"/>
                </a:lnTo>
                <a:lnTo>
                  <a:pt x="123444" y="762564"/>
                </a:lnTo>
                <a:lnTo>
                  <a:pt x="124587" y="805568"/>
                </a:lnTo>
                <a:lnTo>
                  <a:pt x="124968" y="842772"/>
                </a:lnTo>
                <a:lnTo>
                  <a:pt x="124968" y="883920"/>
                </a:lnTo>
                <a:lnTo>
                  <a:pt x="159051" y="883920"/>
                </a:lnTo>
                <a:lnTo>
                  <a:pt x="165425" y="884682"/>
                </a:lnTo>
                <a:lnTo>
                  <a:pt x="179260" y="891540"/>
                </a:lnTo>
                <a:close/>
              </a:path>
              <a:path w="190500" h="946785">
                <a:moveTo>
                  <a:pt x="159051" y="883920"/>
                </a:moveTo>
                <a:lnTo>
                  <a:pt x="124968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9051" y="883920"/>
                </a:lnTo>
                <a:close/>
              </a:path>
              <a:path w="19050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4864" y="891540"/>
                </a:lnTo>
                <a:lnTo>
                  <a:pt x="179260" y="891540"/>
                </a:lnTo>
                <a:lnTo>
                  <a:pt x="187666" y="902970"/>
                </a:lnTo>
                <a:lnTo>
                  <a:pt x="190500" y="918972"/>
                </a:lnTo>
                <a:lnTo>
                  <a:pt x="190500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10047" y="446052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60" h="901065">
                <a:moveTo>
                  <a:pt x="27432" y="64008"/>
                </a:moveTo>
                <a:lnTo>
                  <a:pt x="19812" y="64008"/>
                </a:lnTo>
                <a:lnTo>
                  <a:pt x="13716" y="62484"/>
                </a:lnTo>
                <a:lnTo>
                  <a:pt x="3048" y="51816"/>
                </a:lnTo>
                <a:lnTo>
                  <a:pt x="0" y="44196"/>
                </a:lnTo>
                <a:lnTo>
                  <a:pt x="0" y="38100"/>
                </a:lnTo>
                <a:lnTo>
                  <a:pt x="7977" y="21216"/>
                </a:lnTo>
                <a:lnTo>
                  <a:pt x="31813" y="9334"/>
                </a:lnTo>
                <a:lnTo>
                  <a:pt x="71366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1091" y="1738"/>
                </a:lnTo>
                <a:lnTo>
                  <a:pt x="175831" y="7048"/>
                </a:lnTo>
                <a:lnTo>
                  <a:pt x="184570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59436" y="59436"/>
                </a:lnTo>
                <a:lnTo>
                  <a:pt x="49720" y="61436"/>
                </a:lnTo>
                <a:lnTo>
                  <a:pt x="41148" y="62865"/>
                </a:lnTo>
                <a:lnTo>
                  <a:pt x="33718" y="63722"/>
                </a:lnTo>
                <a:lnTo>
                  <a:pt x="27432" y="64008"/>
                </a:lnTo>
                <a:close/>
              </a:path>
              <a:path w="187960" h="901065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3624" y="834009"/>
                </a:lnTo>
                <a:lnTo>
                  <a:pt x="57912" y="826008"/>
                </a:lnTo>
                <a:lnTo>
                  <a:pt x="65008" y="815435"/>
                </a:lnTo>
                <a:lnTo>
                  <a:pt x="86868" y="766572"/>
                </a:lnTo>
                <a:lnTo>
                  <a:pt x="97155" y="723328"/>
                </a:lnTo>
                <a:lnTo>
                  <a:pt x="100584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6492" y="56388"/>
                </a:lnTo>
                <a:lnTo>
                  <a:pt x="126492" y="64008"/>
                </a:lnTo>
                <a:lnTo>
                  <a:pt x="126801" y="79438"/>
                </a:lnTo>
                <a:lnTo>
                  <a:pt x="127825" y="98298"/>
                </a:lnTo>
                <a:lnTo>
                  <a:pt x="129706" y="120586"/>
                </a:lnTo>
                <a:lnTo>
                  <a:pt x="132588" y="146304"/>
                </a:lnTo>
                <a:lnTo>
                  <a:pt x="134826" y="173188"/>
                </a:lnTo>
                <a:lnTo>
                  <a:pt x="136779" y="199072"/>
                </a:lnTo>
                <a:lnTo>
                  <a:pt x="138160" y="224099"/>
                </a:lnTo>
                <a:lnTo>
                  <a:pt x="138684" y="248412"/>
                </a:lnTo>
                <a:lnTo>
                  <a:pt x="139255" y="278082"/>
                </a:lnTo>
                <a:lnTo>
                  <a:pt x="140970" y="318897"/>
                </a:lnTo>
                <a:lnTo>
                  <a:pt x="143827" y="370570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9250" y="875919"/>
                </a:lnTo>
                <a:lnTo>
                  <a:pt x="78557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26931" y="343697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7244" y="54483"/>
                </a:lnTo>
                <a:lnTo>
                  <a:pt x="44196" y="39624"/>
                </a:lnTo>
                <a:lnTo>
                  <a:pt x="45029" y="31908"/>
                </a:lnTo>
                <a:lnTo>
                  <a:pt x="76104" y="833"/>
                </a:lnTo>
                <a:lnTo>
                  <a:pt x="83820" y="0"/>
                </a:lnTo>
                <a:lnTo>
                  <a:pt x="91535" y="833"/>
                </a:lnTo>
                <a:lnTo>
                  <a:pt x="121110" y="33194"/>
                </a:lnTo>
                <a:lnTo>
                  <a:pt x="121920" y="41148"/>
                </a:lnTo>
                <a:lnTo>
                  <a:pt x="121086" y="48839"/>
                </a:lnTo>
                <a:lnTo>
                  <a:pt x="90011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32004" y="216408"/>
                </a:moveTo>
                <a:lnTo>
                  <a:pt x="24384" y="216408"/>
                </a:ln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881" y="184142"/>
                </a:lnTo>
                <a:lnTo>
                  <a:pt x="33337" y="159639"/>
                </a:lnTo>
                <a:lnTo>
                  <a:pt x="75390" y="150804"/>
                </a:lnTo>
                <a:lnTo>
                  <a:pt x="120396" y="146304"/>
                </a:lnTo>
                <a:lnTo>
                  <a:pt x="130730" y="146875"/>
                </a:lnTo>
                <a:lnTo>
                  <a:pt x="160020" y="167640"/>
                </a:lnTo>
                <a:lnTo>
                  <a:pt x="160020" y="182880"/>
                </a:lnTo>
                <a:lnTo>
                  <a:pt x="158496" y="190500"/>
                </a:lnTo>
                <a:lnTo>
                  <a:pt x="153924" y="195072"/>
                </a:lnTo>
                <a:lnTo>
                  <a:pt x="149352" y="201168"/>
                </a:lnTo>
                <a:lnTo>
                  <a:pt x="143256" y="204216"/>
                </a:lnTo>
                <a:lnTo>
                  <a:pt x="111252" y="204216"/>
                </a:lnTo>
                <a:lnTo>
                  <a:pt x="105156" y="205740"/>
                </a:lnTo>
                <a:lnTo>
                  <a:pt x="102108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48768" y="211836"/>
                </a:lnTo>
                <a:lnTo>
                  <a:pt x="39624" y="214884"/>
                </a:lnTo>
                <a:lnTo>
                  <a:pt x="32004" y="216408"/>
                </a:lnTo>
                <a:close/>
              </a:path>
              <a:path w="189229" h="946785">
                <a:moveTo>
                  <a:pt x="177736" y="891540"/>
                </a:moveTo>
                <a:lnTo>
                  <a:pt x="53340" y="891540"/>
                </a:lnTo>
                <a:lnTo>
                  <a:pt x="60221" y="889849"/>
                </a:lnTo>
                <a:lnTo>
                  <a:pt x="64960" y="884872"/>
                </a:lnTo>
                <a:lnTo>
                  <a:pt x="67698" y="876752"/>
                </a:lnTo>
                <a:lnTo>
                  <a:pt x="68580" y="865632"/>
                </a:lnTo>
                <a:lnTo>
                  <a:pt x="68214" y="830177"/>
                </a:lnTo>
                <a:lnTo>
                  <a:pt x="67116" y="787920"/>
                </a:lnTo>
                <a:lnTo>
                  <a:pt x="65288" y="739005"/>
                </a:lnTo>
                <a:lnTo>
                  <a:pt x="62727" y="683581"/>
                </a:lnTo>
                <a:lnTo>
                  <a:pt x="59436" y="621792"/>
                </a:lnTo>
                <a:lnTo>
                  <a:pt x="55400" y="560149"/>
                </a:lnTo>
                <a:lnTo>
                  <a:pt x="52389" y="505017"/>
                </a:lnTo>
                <a:lnTo>
                  <a:pt x="50328" y="456322"/>
                </a:lnTo>
                <a:lnTo>
                  <a:pt x="49145" y="413991"/>
                </a:lnTo>
                <a:lnTo>
                  <a:pt x="48768" y="377952"/>
                </a:lnTo>
                <a:lnTo>
                  <a:pt x="51816" y="269748"/>
                </a:lnTo>
                <a:lnTo>
                  <a:pt x="51554" y="253198"/>
                </a:lnTo>
                <a:lnTo>
                  <a:pt x="50863" y="237934"/>
                </a:lnTo>
                <a:lnTo>
                  <a:pt x="49887" y="224099"/>
                </a:lnTo>
                <a:lnTo>
                  <a:pt x="48768" y="211836"/>
                </a:lnTo>
                <a:lnTo>
                  <a:pt x="98679" y="211836"/>
                </a:lnTo>
                <a:lnTo>
                  <a:pt x="97536" y="216408"/>
                </a:lnTo>
                <a:lnTo>
                  <a:pt x="97660" y="237934"/>
                </a:lnTo>
                <a:lnTo>
                  <a:pt x="97909" y="262643"/>
                </a:lnTo>
                <a:lnTo>
                  <a:pt x="99003" y="305364"/>
                </a:lnTo>
                <a:lnTo>
                  <a:pt x="100774" y="353758"/>
                </a:lnTo>
                <a:lnTo>
                  <a:pt x="103180" y="407867"/>
                </a:lnTo>
                <a:lnTo>
                  <a:pt x="106179" y="467733"/>
                </a:lnTo>
                <a:lnTo>
                  <a:pt x="109728" y="533400"/>
                </a:lnTo>
                <a:lnTo>
                  <a:pt x="113919" y="599178"/>
                </a:lnTo>
                <a:lnTo>
                  <a:pt x="117348" y="659327"/>
                </a:lnTo>
                <a:lnTo>
                  <a:pt x="120015" y="713803"/>
                </a:lnTo>
                <a:lnTo>
                  <a:pt x="121920" y="762564"/>
                </a:lnTo>
                <a:lnTo>
                  <a:pt x="123063" y="805568"/>
                </a:lnTo>
                <a:lnTo>
                  <a:pt x="123444" y="842772"/>
                </a:lnTo>
                <a:lnTo>
                  <a:pt x="123444" y="883920"/>
                </a:lnTo>
                <a:lnTo>
                  <a:pt x="157527" y="883920"/>
                </a:lnTo>
                <a:lnTo>
                  <a:pt x="163901" y="884682"/>
                </a:lnTo>
                <a:lnTo>
                  <a:pt x="177736" y="891540"/>
                </a:lnTo>
                <a:close/>
              </a:path>
              <a:path w="189229" h="946785">
                <a:moveTo>
                  <a:pt x="157527" y="883920"/>
                </a:moveTo>
                <a:lnTo>
                  <a:pt x="123444" y="883920"/>
                </a:lnTo>
                <a:lnTo>
                  <a:pt x="129540" y="882396"/>
                </a:lnTo>
                <a:lnTo>
                  <a:pt x="144780" y="882396"/>
                </a:lnTo>
                <a:lnTo>
                  <a:pt x="157527" y="883920"/>
                </a:lnTo>
                <a:close/>
              </a:path>
              <a:path w="189229" h="946785">
                <a:moveTo>
                  <a:pt x="89916" y="946404"/>
                </a:moveTo>
                <a:lnTo>
                  <a:pt x="50149" y="944403"/>
                </a:lnTo>
                <a:lnTo>
                  <a:pt x="22098" y="938403"/>
                </a:lnTo>
                <a:lnTo>
                  <a:pt x="5476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3340" y="891540"/>
                </a:lnTo>
                <a:lnTo>
                  <a:pt x="177736" y="891540"/>
                </a:lnTo>
                <a:lnTo>
                  <a:pt x="186142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1544" y="943356"/>
                </a:lnTo>
                <a:lnTo>
                  <a:pt x="89916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30884" y="448206"/>
            <a:ext cx="321554" cy="571033"/>
          </a:xfrm>
          <a:custGeom>
            <a:avLst/>
            <a:gdLst/>
            <a:ahLst/>
            <a:cxnLst/>
            <a:rect l="l" t="t" r="r" b="b"/>
            <a:pathLst>
              <a:path w="227329" h="807719">
                <a:moveTo>
                  <a:pt x="33528" y="71628"/>
                </a:moveTo>
                <a:lnTo>
                  <a:pt x="24384" y="71628"/>
                </a:lnTo>
                <a:lnTo>
                  <a:pt x="16764" y="68580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77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1168" y="0"/>
                </a:lnTo>
                <a:lnTo>
                  <a:pt x="210312" y="3048"/>
                </a:lnTo>
                <a:lnTo>
                  <a:pt x="216408" y="9144"/>
                </a:lnTo>
                <a:lnTo>
                  <a:pt x="224028" y="15240"/>
                </a:lnTo>
                <a:lnTo>
                  <a:pt x="227076" y="21336"/>
                </a:lnTo>
                <a:lnTo>
                  <a:pt x="227076" y="39624"/>
                </a:lnTo>
                <a:lnTo>
                  <a:pt x="224028" y="45720"/>
                </a:lnTo>
                <a:lnTo>
                  <a:pt x="217932" y="50292"/>
                </a:lnTo>
                <a:lnTo>
                  <a:pt x="211836" y="56388"/>
                </a:lnTo>
                <a:lnTo>
                  <a:pt x="146304" y="56388"/>
                </a:lnTo>
                <a:lnTo>
                  <a:pt x="147407" y="65532"/>
                </a:lnTo>
                <a:lnTo>
                  <a:pt x="91440" y="65532"/>
                </a:lnTo>
                <a:lnTo>
                  <a:pt x="33528" y="71628"/>
                </a:lnTo>
                <a:close/>
              </a:path>
              <a:path w="227329" h="807719">
                <a:moveTo>
                  <a:pt x="204216" y="57912"/>
                </a:moveTo>
                <a:lnTo>
                  <a:pt x="195072" y="57912"/>
                </a:lnTo>
                <a:lnTo>
                  <a:pt x="156972" y="56388"/>
                </a:lnTo>
                <a:lnTo>
                  <a:pt x="211836" y="56388"/>
                </a:lnTo>
                <a:lnTo>
                  <a:pt x="204216" y="57912"/>
                </a:lnTo>
                <a:close/>
              </a:path>
              <a:path w="227329" h="807719">
                <a:moveTo>
                  <a:pt x="140208" y="807720"/>
                </a:moveTo>
                <a:lnTo>
                  <a:pt x="110299" y="782669"/>
                </a:lnTo>
                <a:lnTo>
                  <a:pt x="105156" y="754380"/>
                </a:lnTo>
                <a:lnTo>
                  <a:pt x="114300" y="585216"/>
                </a:lnTo>
                <a:lnTo>
                  <a:pt x="113752" y="554355"/>
                </a:lnTo>
                <a:lnTo>
                  <a:pt x="112204" y="516636"/>
                </a:lnTo>
                <a:lnTo>
                  <a:pt x="109799" y="472059"/>
                </a:lnTo>
                <a:lnTo>
                  <a:pt x="103560" y="369189"/>
                </a:lnTo>
                <a:lnTo>
                  <a:pt x="101155" y="324612"/>
                </a:lnTo>
                <a:lnTo>
                  <a:pt x="99607" y="286893"/>
                </a:lnTo>
                <a:lnTo>
                  <a:pt x="99060" y="256032"/>
                </a:lnTo>
                <a:lnTo>
                  <a:pt x="100584" y="164592"/>
                </a:lnTo>
                <a:lnTo>
                  <a:pt x="100012" y="129397"/>
                </a:lnTo>
                <a:lnTo>
                  <a:pt x="98298" y="101346"/>
                </a:lnTo>
                <a:lnTo>
                  <a:pt x="95440" y="80152"/>
                </a:lnTo>
                <a:lnTo>
                  <a:pt x="91440" y="65532"/>
                </a:lnTo>
                <a:lnTo>
                  <a:pt x="147407" y="65532"/>
                </a:lnTo>
                <a:lnTo>
                  <a:pt x="150066" y="87558"/>
                </a:lnTo>
                <a:lnTo>
                  <a:pt x="152400" y="119443"/>
                </a:lnTo>
                <a:lnTo>
                  <a:pt x="153590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8144"/>
                </a:lnTo>
                <a:lnTo>
                  <a:pt x="162877" y="794385"/>
                </a:lnTo>
                <a:lnTo>
                  <a:pt x="153328" y="804338"/>
                </a:lnTo>
                <a:lnTo>
                  <a:pt x="140208" y="807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54235" y="451439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239" y="741140"/>
                </a:lnTo>
                <a:lnTo>
                  <a:pt x="19050" y="699135"/>
                </a:lnTo>
                <a:lnTo>
                  <a:pt x="32146" y="635984"/>
                </a:lnTo>
                <a:lnTo>
                  <a:pt x="47244" y="551688"/>
                </a:lnTo>
                <a:lnTo>
                  <a:pt x="57650" y="490615"/>
                </a:lnTo>
                <a:lnTo>
                  <a:pt x="67507" y="433944"/>
                </a:lnTo>
                <a:lnTo>
                  <a:pt x="76771" y="381762"/>
                </a:lnTo>
                <a:lnTo>
                  <a:pt x="85400" y="334151"/>
                </a:lnTo>
                <a:lnTo>
                  <a:pt x="93352" y="291196"/>
                </a:lnTo>
                <a:lnTo>
                  <a:pt x="100584" y="252984"/>
                </a:lnTo>
                <a:lnTo>
                  <a:pt x="111132" y="201525"/>
                </a:lnTo>
                <a:lnTo>
                  <a:pt x="122110" y="154495"/>
                </a:lnTo>
                <a:lnTo>
                  <a:pt x="133373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2620" y="571"/>
                </a:lnTo>
                <a:lnTo>
                  <a:pt x="211645" y="2286"/>
                </a:lnTo>
                <a:lnTo>
                  <a:pt x="219241" y="5143"/>
                </a:lnTo>
                <a:lnTo>
                  <a:pt x="225552" y="9144"/>
                </a:lnTo>
                <a:lnTo>
                  <a:pt x="226956" y="35671"/>
                </a:lnTo>
                <a:lnTo>
                  <a:pt x="231076" y="78486"/>
                </a:lnTo>
                <a:lnTo>
                  <a:pt x="237767" y="137302"/>
                </a:lnTo>
                <a:lnTo>
                  <a:pt x="239055" y="147828"/>
                </a:lnTo>
                <a:lnTo>
                  <a:pt x="185928" y="147828"/>
                </a:lnTo>
                <a:lnTo>
                  <a:pt x="166306" y="204216"/>
                </a:lnTo>
                <a:lnTo>
                  <a:pt x="153566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6827" y="568452"/>
                </a:lnTo>
                <a:lnTo>
                  <a:pt x="278892" y="589788"/>
                </a:lnTo>
                <a:lnTo>
                  <a:pt x="279997" y="603504"/>
                </a:lnTo>
                <a:lnTo>
                  <a:pt x="99060" y="603504"/>
                </a:lnTo>
                <a:lnTo>
                  <a:pt x="93630" y="613552"/>
                </a:lnTo>
                <a:lnTo>
                  <a:pt x="80772" y="656844"/>
                </a:lnTo>
                <a:lnTo>
                  <a:pt x="70485" y="709564"/>
                </a:lnTo>
                <a:lnTo>
                  <a:pt x="67056" y="726948"/>
                </a:lnTo>
                <a:lnTo>
                  <a:pt x="62436" y="744116"/>
                </a:lnTo>
                <a:lnTo>
                  <a:pt x="57531" y="759142"/>
                </a:lnTo>
                <a:lnTo>
                  <a:pt x="52054" y="772167"/>
                </a:lnTo>
                <a:lnTo>
                  <a:pt x="45720" y="783336"/>
                </a:lnTo>
                <a:close/>
              </a:path>
              <a:path w="289560" h="794385">
                <a:moveTo>
                  <a:pt x="276827" y="568452"/>
                </a:moveTo>
                <a:lnTo>
                  <a:pt x="178308" y="568452"/>
                </a:lnTo>
                <a:lnTo>
                  <a:pt x="192047" y="568190"/>
                </a:lnTo>
                <a:lnTo>
                  <a:pt x="203644" y="567499"/>
                </a:lnTo>
                <a:lnTo>
                  <a:pt x="213240" y="566523"/>
                </a:lnTo>
                <a:lnTo>
                  <a:pt x="220980" y="565404"/>
                </a:lnTo>
                <a:lnTo>
                  <a:pt x="219527" y="549663"/>
                </a:lnTo>
                <a:lnTo>
                  <a:pt x="217360" y="525208"/>
                </a:lnTo>
                <a:lnTo>
                  <a:pt x="214214" y="490615"/>
                </a:lnTo>
                <a:lnTo>
                  <a:pt x="210312" y="449580"/>
                </a:lnTo>
                <a:lnTo>
                  <a:pt x="205763" y="403288"/>
                </a:lnTo>
                <a:lnTo>
                  <a:pt x="201358" y="358140"/>
                </a:lnTo>
                <a:lnTo>
                  <a:pt x="197238" y="314134"/>
                </a:lnTo>
                <a:lnTo>
                  <a:pt x="193548" y="271272"/>
                </a:lnTo>
                <a:lnTo>
                  <a:pt x="189785" y="233243"/>
                </a:lnTo>
                <a:lnTo>
                  <a:pt x="187452" y="203644"/>
                </a:lnTo>
                <a:lnTo>
                  <a:pt x="186261" y="182332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9055" y="147828"/>
                </a:lnTo>
                <a:lnTo>
                  <a:pt x="246888" y="211836"/>
                </a:lnTo>
                <a:lnTo>
                  <a:pt x="255770" y="287845"/>
                </a:lnTo>
                <a:lnTo>
                  <a:pt x="261937" y="348996"/>
                </a:lnTo>
                <a:lnTo>
                  <a:pt x="265533" y="395287"/>
                </a:lnTo>
                <a:lnTo>
                  <a:pt x="267533" y="455628"/>
                </a:lnTo>
                <a:lnTo>
                  <a:pt x="269938" y="492252"/>
                </a:lnTo>
                <a:lnTo>
                  <a:pt x="273772" y="536876"/>
                </a:lnTo>
                <a:lnTo>
                  <a:pt x="276827" y="568452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40506" y="792527"/>
                </a:lnTo>
                <a:lnTo>
                  <a:pt x="230505" y="787908"/>
                </a:lnTo>
                <a:lnTo>
                  <a:pt x="224504" y="779859"/>
                </a:lnTo>
                <a:lnTo>
                  <a:pt x="222504" y="768096"/>
                </a:lnTo>
                <a:lnTo>
                  <a:pt x="222504" y="629412"/>
                </a:lnTo>
                <a:lnTo>
                  <a:pt x="213074" y="624863"/>
                </a:lnTo>
                <a:lnTo>
                  <a:pt x="167640" y="612648"/>
                </a:lnTo>
                <a:lnTo>
                  <a:pt x="114490" y="604932"/>
                </a:lnTo>
                <a:lnTo>
                  <a:pt x="99060" y="603504"/>
                </a:lnTo>
                <a:lnTo>
                  <a:pt x="279997" y="603504"/>
                </a:lnTo>
                <a:lnTo>
                  <a:pt x="283130" y="642366"/>
                </a:lnTo>
                <a:lnTo>
                  <a:pt x="286512" y="688086"/>
                </a:lnTo>
                <a:lnTo>
                  <a:pt x="288750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650041" y="440665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1816" y="822960"/>
                </a:moveTo>
                <a:lnTo>
                  <a:pt x="16954" y="801433"/>
                </a:lnTo>
                <a:lnTo>
                  <a:pt x="13716" y="789432"/>
                </a:lnTo>
                <a:lnTo>
                  <a:pt x="21336" y="742188"/>
                </a:lnTo>
                <a:lnTo>
                  <a:pt x="21064" y="705709"/>
                </a:lnTo>
                <a:lnTo>
                  <a:pt x="20287" y="664219"/>
                </a:lnTo>
                <a:lnTo>
                  <a:pt x="19056" y="617744"/>
                </a:lnTo>
                <a:lnTo>
                  <a:pt x="17426" y="566310"/>
                </a:lnTo>
                <a:lnTo>
                  <a:pt x="15448" y="509944"/>
                </a:lnTo>
                <a:lnTo>
                  <a:pt x="13178" y="448673"/>
                </a:lnTo>
                <a:lnTo>
                  <a:pt x="10668" y="382524"/>
                </a:lnTo>
                <a:lnTo>
                  <a:pt x="7677" y="316369"/>
                </a:lnTo>
                <a:lnTo>
                  <a:pt x="5220" y="255067"/>
                </a:lnTo>
                <a:lnTo>
                  <a:pt x="3270" y="198617"/>
                </a:lnTo>
                <a:lnTo>
                  <a:pt x="1799" y="147019"/>
                </a:lnTo>
                <a:lnTo>
                  <a:pt x="781" y="100272"/>
                </a:lnTo>
                <a:lnTo>
                  <a:pt x="191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3048"/>
                </a:lnTo>
                <a:lnTo>
                  <a:pt x="18288" y="0"/>
                </a:lnTo>
                <a:lnTo>
                  <a:pt x="35052" y="0"/>
                </a:lnTo>
                <a:lnTo>
                  <a:pt x="41148" y="3048"/>
                </a:lnTo>
                <a:lnTo>
                  <a:pt x="47244" y="9144"/>
                </a:lnTo>
                <a:lnTo>
                  <a:pt x="54864" y="15240"/>
                </a:lnTo>
                <a:lnTo>
                  <a:pt x="57912" y="22860"/>
                </a:lnTo>
                <a:lnTo>
                  <a:pt x="57912" y="30480"/>
                </a:lnTo>
                <a:lnTo>
                  <a:pt x="68580" y="411480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4" y="70570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9164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461" y="815244"/>
                </a:lnTo>
                <a:lnTo>
                  <a:pt x="67246" y="819531"/>
                </a:lnTo>
                <a:lnTo>
                  <a:pt x="60174" y="822102"/>
                </a:lnTo>
                <a:lnTo>
                  <a:pt x="51816" y="822960"/>
                </a:lnTo>
                <a:close/>
              </a:path>
              <a:path w="177164" h="822960">
                <a:moveTo>
                  <a:pt x="128016" y="810768"/>
                </a:moveTo>
                <a:lnTo>
                  <a:pt x="114300" y="810768"/>
                </a:lnTo>
                <a:lnTo>
                  <a:pt x="79248" y="809244"/>
                </a:lnTo>
                <a:lnTo>
                  <a:pt x="134112" y="809244"/>
                </a:lnTo>
                <a:lnTo>
                  <a:pt x="128016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0208" y="810768"/>
                </a:lnTo>
                <a:lnTo>
                  <a:pt x="134112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09201" y="449284"/>
            <a:ext cx="287424" cy="573278"/>
          </a:xfrm>
          <a:custGeom>
            <a:avLst/>
            <a:gdLst/>
            <a:ahLst/>
            <a:cxnLst/>
            <a:rect l="l" t="t" r="r" b="b"/>
            <a:pathLst>
              <a:path w="203200" h="810894">
                <a:moveTo>
                  <a:pt x="132588" y="810768"/>
                </a:moveTo>
                <a:lnTo>
                  <a:pt x="115824" y="810768"/>
                </a:lnTo>
                <a:lnTo>
                  <a:pt x="109728" y="809244"/>
                </a:lnTo>
                <a:lnTo>
                  <a:pt x="99060" y="798576"/>
                </a:lnTo>
                <a:lnTo>
                  <a:pt x="96012" y="792480"/>
                </a:lnTo>
                <a:lnTo>
                  <a:pt x="96012" y="784860"/>
                </a:lnTo>
                <a:lnTo>
                  <a:pt x="102108" y="580644"/>
                </a:lnTo>
                <a:lnTo>
                  <a:pt x="101298" y="563784"/>
                </a:lnTo>
                <a:lnTo>
                  <a:pt x="99060" y="542925"/>
                </a:lnTo>
                <a:lnTo>
                  <a:pt x="95678" y="518064"/>
                </a:lnTo>
                <a:lnTo>
                  <a:pt x="91440" y="489204"/>
                </a:lnTo>
                <a:lnTo>
                  <a:pt x="87201" y="460676"/>
                </a:lnTo>
                <a:lnTo>
                  <a:pt x="83820" y="434721"/>
                </a:lnTo>
                <a:lnTo>
                  <a:pt x="81581" y="411622"/>
                </a:lnTo>
                <a:lnTo>
                  <a:pt x="80772" y="391668"/>
                </a:lnTo>
                <a:lnTo>
                  <a:pt x="80152" y="372475"/>
                </a:lnTo>
                <a:lnTo>
                  <a:pt x="78105" y="351282"/>
                </a:lnTo>
                <a:lnTo>
                  <a:pt x="68580" y="301752"/>
                </a:lnTo>
                <a:lnTo>
                  <a:pt x="55435" y="252222"/>
                </a:lnTo>
                <a:lnTo>
                  <a:pt x="41148" y="207264"/>
                </a:lnTo>
                <a:lnTo>
                  <a:pt x="23145" y="154162"/>
                </a:lnTo>
                <a:lnTo>
                  <a:pt x="10287" y="104775"/>
                </a:lnTo>
                <a:lnTo>
                  <a:pt x="2571" y="59388"/>
                </a:lnTo>
                <a:lnTo>
                  <a:pt x="0" y="18288"/>
                </a:lnTo>
                <a:lnTo>
                  <a:pt x="0" y="12192"/>
                </a:lnTo>
                <a:lnTo>
                  <a:pt x="3048" y="9144"/>
                </a:lnTo>
                <a:lnTo>
                  <a:pt x="9144" y="4572"/>
                </a:lnTo>
                <a:lnTo>
                  <a:pt x="15240" y="1524"/>
                </a:lnTo>
                <a:lnTo>
                  <a:pt x="21336" y="0"/>
                </a:lnTo>
                <a:lnTo>
                  <a:pt x="27432" y="0"/>
                </a:lnTo>
                <a:lnTo>
                  <a:pt x="54221" y="36909"/>
                </a:lnTo>
                <a:lnTo>
                  <a:pt x="68580" y="85344"/>
                </a:lnTo>
                <a:lnTo>
                  <a:pt x="73209" y="104775"/>
                </a:lnTo>
                <a:lnTo>
                  <a:pt x="82296" y="142351"/>
                </a:lnTo>
                <a:lnTo>
                  <a:pt x="86868" y="161544"/>
                </a:lnTo>
                <a:lnTo>
                  <a:pt x="90297" y="179808"/>
                </a:lnTo>
                <a:lnTo>
                  <a:pt x="93726" y="197929"/>
                </a:lnTo>
                <a:lnTo>
                  <a:pt x="97155" y="215765"/>
                </a:lnTo>
                <a:lnTo>
                  <a:pt x="100584" y="233172"/>
                </a:lnTo>
                <a:lnTo>
                  <a:pt x="103751" y="249745"/>
                </a:lnTo>
                <a:lnTo>
                  <a:pt x="106489" y="262890"/>
                </a:lnTo>
                <a:lnTo>
                  <a:pt x="108942" y="272605"/>
                </a:lnTo>
                <a:lnTo>
                  <a:pt x="111252" y="278892"/>
                </a:lnTo>
                <a:lnTo>
                  <a:pt x="161078" y="278892"/>
                </a:lnTo>
                <a:lnTo>
                  <a:pt x="158305" y="296418"/>
                </a:lnTo>
                <a:lnTo>
                  <a:pt x="153852" y="337566"/>
                </a:lnTo>
                <a:lnTo>
                  <a:pt x="152400" y="371856"/>
                </a:lnTo>
                <a:lnTo>
                  <a:pt x="149352" y="408432"/>
                </a:lnTo>
                <a:lnTo>
                  <a:pt x="149352" y="423672"/>
                </a:lnTo>
                <a:lnTo>
                  <a:pt x="153924" y="704088"/>
                </a:lnTo>
                <a:lnTo>
                  <a:pt x="158496" y="755904"/>
                </a:lnTo>
                <a:lnTo>
                  <a:pt x="158496" y="789432"/>
                </a:lnTo>
                <a:lnTo>
                  <a:pt x="155448" y="797052"/>
                </a:lnTo>
                <a:lnTo>
                  <a:pt x="147828" y="803148"/>
                </a:lnTo>
                <a:lnTo>
                  <a:pt x="140208" y="807720"/>
                </a:lnTo>
                <a:lnTo>
                  <a:pt x="132588" y="810768"/>
                </a:lnTo>
                <a:close/>
              </a:path>
              <a:path w="203200" h="810894">
                <a:moveTo>
                  <a:pt x="161078" y="278892"/>
                </a:moveTo>
                <a:lnTo>
                  <a:pt x="111252" y="278892"/>
                </a:lnTo>
                <a:lnTo>
                  <a:pt x="112395" y="272843"/>
                </a:lnTo>
                <a:lnTo>
                  <a:pt x="113538" y="263652"/>
                </a:lnTo>
                <a:lnTo>
                  <a:pt x="114681" y="251031"/>
                </a:lnTo>
                <a:lnTo>
                  <a:pt x="115824" y="234696"/>
                </a:lnTo>
                <a:lnTo>
                  <a:pt x="117205" y="217527"/>
                </a:lnTo>
                <a:lnTo>
                  <a:pt x="118872" y="200215"/>
                </a:lnTo>
                <a:lnTo>
                  <a:pt x="120538" y="182618"/>
                </a:lnTo>
                <a:lnTo>
                  <a:pt x="121920" y="164592"/>
                </a:lnTo>
                <a:lnTo>
                  <a:pt x="124229" y="145422"/>
                </a:lnTo>
                <a:lnTo>
                  <a:pt x="132588" y="89916"/>
                </a:lnTo>
                <a:lnTo>
                  <a:pt x="149923" y="26098"/>
                </a:lnTo>
                <a:lnTo>
                  <a:pt x="175260" y="4572"/>
                </a:lnTo>
                <a:lnTo>
                  <a:pt x="187261" y="5381"/>
                </a:lnTo>
                <a:lnTo>
                  <a:pt x="195834" y="7620"/>
                </a:lnTo>
                <a:lnTo>
                  <a:pt x="200977" y="11001"/>
                </a:lnTo>
                <a:lnTo>
                  <a:pt x="202692" y="15240"/>
                </a:lnTo>
                <a:lnTo>
                  <a:pt x="201001" y="48672"/>
                </a:lnTo>
                <a:lnTo>
                  <a:pt x="196024" y="89535"/>
                </a:lnTo>
                <a:lnTo>
                  <a:pt x="187904" y="137826"/>
                </a:lnTo>
                <a:lnTo>
                  <a:pt x="176784" y="193548"/>
                </a:lnTo>
                <a:lnTo>
                  <a:pt x="165901" y="248412"/>
                </a:lnTo>
                <a:lnTo>
                  <a:pt x="161078" y="2788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49799" y="450361"/>
            <a:ext cx="427544" cy="576420"/>
          </a:xfrm>
          <a:custGeom>
            <a:avLst/>
            <a:gdLst/>
            <a:ahLst/>
            <a:cxnLst/>
            <a:rect l="l" t="t" r="r" b="b"/>
            <a:pathLst>
              <a:path w="302260" h="815340">
                <a:moveTo>
                  <a:pt x="275287" y="778764"/>
                </a:moveTo>
                <a:lnTo>
                  <a:pt x="199644" y="778764"/>
                </a:lnTo>
                <a:lnTo>
                  <a:pt x="209097" y="778192"/>
                </a:lnTo>
                <a:lnTo>
                  <a:pt x="216979" y="776478"/>
                </a:lnTo>
                <a:lnTo>
                  <a:pt x="242630" y="740664"/>
                </a:lnTo>
                <a:lnTo>
                  <a:pt x="245197" y="728210"/>
                </a:lnTo>
                <a:lnTo>
                  <a:pt x="247078" y="713803"/>
                </a:lnTo>
                <a:lnTo>
                  <a:pt x="248102" y="699111"/>
                </a:lnTo>
                <a:lnTo>
                  <a:pt x="248412" y="684276"/>
                </a:lnTo>
                <a:lnTo>
                  <a:pt x="248412" y="477012"/>
                </a:lnTo>
                <a:lnTo>
                  <a:pt x="247864" y="458747"/>
                </a:lnTo>
                <a:lnTo>
                  <a:pt x="246316" y="436054"/>
                </a:lnTo>
                <a:lnTo>
                  <a:pt x="243911" y="409074"/>
                </a:lnTo>
                <a:lnTo>
                  <a:pt x="240792" y="377952"/>
                </a:lnTo>
                <a:lnTo>
                  <a:pt x="236601" y="319849"/>
                </a:lnTo>
                <a:lnTo>
                  <a:pt x="235219" y="297156"/>
                </a:lnTo>
                <a:lnTo>
                  <a:pt x="234696" y="278892"/>
                </a:lnTo>
                <a:lnTo>
                  <a:pt x="234696" y="271272"/>
                </a:lnTo>
                <a:lnTo>
                  <a:pt x="233172" y="210312"/>
                </a:lnTo>
                <a:lnTo>
                  <a:pt x="225552" y="28956"/>
                </a:lnTo>
                <a:lnTo>
                  <a:pt x="225552" y="19812"/>
                </a:lnTo>
                <a:lnTo>
                  <a:pt x="265176" y="0"/>
                </a:lnTo>
                <a:lnTo>
                  <a:pt x="291084" y="24384"/>
                </a:lnTo>
                <a:lnTo>
                  <a:pt x="291084" y="42672"/>
                </a:lnTo>
                <a:lnTo>
                  <a:pt x="283464" y="106680"/>
                </a:lnTo>
                <a:lnTo>
                  <a:pt x="283829" y="145816"/>
                </a:lnTo>
                <a:lnTo>
                  <a:pt x="284927" y="191902"/>
                </a:lnTo>
                <a:lnTo>
                  <a:pt x="286755" y="244937"/>
                </a:lnTo>
                <a:lnTo>
                  <a:pt x="289316" y="304921"/>
                </a:lnTo>
                <a:lnTo>
                  <a:pt x="295899" y="438448"/>
                </a:lnTo>
                <a:lnTo>
                  <a:pt x="298460" y="495677"/>
                </a:lnTo>
                <a:lnTo>
                  <a:pt x="300288" y="543690"/>
                </a:lnTo>
                <a:lnTo>
                  <a:pt x="301386" y="582631"/>
                </a:lnTo>
                <a:lnTo>
                  <a:pt x="301698" y="608290"/>
                </a:lnTo>
                <a:lnTo>
                  <a:pt x="301601" y="659130"/>
                </a:lnTo>
                <a:lnTo>
                  <a:pt x="298823" y="707016"/>
                </a:lnTo>
                <a:lnTo>
                  <a:pt x="288893" y="751784"/>
                </a:lnTo>
                <a:lnTo>
                  <a:pt x="279749" y="771739"/>
                </a:lnTo>
                <a:lnTo>
                  <a:pt x="275287" y="778764"/>
                </a:lnTo>
                <a:close/>
              </a:path>
              <a:path w="302260" h="815340">
                <a:moveTo>
                  <a:pt x="198120" y="815340"/>
                </a:moveTo>
                <a:lnTo>
                  <a:pt x="140017" y="802005"/>
                </a:lnTo>
                <a:lnTo>
                  <a:pt x="94488" y="758952"/>
                </a:lnTo>
                <a:lnTo>
                  <a:pt x="59245" y="693610"/>
                </a:lnTo>
                <a:lnTo>
                  <a:pt x="46267" y="656296"/>
                </a:lnTo>
                <a:lnTo>
                  <a:pt x="36576" y="615696"/>
                </a:lnTo>
                <a:lnTo>
                  <a:pt x="27408" y="568213"/>
                </a:lnTo>
                <a:lnTo>
                  <a:pt x="20383" y="523875"/>
                </a:lnTo>
                <a:lnTo>
                  <a:pt x="15359" y="482393"/>
                </a:lnTo>
                <a:lnTo>
                  <a:pt x="12192" y="443484"/>
                </a:lnTo>
                <a:lnTo>
                  <a:pt x="9953" y="387738"/>
                </a:lnTo>
                <a:lnTo>
                  <a:pt x="8001" y="332422"/>
                </a:lnTo>
                <a:lnTo>
                  <a:pt x="6657" y="278892"/>
                </a:lnTo>
                <a:lnTo>
                  <a:pt x="6207" y="210312"/>
                </a:lnTo>
                <a:lnTo>
                  <a:pt x="7620" y="56388"/>
                </a:lnTo>
                <a:lnTo>
                  <a:pt x="1524" y="50292"/>
                </a:lnTo>
                <a:lnTo>
                  <a:pt x="0" y="44196"/>
                </a:lnTo>
                <a:lnTo>
                  <a:pt x="0" y="25908"/>
                </a:lnTo>
                <a:lnTo>
                  <a:pt x="3048" y="18288"/>
                </a:lnTo>
                <a:lnTo>
                  <a:pt x="15240" y="6096"/>
                </a:lnTo>
                <a:lnTo>
                  <a:pt x="21336" y="3048"/>
                </a:lnTo>
                <a:lnTo>
                  <a:pt x="30480" y="3048"/>
                </a:lnTo>
                <a:lnTo>
                  <a:pt x="66055" y="44838"/>
                </a:lnTo>
                <a:lnTo>
                  <a:pt x="77724" y="445008"/>
                </a:lnTo>
                <a:lnTo>
                  <a:pt x="80891" y="453604"/>
                </a:lnTo>
                <a:lnTo>
                  <a:pt x="88392" y="501396"/>
                </a:lnTo>
                <a:lnTo>
                  <a:pt x="92678" y="554116"/>
                </a:lnTo>
                <a:lnTo>
                  <a:pt x="92964" y="566928"/>
                </a:lnTo>
                <a:lnTo>
                  <a:pt x="93511" y="579191"/>
                </a:lnTo>
                <a:lnTo>
                  <a:pt x="100584" y="624840"/>
                </a:lnTo>
                <a:lnTo>
                  <a:pt x="114728" y="676275"/>
                </a:lnTo>
                <a:lnTo>
                  <a:pt x="136398" y="726757"/>
                </a:lnTo>
                <a:lnTo>
                  <a:pt x="168140" y="765262"/>
                </a:lnTo>
                <a:lnTo>
                  <a:pt x="199644" y="778764"/>
                </a:lnTo>
                <a:lnTo>
                  <a:pt x="275287" y="778764"/>
                </a:lnTo>
                <a:lnTo>
                  <a:pt x="274320" y="780288"/>
                </a:lnTo>
                <a:lnTo>
                  <a:pt x="260056" y="795408"/>
                </a:lnTo>
                <a:lnTo>
                  <a:pt x="242506" y="806386"/>
                </a:lnTo>
                <a:lnTo>
                  <a:pt x="221813" y="813077"/>
                </a:lnTo>
                <a:lnTo>
                  <a:pt x="198120" y="81534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986565" y="446052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67" y="763524"/>
                </a:lnTo>
                <a:lnTo>
                  <a:pt x="4482" y="164592"/>
                </a:lnTo>
                <a:lnTo>
                  <a:pt x="4572" y="13716"/>
                </a:lnTo>
                <a:lnTo>
                  <a:pt x="36576" y="0"/>
                </a:lnTo>
                <a:lnTo>
                  <a:pt x="47767" y="595"/>
                </a:lnTo>
                <a:lnTo>
                  <a:pt x="91654" y="16668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392" y="261199"/>
                </a:lnTo>
                <a:lnTo>
                  <a:pt x="53340" y="312420"/>
                </a:lnTo>
                <a:lnTo>
                  <a:pt x="130909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909" y="312420"/>
                </a:moveTo>
                <a:lnTo>
                  <a:pt x="53340" y="312420"/>
                </a:lnTo>
                <a:lnTo>
                  <a:pt x="62484" y="303847"/>
                </a:lnTo>
                <a:lnTo>
                  <a:pt x="71628" y="294132"/>
                </a:lnTo>
                <a:lnTo>
                  <a:pt x="80772" y="283273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8204" y="170688"/>
                </a:lnTo>
                <a:lnTo>
                  <a:pt x="108204" y="164592"/>
                </a:lnTo>
                <a:lnTo>
                  <a:pt x="107394" y="151185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15" y="202191"/>
                </a:lnTo>
                <a:lnTo>
                  <a:pt x="158496" y="230695"/>
                </a:lnTo>
                <a:lnTo>
                  <a:pt x="150447" y="261199"/>
                </a:lnTo>
                <a:lnTo>
                  <a:pt x="138684" y="294132"/>
                </a:lnTo>
                <a:lnTo>
                  <a:pt x="136993" y="298442"/>
                </a:lnTo>
                <a:lnTo>
                  <a:pt x="130909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3115" y="578191"/>
                </a:lnTo>
                <a:lnTo>
                  <a:pt x="172212" y="605218"/>
                </a:lnTo>
                <a:lnTo>
                  <a:pt x="182451" y="635960"/>
                </a:lnTo>
                <a:lnTo>
                  <a:pt x="193548" y="670560"/>
                </a:lnTo>
                <a:lnTo>
                  <a:pt x="204978" y="703945"/>
                </a:lnTo>
                <a:lnTo>
                  <a:pt x="214122" y="730758"/>
                </a:lnTo>
                <a:lnTo>
                  <a:pt x="220980" y="750712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4646" y="448206"/>
            <a:ext cx="323352" cy="571033"/>
          </a:xfrm>
          <a:custGeom>
            <a:avLst/>
            <a:gdLst/>
            <a:ahLst/>
            <a:cxnLst/>
            <a:rect l="l" t="t" r="r" b="b"/>
            <a:pathLst>
              <a:path w="228600" h="807719">
                <a:moveTo>
                  <a:pt x="35052" y="71628"/>
                </a:moveTo>
                <a:lnTo>
                  <a:pt x="28455" y="71056"/>
                </a:lnTo>
                <a:lnTo>
                  <a:pt x="22288" y="69342"/>
                </a:lnTo>
                <a:lnTo>
                  <a:pt x="16406" y="66484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9076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7932" y="50292"/>
                </a:lnTo>
                <a:lnTo>
                  <a:pt x="211836" y="56388"/>
                </a:lnTo>
                <a:lnTo>
                  <a:pt x="147828" y="56388"/>
                </a:lnTo>
                <a:lnTo>
                  <a:pt x="14867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7719">
                <a:moveTo>
                  <a:pt x="204216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1836" y="56388"/>
                </a:lnTo>
                <a:lnTo>
                  <a:pt x="204216" y="57912"/>
                </a:lnTo>
                <a:close/>
              </a:path>
              <a:path w="228600" h="807719">
                <a:moveTo>
                  <a:pt x="140208" y="807720"/>
                </a:moveTo>
                <a:lnTo>
                  <a:pt x="110537" y="782669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66" y="554355"/>
                </a:lnTo>
                <a:lnTo>
                  <a:pt x="112776" y="516636"/>
                </a:lnTo>
                <a:lnTo>
                  <a:pt x="110442" y="472059"/>
                </a:lnTo>
                <a:lnTo>
                  <a:pt x="106680" y="420624"/>
                </a:lnTo>
                <a:lnTo>
                  <a:pt x="103798" y="369189"/>
                </a:lnTo>
                <a:lnTo>
                  <a:pt x="101917" y="324612"/>
                </a:lnTo>
                <a:lnTo>
                  <a:pt x="100893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298" y="129397"/>
                </a:lnTo>
                <a:lnTo>
                  <a:pt x="99060" y="101346"/>
                </a:lnTo>
                <a:lnTo>
                  <a:pt x="95678" y="80152"/>
                </a:lnTo>
                <a:lnTo>
                  <a:pt x="91440" y="65532"/>
                </a:lnTo>
                <a:lnTo>
                  <a:pt x="148673" y="65532"/>
                </a:lnTo>
                <a:lnTo>
                  <a:pt x="150709" y="87558"/>
                </a:lnTo>
                <a:lnTo>
                  <a:pt x="152590" y="119443"/>
                </a:lnTo>
                <a:lnTo>
                  <a:pt x="153614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8144"/>
                </a:lnTo>
                <a:lnTo>
                  <a:pt x="162877" y="794385"/>
                </a:lnTo>
                <a:lnTo>
                  <a:pt x="153328" y="804338"/>
                </a:lnTo>
                <a:lnTo>
                  <a:pt x="140208" y="807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622491" y="448206"/>
            <a:ext cx="323352" cy="571033"/>
          </a:xfrm>
          <a:custGeom>
            <a:avLst/>
            <a:gdLst/>
            <a:ahLst/>
            <a:cxnLst/>
            <a:rect l="l" t="t" r="r" b="b"/>
            <a:pathLst>
              <a:path w="228600" h="807719">
                <a:moveTo>
                  <a:pt x="35052" y="71628"/>
                </a:moveTo>
                <a:lnTo>
                  <a:pt x="28455" y="71056"/>
                </a:lnTo>
                <a:lnTo>
                  <a:pt x="22288" y="69342"/>
                </a:lnTo>
                <a:lnTo>
                  <a:pt x="16406" y="66484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7719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7719">
                <a:moveTo>
                  <a:pt x="140208" y="807720"/>
                </a:moveTo>
                <a:lnTo>
                  <a:pt x="111180" y="782669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12" y="129397"/>
                </a:lnTo>
                <a:lnTo>
                  <a:pt x="99631" y="101346"/>
                </a:lnTo>
                <a:lnTo>
                  <a:pt x="96321" y="80152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8144"/>
                </a:lnTo>
                <a:lnTo>
                  <a:pt x="163449" y="794385"/>
                </a:lnTo>
                <a:lnTo>
                  <a:pt x="153971" y="804338"/>
                </a:lnTo>
                <a:lnTo>
                  <a:pt x="140208" y="8077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47998" y="451439"/>
            <a:ext cx="409580" cy="561606"/>
          </a:xfrm>
          <a:custGeom>
            <a:avLst/>
            <a:gdLst/>
            <a:ahLst/>
            <a:cxnLst/>
            <a:rect l="l" t="t" r="r" b="b"/>
            <a:pathLst>
              <a:path w="289560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63" y="490615"/>
                </a:lnTo>
                <a:lnTo>
                  <a:pt x="66717" y="433944"/>
                </a:lnTo>
                <a:lnTo>
                  <a:pt x="76009" y="381762"/>
                </a:lnTo>
                <a:lnTo>
                  <a:pt x="84666" y="334151"/>
                </a:lnTo>
                <a:lnTo>
                  <a:pt x="92815" y="291196"/>
                </a:lnTo>
                <a:lnTo>
                  <a:pt x="100584" y="252984"/>
                </a:lnTo>
                <a:lnTo>
                  <a:pt x="111132" y="201525"/>
                </a:lnTo>
                <a:lnTo>
                  <a:pt x="122110" y="154495"/>
                </a:lnTo>
                <a:lnTo>
                  <a:pt x="133373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7368" y="589788"/>
                </a:lnTo>
                <a:lnTo>
                  <a:pt x="278703" y="603504"/>
                </a:lnTo>
                <a:lnTo>
                  <a:pt x="97536" y="603504"/>
                </a:lnTo>
                <a:lnTo>
                  <a:pt x="92987" y="613552"/>
                </a:lnTo>
                <a:lnTo>
                  <a:pt x="88582" y="625602"/>
                </a:lnTo>
                <a:lnTo>
                  <a:pt x="84462" y="639937"/>
                </a:lnTo>
                <a:lnTo>
                  <a:pt x="80772" y="656844"/>
                </a:lnTo>
                <a:lnTo>
                  <a:pt x="77104" y="674227"/>
                </a:lnTo>
                <a:lnTo>
                  <a:pt x="69199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9560" h="794385">
                <a:moveTo>
                  <a:pt x="275399" y="568452"/>
                </a:moveTo>
                <a:lnTo>
                  <a:pt x="178308" y="568452"/>
                </a:lnTo>
                <a:lnTo>
                  <a:pt x="192047" y="568190"/>
                </a:lnTo>
                <a:lnTo>
                  <a:pt x="203644" y="567499"/>
                </a:lnTo>
                <a:lnTo>
                  <a:pt x="213240" y="566523"/>
                </a:lnTo>
                <a:lnTo>
                  <a:pt x="220980" y="565404"/>
                </a:lnTo>
                <a:lnTo>
                  <a:pt x="219289" y="549663"/>
                </a:lnTo>
                <a:lnTo>
                  <a:pt x="216598" y="525208"/>
                </a:lnTo>
                <a:lnTo>
                  <a:pt x="213050" y="491894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9142" y="233243"/>
                </a:lnTo>
                <a:lnTo>
                  <a:pt x="186237" y="182332"/>
                </a:lnTo>
                <a:lnTo>
                  <a:pt x="185928" y="169164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9560" h="794385">
                <a:moveTo>
                  <a:pt x="254508" y="794004"/>
                </a:moveTo>
                <a:lnTo>
                  <a:pt x="239625" y="792527"/>
                </a:lnTo>
                <a:lnTo>
                  <a:pt x="229171" y="787908"/>
                </a:lnTo>
                <a:lnTo>
                  <a:pt x="223004" y="779859"/>
                </a:lnTo>
                <a:lnTo>
                  <a:pt x="220980" y="768096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67640" y="612648"/>
                </a:lnTo>
                <a:lnTo>
                  <a:pt x="113847" y="604932"/>
                </a:lnTo>
                <a:lnTo>
                  <a:pt x="97536" y="603504"/>
                </a:lnTo>
                <a:lnTo>
                  <a:pt x="278703" y="603504"/>
                </a:lnTo>
                <a:lnTo>
                  <a:pt x="282487" y="642366"/>
                </a:lnTo>
                <a:lnTo>
                  <a:pt x="286321" y="688086"/>
                </a:lnTo>
                <a:lnTo>
                  <a:pt x="288726" y="726948"/>
                </a:lnTo>
                <a:lnTo>
                  <a:pt x="289560" y="758952"/>
                </a:lnTo>
                <a:lnTo>
                  <a:pt x="287297" y="774715"/>
                </a:lnTo>
                <a:lnTo>
                  <a:pt x="280606" y="785622"/>
                </a:lnTo>
                <a:lnTo>
                  <a:pt x="269628" y="791956"/>
                </a:lnTo>
                <a:lnTo>
                  <a:pt x="254508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428716" y="439587"/>
            <a:ext cx="319759" cy="768560"/>
          </a:xfrm>
          <a:custGeom>
            <a:avLst/>
            <a:gdLst/>
            <a:ahLst/>
            <a:cxnLst/>
            <a:rect l="l" t="t" r="r" b="b"/>
            <a:pathLst>
              <a:path w="226060" h="1087120">
                <a:moveTo>
                  <a:pt x="176391" y="787908"/>
                </a:moveTo>
                <a:lnTo>
                  <a:pt x="88392" y="787908"/>
                </a:lnTo>
                <a:lnTo>
                  <a:pt x="95511" y="786765"/>
                </a:lnTo>
                <a:lnTo>
                  <a:pt x="103060" y="783336"/>
                </a:lnTo>
                <a:lnTo>
                  <a:pt x="133540" y="749046"/>
                </a:lnTo>
                <a:lnTo>
                  <a:pt x="152781" y="697301"/>
                </a:lnTo>
                <a:lnTo>
                  <a:pt x="161925" y="648676"/>
                </a:lnTo>
                <a:lnTo>
                  <a:pt x="163068" y="626364"/>
                </a:lnTo>
                <a:lnTo>
                  <a:pt x="162186" y="603432"/>
                </a:lnTo>
                <a:lnTo>
                  <a:pt x="154709" y="555855"/>
                </a:lnTo>
                <a:lnTo>
                  <a:pt x="139517" y="505729"/>
                </a:lnTo>
                <a:lnTo>
                  <a:pt x="120610" y="458771"/>
                </a:lnTo>
                <a:lnTo>
                  <a:pt x="99179" y="413908"/>
                </a:lnTo>
                <a:lnTo>
                  <a:pt x="76938" y="369427"/>
                </a:lnTo>
                <a:lnTo>
                  <a:pt x="65532" y="347472"/>
                </a:lnTo>
                <a:lnTo>
                  <a:pt x="42410" y="296013"/>
                </a:lnTo>
                <a:lnTo>
                  <a:pt x="25717" y="246697"/>
                </a:lnTo>
                <a:lnTo>
                  <a:pt x="15597" y="199382"/>
                </a:lnTo>
                <a:lnTo>
                  <a:pt x="12192" y="153924"/>
                </a:lnTo>
                <a:lnTo>
                  <a:pt x="15359" y="115038"/>
                </a:lnTo>
                <a:lnTo>
                  <a:pt x="41124" y="50411"/>
                </a:lnTo>
                <a:lnTo>
                  <a:pt x="78533" y="14144"/>
                </a:lnTo>
                <a:lnTo>
                  <a:pt x="129540" y="0"/>
                </a:lnTo>
                <a:lnTo>
                  <a:pt x="139565" y="809"/>
                </a:lnTo>
                <a:lnTo>
                  <a:pt x="175950" y="16668"/>
                </a:lnTo>
                <a:lnTo>
                  <a:pt x="192024" y="38100"/>
                </a:lnTo>
                <a:lnTo>
                  <a:pt x="182270" y="50292"/>
                </a:lnTo>
                <a:lnTo>
                  <a:pt x="132588" y="50292"/>
                </a:lnTo>
                <a:lnTo>
                  <a:pt x="123491" y="52316"/>
                </a:lnTo>
                <a:lnTo>
                  <a:pt x="87296" y="85844"/>
                </a:lnTo>
                <a:lnTo>
                  <a:pt x="74628" y="123039"/>
                </a:lnTo>
                <a:lnTo>
                  <a:pt x="73152" y="144780"/>
                </a:lnTo>
                <a:lnTo>
                  <a:pt x="73747" y="166497"/>
                </a:lnTo>
                <a:lnTo>
                  <a:pt x="78938" y="209931"/>
                </a:lnTo>
                <a:lnTo>
                  <a:pt x="89844" y="251912"/>
                </a:lnTo>
                <a:lnTo>
                  <a:pt x="104179" y="290155"/>
                </a:lnTo>
                <a:lnTo>
                  <a:pt x="121062" y="324397"/>
                </a:lnTo>
                <a:lnTo>
                  <a:pt x="139350" y="360354"/>
                </a:lnTo>
                <a:lnTo>
                  <a:pt x="149352" y="379476"/>
                </a:lnTo>
                <a:lnTo>
                  <a:pt x="159353" y="398883"/>
                </a:lnTo>
                <a:lnTo>
                  <a:pt x="177641" y="437126"/>
                </a:lnTo>
                <a:lnTo>
                  <a:pt x="203692" y="497919"/>
                </a:lnTo>
                <a:lnTo>
                  <a:pt x="216027" y="542163"/>
                </a:lnTo>
                <a:lnTo>
                  <a:pt x="223218" y="588121"/>
                </a:lnTo>
                <a:lnTo>
                  <a:pt x="225552" y="635508"/>
                </a:lnTo>
                <a:lnTo>
                  <a:pt x="223527" y="669488"/>
                </a:lnTo>
                <a:lnTo>
                  <a:pt x="217360" y="702754"/>
                </a:lnTo>
                <a:lnTo>
                  <a:pt x="206906" y="735163"/>
                </a:lnTo>
                <a:lnTo>
                  <a:pt x="192024" y="766572"/>
                </a:lnTo>
                <a:lnTo>
                  <a:pt x="182308" y="780835"/>
                </a:lnTo>
                <a:lnTo>
                  <a:pt x="176391" y="787908"/>
                </a:lnTo>
                <a:close/>
              </a:path>
              <a:path w="226060" h="1087120">
                <a:moveTo>
                  <a:pt x="173736" y="60960"/>
                </a:moveTo>
                <a:lnTo>
                  <a:pt x="161734" y="60364"/>
                </a:lnTo>
                <a:lnTo>
                  <a:pt x="150876" y="58483"/>
                </a:lnTo>
                <a:lnTo>
                  <a:pt x="141160" y="55173"/>
                </a:lnTo>
                <a:lnTo>
                  <a:pt x="132588" y="50292"/>
                </a:lnTo>
                <a:lnTo>
                  <a:pt x="182270" y="50292"/>
                </a:lnTo>
                <a:lnTo>
                  <a:pt x="173736" y="60960"/>
                </a:lnTo>
                <a:close/>
              </a:path>
              <a:path w="226060" h="1087120">
                <a:moveTo>
                  <a:pt x="51550" y="833145"/>
                </a:moveTo>
                <a:lnTo>
                  <a:pt x="11572" y="818530"/>
                </a:lnTo>
                <a:lnTo>
                  <a:pt x="0" y="800100"/>
                </a:lnTo>
                <a:lnTo>
                  <a:pt x="1428" y="787217"/>
                </a:lnTo>
                <a:lnTo>
                  <a:pt x="5715" y="778192"/>
                </a:lnTo>
                <a:lnTo>
                  <a:pt x="12858" y="772882"/>
                </a:lnTo>
                <a:lnTo>
                  <a:pt x="22860" y="771144"/>
                </a:lnTo>
                <a:lnTo>
                  <a:pt x="29146" y="771691"/>
                </a:lnTo>
                <a:lnTo>
                  <a:pt x="36576" y="773239"/>
                </a:lnTo>
                <a:lnTo>
                  <a:pt x="45148" y="775644"/>
                </a:lnTo>
                <a:lnTo>
                  <a:pt x="54864" y="778764"/>
                </a:lnTo>
                <a:lnTo>
                  <a:pt x="63746" y="782764"/>
                </a:lnTo>
                <a:lnTo>
                  <a:pt x="72199" y="785622"/>
                </a:lnTo>
                <a:lnTo>
                  <a:pt x="80367" y="787336"/>
                </a:lnTo>
                <a:lnTo>
                  <a:pt x="88392" y="787908"/>
                </a:lnTo>
                <a:lnTo>
                  <a:pt x="176391" y="787908"/>
                </a:lnTo>
                <a:lnTo>
                  <a:pt x="171450" y="793813"/>
                </a:lnTo>
                <a:lnTo>
                  <a:pt x="159448" y="805362"/>
                </a:lnTo>
                <a:lnTo>
                  <a:pt x="146304" y="815340"/>
                </a:lnTo>
                <a:lnTo>
                  <a:pt x="131135" y="824222"/>
                </a:lnTo>
                <a:lnTo>
                  <a:pt x="122611" y="827532"/>
                </a:lnTo>
                <a:lnTo>
                  <a:pt x="53340" y="827532"/>
                </a:lnTo>
                <a:lnTo>
                  <a:pt x="51663" y="832675"/>
                </a:lnTo>
                <a:lnTo>
                  <a:pt x="51550" y="833145"/>
                </a:lnTo>
                <a:close/>
              </a:path>
              <a:path w="226060" h="1087120">
                <a:moveTo>
                  <a:pt x="80606" y="835146"/>
                </a:moveTo>
                <a:lnTo>
                  <a:pt x="63341" y="834556"/>
                </a:lnTo>
                <a:lnTo>
                  <a:pt x="51550" y="833145"/>
                </a:lnTo>
                <a:lnTo>
                  <a:pt x="51663" y="832675"/>
                </a:lnTo>
                <a:lnTo>
                  <a:pt x="53340" y="827532"/>
                </a:lnTo>
                <a:lnTo>
                  <a:pt x="82296" y="827532"/>
                </a:lnTo>
                <a:lnTo>
                  <a:pt x="80606" y="835146"/>
                </a:lnTo>
                <a:close/>
              </a:path>
              <a:path w="226060" h="1087120">
                <a:moveTo>
                  <a:pt x="80772" y="835152"/>
                </a:moveTo>
                <a:lnTo>
                  <a:pt x="80606" y="835146"/>
                </a:lnTo>
                <a:lnTo>
                  <a:pt x="82296" y="827532"/>
                </a:lnTo>
                <a:lnTo>
                  <a:pt x="122611" y="827532"/>
                </a:lnTo>
                <a:lnTo>
                  <a:pt x="115252" y="830389"/>
                </a:lnTo>
                <a:lnTo>
                  <a:pt x="98512" y="833985"/>
                </a:lnTo>
                <a:lnTo>
                  <a:pt x="80772" y="835152"/>
                </a:lnTo>
                <a:close/>
              </a:path>
              <a:path w="226060" h="1087120">
                <a:moveTo>
                  <a:pt x="167833" y="1043940"/>
                </a:moveTo>
                <a:lnTo>
                  <a:pt x="103632" y="1043940"/>
                </a:lnTo>
                <a:lnTo>
                  <a:pt x="110228" y="1043082"/>
                </a:lnTo>
                <a:lnTo>
                  <a:pt x="116395" y="1040511"/>
                </a:lnTo>
                <a:lnTo>
                  <a:pt x="136588" y="1004935"/>
                </a:lnTo>
                <a:lnTo>
                  <a:pt x="137160" y="995172"/>
                </a:lnTo>
                <a:lnTo>
                  <a:pt x="136302" y="986313"/>
                </a:lnTo>
                <a:lnTo>
                  <a:pt x="106489" y="952881"/>
                </a:lnTo>
                <a:lnTo>
                  <a:pt x="65008" y="949142"/>
                </a:lnTo>
                <a:lnTo>
                  <a:pt x="54483" y="948118"/>
                </a:lnTo>
                <a:lnTo>
                  <a:pt x="47958" y="946237"/>
                </a:lnTo>
                <a:lnTo>
                  <a:pt x="45720" y="943356"/>
                </a:lnTo>
                <a:lnTo>
                  <a:pt x="50292" y="858012"/>
                </a:lnTo>
                <a:lnTo>
                  <a:pt x="50339" y="848320"/>
                </a:lnTo>
                <a:lnTo>
                  <a:pt x="50673" y="839914"/>
                </a:lnTo>
                <a:lnTo>
                  <a:pt x="51550" y="833145"/>
                </a:lnTo>
                <a:lnTo>
                  <a:pt x="63341" y="834556"/>
                </a:lnTo>
                <a:lnTo>
                  <a:pt x="80606" y="835146"/>
                </a:lnTo>
                <a:lnTo>
                  <a:pt x="79390" y="840628"/>
                </a:lnTo>
                <a:lnTo>
                  <a:pt x="77343" y="854583"/>
                </a:lnTo>
                <a:lnTo>
                  <a:pt x="75866" y="869108"/>
                </a:lnTo>
                <a:lnTo>
                  <a:pt x="74676" y="883920"/>
                </a:lnTo>
                <a:lnTo>
                  <a:pt x="101250" y="889039"/>
                </a:lnTo>
                <a:lnTo>
                  <a:pt x="123825" y="897445"/>
                </a:lnTo>
                <a:lnTo>
                  <a:pt x="156972" y="923544"/>
                </a:lnTo>
                <a:lnTo>
                  <a:pt x="176212" y="957453"/>
                </a:lnTo>
                <a:lnTo>
                  <a:pt x="182880" y="993648"/>
                </a:lnTo>
                <a:lnTo>
                  <a:pt x="181165" y="1011602"/>
                </a:lnTo>
                <a:lnTo>
                  <a:pt x="176022" y="1028700"/>
                </a:lnTo>
                <a:lnTo>
                  <a:pt x="167833" y="1043940"/>
                </a:lnTo>
                <a:close/>
              </a:path>
              <a:path w="226060" h="1087120">
                <a:moveTo>
                  <a:pt x="100584" y="1086612"/>
                </a:moveTo>
                <a:lnTo>
                  <a:pt x="62650" y="1082111"/>
                </a:lnTo>
                <a:lnTo>
                  <a:pt x="32004" y="1057656"/>
                </a:lnTo>
                <a:lnTo>
                  <a:pt x="32004" y="1050036"/>
                </a:lnTo>
                <a:lnTo>
                  <a:pt x="35052" y="1043940"/>
                </a:lnTo>
                <a:lnTo>
                  <a:pt x="44196" y="1034796"/>
                </a:lnTo>
                <a:lnTo>
                  <a:pt x="50292" y="1033272"/>
                </a:lnTo>
                <a:lnTo>
                  <a:pt x="60960" y="1033272"/>
                </a:lnTo>
                <a:lnTo>
                  <a:pt x="68580" y="1034796"/>
                </a:lnTo>
                <a:lnTo>
                  <a:pt x="77724" y="1037844"/>
                </a:lnTo>
                <a:lnTo>
                  <a:pt x="84558" y="1040725"/>
                </a:lnTo>
                <a:lnTo>
                  <a:pt x="91249" y="1042606"/>
                </a:lnTo>
                <a:lnTo>
                  <a:pt x="97655" y="1043630"/>
                </a:lnTo>
                <a:lnTo>
                  <a:pt x="103632" y="1043940"/>
                </a:lnTo>
                <a:lnTo>
                  <a:pt x="167833" y="1043940"/>
                </a:lnTo>
                <a:lnTo>
                  <a:pt x="167449" y="1044654"/>
                </a:lnTo>
                <a:lnTo>
                  <a:pt x="155448" y="1059180"/>
                </a:lnTo>
                <a:lnTo>
                  <a:pt x="141732" y="1071181"/>
                </a:lnTo>
                <a:lnTo>
                  <a:pt x="128016" y="1079754"/>
                </a:lnTo>
                <a:lnTo>
                  <a:pt x="114300" y="1084897"/>
                </a:lnTo>
                <a:lnTo>
                  <a:pt x="100584" y="1086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991347" y="435278"/>
            <a:ext cx="384430" cy="599315"/>
          </a:xfrm>
          <a:custGeom>
            <a:avLst/>
            <a:gdLst/>
            <a:ahLst/>
            <a:cxnLst/>
            <a:rect l="l" t="t" r="r" b="b"/>
            <a:pathLst>
              <a:path w="271779" h="847725">
                <a:moveTo>
                  <a:pt x="153924" y="847344"/>
                </a:moveTo>
                <a:lnTo>
                  <a:pt x="114061" y="836414"/>
                </a:lnTo>
                <a:lnTo>
                  <a:pt x="80581" y="805815"/>
                </a:lnTo>
                <a:lnTo>
                  <a:pt x="54768" y="761523"/>
                </a:lnTo>
                <a:lnTo>
                  <a:pt x="41052" y="724947"/>
                </a:lnTo>
                <a:lnTo>
                  <a:pt x="29622" y="683299"/>
                </a:lnTo>
                <a:lnTo>
                  <a:pt x="20478" y="641723"/>
                </a:lnTo>
                <a:lnTo>
                  <a:pt x="13596" y="600956"/>
                </a:lnTo>
                <a:lnTo>
                  <a:pt x="8405" y="558141"/>
                </a:lnTo>
                <a:lnTo>
                  <a:pt x="3789" y="502920"/>
                </a:lnTo>
                <a:lnTo>
                  <a:pt x="523" y="450294"/>
                </a:lnTo>
                <a:lnTo>
                  <a:pt x="0" y="429768"/>
                </a:lnTo>
                <a:lnTo>
                  <a:pt x="857" y="411170"/>
                </a:lnTo>
                <a:lnTo>
                  <a:pt x="1020" y="401431"/>
                </a:lnTo>
                <a:lnTo>
                  <a:pt x="1080" y="390715"/>
                </a:lnTo>
                <a:lnTo>
                  <a:pt x="857" y="378547"/>
                </a:lnTo>
                <a:lnTo>
                  <a:pt x="0" y="364236"/>
                </a:lnTo>
                <a:lnTo>
                  <a:pt x="104" y="242316"/>
                </a:lnTo>
                <a:lnTo>
                  <a:pt x="190" y="235077"/>
                </a:lnTo>
                <a:lnTo>
                  <a:pt x="662" y="221361"/>
                </a:lnTo>
                <a:lnTo>
                  <a:pt x="1524" y="208788"/>
                </a:lnTo>
                <a:lnTo>
                  <a:pt x="1809" y="196834"/>
                </a:lnTo>
                <a:lnTo>
                  <a:pt x="2667" y="184023"/>
                </a:lnTo>
                <a:lnTo>
                  <a:pt x="4095" y="170640"/>
                </a:lnTo>
                <a:lnTo>
                  <a:pt x="6096" y="156972"/>
                </a:lnTo>
                <a:lnTo>
                  <a:pt x="7500" y="143541"/>
                </a:lnTo>
                <a:lnTo>
                  <a:pt x="17168" y="96393"/>
                </a:lnTo>
                <a:lnTo>
                  <a:pt x="33551" y="55554"/>
                </a:lnTo>
                <a:lnTo>
                  <a:pt x="61912" y="17359"/>
                </a:lnTo>
                <a:lnTo>
                  <a:pt x="108204" y="0"/>
                </a:lnTo>
                <a:lnTo>
                  <a:pt x="124539" y="833"/>
                </a:lnTo>
                <a:lnTo>
                  <a:pt x="166116" y="12192"/>
                </a:lnTo>
                <a:lnTo>
                  <a:pt x="197191" y="39195"/>
                </a:lnTo>
                <a:lnTo>
                  <a:pt x="208361" y="56388"/>
                </a:lnTo>
                <a:lnTo>
                  <a:pt x="120396" y="56388"/>
                </a:lnTo>
                <a:lnTo>
                  <a:pt x="112918" y="56983"/>
                </a:lnTo>
                <a:lnTo>
                  <a:pt x="81385" y="88773"/>
                </a:lnTo>
                <a:lnTo>
                  <a:pt x="68079" y="129039"/>
                </a:lnTo>
                <a:lnTo>
                  <a:pt x="59316" y="178998"/>
                </a:lnTo>
                <a:lnTo>
                  <a:pt x="57912" y="193548"/>
                </a:lnTo>
                <a:lnTo>
                  <a:pt x="55887" y="207883"/>
                </a:lnTo>
                <a:lnTo>
                  <a:pt x="54292" y="221361"/>
                </a:lnTo>
                <a:lnTo>
                  <a:pt x="52907" y="235077"/>
                </a:lnTo>
                <a:lnTo>
                  <a:pt x="51816" y="246888"/>
                </a:lnTo>
                <a:lnTo>
                  <a:pt x="51577" y="258841"/>
                </a:lnTo>
                <a:lnTo>
                  <a:pt x="50530" y="285035"/>
                </a:lnTo>
                <a:lnTo>
                  <a:pt x="50292" y="298704"/>
                </a:lnTo>
                <a:lnTo>
                  <a:pt x="49410" y="321516"/>
                </a:lnTo>
                <a:lnTo>
                  <a:pt x="48958" y="341757"/>
                </a:lnTo>
                <a:lnTo>
                  <a:pt x="48785" y="364236"/>
                </a:lnTo>
                <a:lnTo>
                  <a:pt x="48844" y="384048"/>
                </a:lnTo>
                <a:lnTo>
                  <a:pt x="49363" y="414861"/>
                </a:lnTo>
                <a:lnTo>
                  <a:pt x="54554" y="491347"/>
                </a:lnTo>
                <a:lnTo>
                  <a:pt x="59436" y="531876"/>
                </a:lnTo>
                <a:lnTo>
                  <a:pt x="65151" y="570380"/>
                </a:lnTo>
                <a:lnTo>
                  <a:pt x="76581" y="637103"/>
                </a:lnTo>
                <a:lnTo>
                  <a:pt x="88344" y="689633"/>
                </a:lnTo>
                <a:lnTo>
                  <a:pt x="103298" y="733686"/>
                </a:lnTo>
                <a:lnTo>
                  <a:pt x="123110" y="768858"/>
                </a:lnTo>
                <a:lnTo>
                  <a:pt x="156972" y="789432"/>
                </a:lnTo>
                <a:lnTo>
                  <a:pt x="233021" y="789432"/>
                </a:lnTo>
                <a:lnTo>
                  <a:pt x="228981" y="796480"/>
                </a:lnTo>
                <a:lnTo>
                  <a:pt x="195286" y="833842"/>
                </a:lnTo>
                <a:lnTo>
                  <a:pt x="168473" y="845891"/>
                </a:lnTo>
                <a:lnTo>
                  <a:pt x="153924" y="847344"/>
                </a:lnTo>
                <a:close/>
              </a:path>
              <a:path w="271779" h="847725">
                <a:moveTo>
                  <a:pt x="233021" y="789432"/>
                </a:moveTo>
                <a:lnTo>
                  <a:pt x="156972" y="789432"/>
                </a:lnTo>
                <a:lnTo>
                  <a:pt x="166949" y="787098"/>
                </a:lnTo>
                <a:lnTo>
                  <a:pt x="176212" y="779907"/>
                </a:lnTo>
                <a:lnTo>
                  <a:pt x="198572" y="728972"/>
                </a:lnTo>
                <a:lnTo>
                  <a:pt x="209383" y="679299"/>
                </a:lnTo>
                <a:lnTo>
                  <a:pt x="217697" y="600956"/>
                </a:lnTo>
                <a:lnTo>
                  <a:pt x="220980" y="561403"/>
                </a:lnTo>
                <a:lnTo>
                  <a:pt x="223996" y="503920"/>
                </a:lnTo>
                <a:lnTo>
                  <a:pt x="223993" y="438912"/>
                </a:lnTo>
                <a:lnTo>
                  <a:pt x="223784" y="429768"/>
                </a:lnTo>
                <a:lnTo>
                  <a:pt x="223199" y="414861"/>
                </a:lnTo>
                <a:lnTo>
                  <a:pt x="222742" y="401431"/>
                </a:lnTo>
                <a:lnTo>
                  <a:pt x="220218" y="347853"/>
                </a:lnTo>
                <a:lnTo>
                  <a:pt x="215884" y="297394"/>
                </a:lnTo>
                <a:lnTo>
                  <a:pt x="214122" y="279844"/>
                </a:lnTo>
                <a:lnTo>
                  <a:pt x="206897" y="221361"/>
                </a:lnTo>
                <a:lnTo>
                  <a:pt x="196583" y="170640"/>
                </a:lnTo>
                <a:lnTo>
                  <a:pt x="178308" y="112776"/>
                </a:lnTo>
                <a:lnTo>
                  <a:pt x="159234" y="79343"/>
                </a:lnTo>
                <a:lnTo>
                  <a:pt x="120396" y="56388"/>
                </a:lnTo>
                <a:lnTo>
                  <a:pt x="208361" y="56388"/>
                </a:lnTo>
                <a:lnTo>
                  <a:pt x="227171" y="91035"/>
                </a:lnTo>
                <a:lnTo>
                  <a:pt x="244792" y="134112"/>
                </a:lnTo>
                <a:lnTo>
                  <a:pt x="252984" y="173736"/>
                </a:lnTo>
                <a:lnTo>
                  <a:pt x="261342" y="232029"/>
                </a:lnTo>
                <a:lnTo>
                  <a:pt x="263652" y="246888"/>
                </a:lnTo>
                <a:lnTo>
                  <a:pt x="268581" y="303037"/>
                </a:lnTo>
                <a:lnTo>
                  <a:pt x="270577" y="359140"/>
                </a:lnTo>
                <a:lnTo>
                  <a:pt x="271213" y="411170"/>
                </a:lnTo>
                <a:lnTo>
                  <a:pt x="271272" y="499872"/>
                </a:lnTo>
                <a:lnTo>
                  <a:pt x="262128" y="632460"/>
                </a:lnTo>
                <a:lnTo>
                  <a:pt x="262114" y="637103"/>
                </a:lnTo>
                <a:lnTo>
                  <a:pt x="259246" y="652176"/>
                </a:lnTo>
                <a:lnTo>
                  <a:pt x="257365" y="667893"/>
                </a:lnTo>
                <a:lnTo>
                  <a:pt x="256341" y="684180"/>
                </a:lnTo>
                <a:lnTo>
                  <a:pt x="256032" y="701040"/>
                </a:lnTo>
                <a:lnTo>
                  <a:pt x="255198" y="717923"/>
                </a:lnTo>
                <a:lnTo>
                  <a:pt x="252793" y="734377"/>
                </a:lnTo>
                <a:lnTo>
                  <a:pt x="248959" y="750546"/>
                </a:lnTo>
                <a:lnTo>
                  <a:pt x="243840" y="766572"/>
                </a:lnTo>
                <a:lnTo>
                  <a:pt x="237267" y="782026"/>
                </a:lnTo>
                <a:lnTo>
                  <a:pt x="233021" y="78943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9467753" y="440665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5" h="822960">
                <a:moveTo>
                  <a:pt x="51816" y="822960"/>
                </a:moveTo>
                <a:lnTo>
                  <a:pt x="16764" y="806196"/>
                </a:lnTo>
                <a:lnTo>
                  <a:pt x="13716" y="797052"/>
                </a:lnTo>
                <a:lnTo>
                  <a:pt x="13716" y="789432"/>
                </a:lnTo>
                <a:lnTo>
                  <a:pt x="19812" y="742188"/>
                </a:lnTo>
                <a:lnTo>
                  <a:pt x="19620" y="705709"/>
                </a:lnTo>
                <a:lnTo>
                  <a:pt x="19030" y="664219"/>
                </a:lnTo>
                <a:lnTo>
                  <a:pt x="18012" y="617744"/>
                </a:lnTo>
                <a:lnTo>
                  <a:pt x="16541" y="566310"/>
                </a:lnTo>
                <a:lnTo>
                  <a:pt x="14591" y="509944"/>
                </a:lnTo>
                <a:lnTo>
                  <a:pt x="12134" y="448673"/>
                </a:lnTo>
                <a:lnTo>
                  <a:pt x="9144" y="382524"/>
                </a:lnTo>
                <a:lnTo>
                  <a:pt x="6718" y="316369"/>
                </a:lnTo>
                <a:lnTo>
                  <a:pt x="4665" y="255067"/>
                </a:lnTo>
                <a:lnTo>
                  <a:pt x="2985" y="198617"/>
                </a:lnTo>
                <a:lnTo>
                  <a:pt x="1679" y="147019"/>
                </a:lnTo>
                <a:lnTo>
                  <a:pt x="746" y="100272"/>
                </a:lnTo>
                <a:lnTo>
                  <a:pt x="186" y="58378"/>
                </a:lnTo>
                <a:lnTo>
                  <a:pt x="0" y="15240"/>
                </a:lnTo>
                <a:lnTo>
                  <a:pt x="1524" y="10668"/>
                </a:lnTo>
                <a:lnTo>
                  <a:pt x="7620" y="6096"/>
                </a:lnTo>
                <a:lnTo>
                  <a:pt x="12192" y="3048"/>
                </a:lnTo>
                <a:lnTo>
                  <a:pt x="18288" y="0"/>
                </a:lnTo>
                <a:lnTo>
                  <a:pt x="33528" y="0"/>
                </a:lnTo>
                <a:lnTo>
                  <a:pt x="41148" y="3048"/>
                </a:lnTo>
                <a:lnTo>
                  <a:pt x="53340" y="15240"/>
                </a:lnTo>
                <a:lnTo>
                  <a:pt x="56388" y="22860"/>
                </a:lnTo>
                <a:lnTo>
                  <a:pt x="56388" y="30480"/>
                </a:lnTo>
                <a:lnTo>
                  <a:pt x="68580" y="411480"/>
                </a:lnTo>
                <a:lnTo>
                  <a:pt x="68580" y="449580"/>
                </a:lnTo>
                <a:lnTo>
                  <a:pt x="70225" y="489813"/>
                </a:lnTo>
                <a:lnTo>
                  <a:pt x="71506" y="537362"/>
                </a:lnTo>
                <a:lnTo>
                  <a:pt x="72420" y="592226"/>
                </a:lnTo>
                <a:lnTo>
                  <a:pt x="72969" y="654405"/>
                </a:lnTo>
                <a:lnTo>
                  <a:pt x="73104" y="705709"/>
                </a:lnTo>
                <a:lnTo>
                  <a:pt x="73152" y="751332"/>
                </a:lnTo>
                <a:lnTo>
                  <a:pt x="153924" y="751332"/>
                </a:lnTo>
                <a:lnTo>
                  <a:pt x="163925" y="759071"/>
                </a:lnTo>
                <a:lnTo>
                  <a:pt x="171069" y="766381"/>
                </a:lnTo>
                <a:lnTo>
                  <a:pt x="175355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3736" y="797052"/>
                </a:lnTo>
                <a:lnTo>
                  <a:pt x="167640" y="803148"/>
                </a:lnTo>
                <a:lnTo>
                  <a:pt x="163068" y="809244"/>
                </a:lnTo>
                <a:lnTo>
                  <a:pt x="79248" y="809244"/>
                </a:lnTo>
                <a:lnTo>
                  <a:pt x="73247" y="815244"/>
                </a:lnTo>
                <a:lnTo>
                  <a:pt x="66675" y="819531"/>
                </a:lnTo>
                <a:lnTo>
                  <a:pt x="59531" y="822102"/>
                </a:lnTo>
                <a:lnTo>
                  <a:pt x="51816" y="822960"/>
                </a:lnTo>
                <a:close/>
              </a:path>
              <a:path w="177165" h="822960">
                <a:moveTo>
                  <a:pt x="128016" y="810768"/>
                </a:moveTo>
                <a:lnTo>
                  <a:pt x="112776" y="810768"/>
                </a:lnTo>
                <a:lnTo>
                  <a:pt x="79248" y="809244"/>
                </a:lnTo>
                <a:lnTo>
                  <a:pt x="132588" y="809244"/>
                </a:lnTo>
                <a:lnTo>
                  <a:pt x="128016" y="810768"/>
                </a:lnTo>
                <a:close/>
              </a:path>
              <a:path w="177165" h="822960">
                <a:moveTo>
                  <a:pt x="158496" y="812292"/>
                </a:moveTo>
                <a:lnTo>
                  <a:pt x="146304" y="812292"/>
                </a:lnTo>
                <a:lnTo>
                  <a:pt x="140208" y="810768"/>
                </a:lnTo>
                <a:lnTo>
                  <a:pt x="132588" y="809244"/>
                </a:lnTo>
                <a:lnTo>
                  <a:pt x="163068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7955">
                <a:moveTo>
                  <a:pt x="0" y="0"/>
                </a:moveTo>
                <a:lnTo>
                  <a:pt x="10059924" y="0"/>
                </a:lnTo>
                <a:lnTo>
                  <a:pt x="10059924" y="7767828"/>
                </a:lnTo>
                <a:lnTo>
                  <a:pt x="0" y="7767828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771196" y="5270500"/>
            <a:ext cx="7157032" cy="542290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573647" y="451438"/>
            <a:ext cx="435627" cy="608743"/>
          </a:xfrm>
          <a:custGeom>
            <a:avLst/>
            <a:gdLst/>
            <a:ahLst/>
            <a:cxnLst/>
            <a:rect l="l" t="t" r="r" b="b"/>
            <a:pathLst>
              <a:path w="307975" h="861060">
                <a:moveTo>
                  <a:pt x="73152" y="861060"/>
                </a:moveTo>
                <a:lnTo>
                  <a:pt x="35052" y="851916"/>
                </a:lnTo>
                <a:lnTo>
                  <a:pt x="18288" y="822960"/>
                </a:lnTo>
                <a:lnTo>
                  <a:pt x="29170" y="804362"/>
                </a:lnTo>
                <a:lnTo>
                  <a:pt x="36766" y="775906"/>
                </a:lnTo>
                <a:lnTo>
                  <a:pt x="41219" y="737449"/>
                </a:lnTo>
                <a:lnTo>
                  <a:pt x="42548" y="692967"/>
                </a:lnTo>
                <a:lnTo>
                  <a:pt x="42645" y="687324"/>
                </a:lnTo>
                <a:lnTo>
                  <a:pt x="42068" y="653796"/>
                </a:lnTo>
                <a:lnTo>
                  <a:pt x="40195" y="611124"/>
                </a:lnTo>
                <a:lnTo>
                  <a:pt x="36885" y="560260"/>
                </a:lnTo>
                <a:lnTo>
                  <a:pt x="32004" y="501396"/>
                </a:lnTo>
                <a:lnTo>
                  <a:pt x="28018" y="443625"/>
                </a:lnTo>
                <a:lnTo>
                  <a:pt x="25146" y="393001"/>
                </a:lnTo>
                <a:lnTo>
                  <a:pt x="23431" y="350305"/>
                </a:lnTo>
                <a:lnTo>
                  <a:pt x="23016" y="324993"/>
                </a:lnTo>
                <a:lnTo>
                  <a:pt x="22941" y="312180"/>
                </a:lnTo>
                <a:lnTo>
                  <a:pt x="25908" y="192024"/>
                </a:lnTo>
                <a:lnTo>
                  <a:pt x="25074" y="175760"/>
                </a:lnTo>
                <a:lnTo>
                  <a:pt x="22669" y="156781"/>
                </a:lnTo>
                <a:lnTo>
                  <a:pt x="18835" y="135231"/>
                </a:lnTo>
                <a:lnTo>
                  <a:pt x="13716" y="111252"/>
                </a:lnTo>
                <a:lnTo>
                  <a:pt x="7715" y="87844"/>
                </a:lnTo>
                <a:lnTo>
                  <a:pt x="3429" y="68008"/>
                </a:lnTo>
                <a:lnTo>
                  <a:pt x="857" y="51887"/>
                </a:lnTo>
                <a:lnTo>
                  <a:pt x="0" y="39624"/>
                </a:lnTo>
                <a:lnTo>
                  <a:pt x="5429" y="22502"/>
                </a:lnTo>
                <a:lnTo>
                  <a:pt x="21717" y="10096"/>
                </a:lnTo>
                <a:lnTo>
                  <a:pt x="48863" y="2547"/>
                </a:lnTo>
                <a:lnTo>
                  <a:pt x="86868" y="0"/>
                </a:lnTo>
                <a:lnTo>
                  <a:pt x="105156" y="0"/>
                </a:lnTo>
                <a:lnTo>
                  <a:pt x="148486" y="5132"/>
                </a:lnTo>
                <a:lnTo>
                  <a:pt x="186988" y="20580"/>
                </a:lnTo>
                <a:lnTo>
                  <a:pt x="220589" y="46414"/>
                </a:lnTo>
                <a:lnTo>
                  <a:pt x="238071" y="68580"/>
                </a:lnTo>
                <a:lnTo>
                  <a:pt x="70104" y="68580"/>
                </a:lnTo>
                <a:lnTo>
                  <a:pt x="70485" y="106665"/>
                </a:lnTo>
                <a:lnTo>
                  <a:pt x="71628" y="149239"/>
                </a:lnTo>
                <a:lnTo>
                  <a:pt x="73533" y="197739"/>
                </a:lnTo>
                <a:lnTo>
                  <a:pt x="76200" y="252080"/>
                </a:lnTo>
                <a:lnTo>
                  <a:pt x="79629" y="312180"/>
                </a:lnTo>
                <a:lnTo>
                  <a:pt x="88011" y="443625"/>
                </a:lnTo>
                <a:lnTo>
                  <a:pt x="91440" y="503540"/>
                </a:lnTo>
                <a:lnTo>
                  <a:pt x="94107" y="557784"/>
                </a:lnTo>
                <a:lnTo>
                  <a:pt x="96012" y="606439"/>
                </a:lnTo>
                <a:lnTo>
                  <a:pt x="97155" y="649590"/>
                </a:lnTo>
                <a:lnTo>
                  <a:pt x="97536" y="687324"/>
                </a:lnTo>
                <a:lnTo>
                  <a:pt x="97536" y="795528"/>
                </a:lnTo>
                <a:lnTo>
                  <a:pt x="186256" y="795528"/>
                </a:lnTo>
                <a:lnTo>
                  <a:pt x="150876" y="830580"/>
                </a:lnTo>
                <a:lnTo>
                  <a:pt x="113157" y="853249"/>
                </a:lnTo>
                <a:lnTo>
                  <a:pt x="93440" y="859083"/>
                </a:lnTo>
                <a:lnTo>
                  <a:pt x="73152" y="861060"/>
                </a:lnTo>
                <a:close/>
              </a:path>
              <a:path w="307975" h="861060">
                <a:moveTo>
                  <a:pt x="186256" y="795528"/>
                </a:moveTo>
                <a:lnTo>
                  <a:pt x="97536" y="795528"/>
                </a:lnTo>
                <a:lnTo>
                  <a:pt x="118395" y="780383"/>
                </a:lnTo>
                <a:lnTo>
                  <a:pt x="137541" y="762381"/>
                </a:lnTo>
                <a:lnTo>
                  <a:pt x="170688" y="717804"/>
                </a:lnTo>
                <a:lnTo>
                  <a:pt x="199072" y="666559"/>
                </a:lnTo>
                <a:lnTo>
                  <a:pt x="219456" y="609600"/>
                </a:lnTo>
                <a:lnTo>
                  <a:pt x="233219" y="553593"/>
                </a:lnTo>
                <a:lnTo>
                  <a:pt x="242697" y="497586"/>
                </a:lnTo>
                <a:lnTo>
                  <a:pt x="248173" y="441579"/>
                </a:lnTo>
                <a:lnTo>
                  <a:pt x="249936" y="385572"/>
                </a:lnTo>
                <a:lnTo>
                  <a:pt x="247935" y="324993"/>
                </a:lnTo>
                <a:lnTo>
                  <a:pt x="241935" y="271272"/>
                </a:lnTo>
                <a:lnTo>
                  <a:pt x="231933" y="224409"/>
                </a:lnTo>
                <a:lnTo>
                  <a:pt x="217932" y="184404"/>
                </a:lnTo>
                <a:lnTo>
                  <a:pt x="200810" y="148971"/>
                </a:lnTo>
                <a:lnTo>
                  <a:pt x="160281" y="98679"/>
                </a:lnTo>
                <a:lnTo>
                  <a:pt x="121967" y="76938"/>
                </a:lnTo>
                <a:lnTo>
                  <a:pt x="70104" y="68580"/>
                </a:lnTo>
                <a:lnTo>
                  <a:pt x="238071" y="68580"/>
                </a:lnTo>
                <a:lnTo>
                  <a:pt x="272796" y="129540"/>
                </a:lnTo>
                <a:lnTo>
                  <a:pt x="285219" y="168103"/>
                </a:lnTo>
                <a:lnTo>
                  <a:pt x="295009" y="212372"/>
                </a:lnTo>
                <a:lnTo>
                  <a:pt x="302093" y="262201"/>
                </a:lnTo>
                <a:lnTo>
                  <a:pt x="306397" y="317443"/>
                </a:lnTo>
                <a:lnTo>
                  <a:pt x="307848" y="377952"/>
                </a:lnTo>
                <a:lnTo>
                  <a:pt x="307848" y="431292"/>
                </a:lnTo>
                <a:lnTo>
                  <a:pt x="306324" y="434340"/>
                </a:lnTo>
                <a:lnTo>
                  <a:pt x="306435" y="443625"/>
                </a:lnTo>
                <a:lnTo>
                  <a:pt x="305919" y="506777"/>
                </a:lnTo>
                <a:lnTo>
                  <a:pt x="298132" y="552450"/>
                </a:lnTo>
                <a:lnTo>
                  <a:pt x="284916" y="601551"/>
                </a:lnTo>
                <a:lnTo>
                  <a:pt x="266700" y="653796"/>
                </a:lnTo>
                <a:lnTo>
                  <a:pt x="240672" y="711850"/>
                </a:lnTo>
                <a:lnTo>
                  <a:pt x="212788" y="760476"/>
                </a:lnTo>
                <a:lnTo>
                  <a:pt x="186256" y="79552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084544" y="339387"/>
            <a:ext cx="287424" cy="717832"/>
          </a:xfrm>
          <a:custGeom>
            <a:avLst/>
            <a:gdLst/>
            <a:ahLst/>
            <a:cxnLst/>
            <a:rect l="l" t="t" r="r" b="b"/>
            <a:pathLst>
              <a:path w="203200" h="1015365">
                <a:moveTo>
                  <a:pt x="89916" y="83820"/>
                </a:moveTo>
                <a:lnTo>
                  <a:pt x="56078" y="65389"/>
                </a:lnTo>
                <a:lnTo>
                  <a:pt x="50292" y="42672"/>
                </a:lnTo>
                <a:lnTo>
                  <a:pt x="50911" y="34932"/>
                </a:lnTo>
                <a:lnTo>
                  <a:pt x="76390" y="3429"/>
                </a:lnTo>
                <a:lnTo>
                  <a:pt x="91440" y="0"/>
                </a:lnTo>
                <a:lnTo>
                  <a:pt x="99393" y="857"/>
                </a:lnTo>
                <a:lnTo>
                  <a:pt x="129349" y="27813"/>
                </a:lnTo>
                <a:lnTo>
                  <a:pt x="132588" y="44196"/>
                </a:lnTo>
                <a:lnTo>
                  <a:pt x="131754" y="52792"/>
                </a:lnTo>
                <a:lnTo>
                  <a:pt x="106299" y="81343"/>
                </a:lnTo>
                <a:lnTo>
                  <a:pt x="89916" y="83820"/>
                </a:lnTo>
                <a:close/>
              </a:path>
              <a:path w="203200" h="1015365">
                <a:moveTo>
                  <a:pt x="27432" y="231648"/>
                </a:moveTo>
                <a:lnTo>
                  <a:pt x="15430" y="230171"/>
                </a:lnTo>
                <a:lnTo>
                  <a:pt x="6858" y="225552"/>
                </a:lnTo>
                <a:lnTo>
                  <a:pt x="1714" y="217503"/>
                </a:lnTo>
                <a:lnTo>
                  <a:pt x="0" y="205740"/>
                </a:lnTo>
                <a:lnTo>
                  <a:pt x="1143" y="198929"/>
                </a:lnTo>
                <a:lnTo>
                  <a:pt x="36576" y="172021"/>
                </a:lnTo>
                <a:lnTo>
                  <a:pt x="81986" y="162996"/>
                </a:lnTo>
                <a:lnTo>
                  <a:pt x="131064" y="158496"/>
                </a:lnTo>
                <a:lnTo>
                  <a:pt x="141636" y="159067"/>
                </a:lnTo>
                <a:lnTo>
                  <a:pt x="173736" y="181356"/>
                </a:lnTo>
                <a:lnTo>
                  <a:pt x="173736" y="196596"/>
                </a:lnTo>
                <a:lnTo>
                  <a:pt x="170688" y="204216"/>
                </a:lnTo>
                <a:lnTo>
                  <a:pt x="161544" y="216408"/>
                </a:lnTo>
                <a:lnTo>
                  <a:pt x="153924" y="219456"/>
                </a:lnTo>
                <a:lnTo>
                  <a:pt x="120396" y="219456"/>
                </a:lnTo>
                <a:lnTo>
                  <a:pt x="114300" y="220980"/>
                </a:lnTo>
                <a:lnTo>
                  <a:pt x="111252" y="224028"/>
                </a:lnTo>
                <a:lnTo>
                  <a:pt x="106680" y="227076"/>
                </a:lnTo>
                <a:lnTo>
                  <a:pt x="53340" y="227076"/>
                </a:lnTo>
                <a:lnTo>
                  <a:pt x="46505" y="229076"/>
                </a:lnTo>
                <a:lnTo>
                  <a:pt x="39814" y="230505"/>
                </a:lnTo>
                <a:lnTo>
                  <a:pt x="33408" y="231362"/>
                </a:lnTo>
                <a:lnTo>
                  <a:pt x="27432" y="231648"/>
                </a:lnTo>
                <a:close/>
              </a:path>
              <a:path w="203200" h="1015365">
                <a:moveTo>
                  <a:pt x="189459" y="955548"/>
                </a:moveTo>
                <a:lnTo>
                  <a:pt x="57912" y="955548"/>
                </a:lnTo>
                <a:lnTo>
                  <a:pt x="65674" y="954071"/>
                </a:lnTo>
                <a:lnTo>
                  <a:pt x="70866" y="949452"/>
                </a:lnTo>
                <a:lnTo>
                  <a:pt x="73771" y="941403"/>
                </a:lnTo>
                <a:lnTo>
                  <a:pt x="74676" y="929640"/>
                </a:lnTo>
                <a:lnTo>
                  <a:pt x="74298" y="891259"/>
                </a:lnTo>
                <a:lnTo>
                  <a:pt x="73115" y="845710"/>
                </a:lnTo>
                <a:lnTo>
                  <a:pt x="71054" y="793138"/>
                </a:lnTo>
                <a:lnTo>
                  <a:pt x="68043" y="733690"/>
                </a:lnTo>
                <a:lnTo>
                  <a:pt x="64008" y="667512"/>
                </a:lnTo>
                <a:lnTo>
                  <a:pt x="60557" y="601480"/>
                </a:lnTo>
                <a:lnTo>
                  <a:pt x="57619" y="542324"/>
                </a:lnTo>
                <a:lnTo>
                  <a:pt x="55339" y="489972"/>
                </a:lnTo>
                <a:lnTo>
                  <a:pt x="53864" y="444349"/>
                </a:lnTo>
                <a:lnTo>
                  <a:pt x="53340" y="405384"/>
                </a:lnTo>
                <a:lnTo>
                  <a:pt x="56388" y="291084"/>
                </a:lnTo>
                <a:lnTo>
                  <a:pt x="56126" y="273367"/>
                </a:lnTo>
                <a:lnTo>
                  <a:pt x="55435" y="256794"/>
                </a:lnTo>
                <a:lnTo>
                  <a:pt x="54459" y="241363"/>
                </a:lnTo>
                <a:lnTo>
                  <a:pt x="53340" y="227076"/>
                </a:lnTo>
                <a:lnTo>
                  <a:pt x="106680" y="227076"/>
                </a:lnTo>
                <a:lnTo>
                  <a:pt x="105156" y="233172"/>
                </a:lnTo>
                <a:lnTo>
                  <a:pt x="105276" y="256794"/>
                </a:lnTo>
                <a:lnTo>
                  <a:pt x="105435" y="275990"/>
                </a:lnTo>
                <a:lnTo>
                  <a:pt x="106275" y="314277"/>
                </a:lnTo>
                <a:lnTo>
                  <a:pt x="107675" y="357122"/>
                </a:lnTo>
                <a:lnTo>
                  <a:pt x="109678" y="405384"/>
                </a:lnTo>
                <a:lnTo>
                  <a:pt x="112153" y="456275"/>
                </a:lnTo>
                <a:lnTo>
                  <a:pt x="115233" y="512477"/>
                </a:lnTo>
                <a:lnTo>
                  <a:pt x="118872" y="573024"/>
                </a:lnTo>
                <a:lnTo>
                  <a:pt x="122510" y="634055"/>
                </a:lnTo>
                <a:lnTo>
                  <a:pt x="125590" y="690474"/>
                </a:lnTo>
                <a:lnTo>
                  <a:pt x="128109" y="742334"/>
                </a:lnTo>
                <a:lnTo>
                  <a:pt x="130068" y="789689"/>
                </a:lnTo>
                <a:lnTo>
                  <a:pt x="131468" y="832592"/>
                </a:lnTo>
                <a:lnTo>
                  <a:pt x="132308" y="871097"/>
                </a:lnTo>
                <a:lnTo>
                  <a:pt x="132588" y="947928"/>
                </a:lnTo>
                <a:lnTo>
                  <a:pt x="168936" y="947928"/>
                </a:lnTo>
                <a:lnTo>
                  <a:pt x="176974" y="948951"/>
                </a:lnTo>
                <a:lnTo>
                  <a:pt x="189459" y="955548"/>
                </a:lnTo>
                <a:close/>
              </a:path>
              <a:path w="203200" h="1015365">
                <a:moveTo>
                  <a:pt x="168936" y="947928"/>
                </a:moveTo>
                <a:lnTo>
                  <a:pt x="140208" y="947928"/>
                </a:lnTo>
                <a:lnTo>
                  <a:pt x="149352" y="946404"/>
                </a:lnTo>
                <a:lnTo>
                  <a:pt x="156972" y="946404"/>
                </a:lnTo>
                <a:lnTo>
                  <a:pt x="168936" y="947928"/>
                </a:lnTo>
                <a:close/>
              </a:path>
              <a:path w="203200" h="1015365">
                <a:moveTo>
                  <a:pt x="99060" y="1014984"/>
                </a:moveTo>
                <a:lnTo>
                  <a:pt x="55935" y="1012959"/>
                </a:lnTo>
                <a:lnTo>
                  <a:pt x="24955" y="1006792"/>
                </a:lnTo>
                <a:lnTo>
                  <a:pt x="6262" y="996338"/>
                </a:lnTo>
                <a:lnTo>
                  <a:pt x="0" y="981456"/>
                </a:lnTo>
                <a:lnTo>
                  <a:pt x="2262" y="969454"/>
                </a:lnTo>
                <a:lnTo>
                  <a:pt x="8953" y="960882"/>
                </a:lnTo>
                <a:lnTo>
                  <a:pt x="19931" y="955738"/>
                </a:lnTo>
                <a:lnTo>
                  <a:pt x="35052" y="954024"/>
                </a:lnTo>
                <a:lnTo>
                  <a:pt x="57912" y="955548"/>
                </a:lnTo>
                <a:lnTo>
                  <a:pt x="189459" y="955548"/>
                </a:lnTo>
                <a:lnTo>
                  <a:pt x="191262" y="956500"/>
                </a:lnTo>
                <a:lnTo>
                  <a:pt x="199834" y="968906"/>
                </a:lnTo>
                <a:lnTo>
                  <a:pt x="202692" y="986028"/>
                </a:lnTo>
                <a:lnTo>
                  <a:pt x="202692" y="993648"/>
                </a:lnTo>
                <a:lnTo>
                  <a:pt x="175260" y="1011936"/>
                </a:lnTo>
                <a:lnTo>
                  <a:pt x="99060" y="101498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12207" y="451439"/>
            <a:ext cx="284730" cy="683264"/>
          </a:xfrm>
          <a:custGeom>
            <a:avLst/>
            <a:gdLst/>
            <a:ahLst/>
            <a:cxnLst/>
            <a:rect l="l" t="t" r="r" b="b"/>
            <a:pathLst>
              <a:path w="201294" h="966469">
                <a:moveTo>
                  <a:pt x="28956" y="68580"/>
                </a:moveTo>
                <a:lnTo>
                  <a:pt x="21336" y="68580"/>
                </a:lnTo>
                <a:lnTo>
                  <a:pt x="15240" y="65532"/>
                </a:lnTo>
                <a:lnTo>
                  <a:pt x="3048" y="53340"/>
                </a:lnTo>
                <a:lnTo>
                  <a:pt x="0" y="47244"/>
                </a:lnTo>
                <a:lnTo>
                  <a:pt x="0" y="39624"/>
                </a:lnTo>
                <a:lnTo>
                  <a:pt x="8548" y="22502"/>
                </a:lnTo>
                <a:lnTo>
                  <a:pt x="34099" y="10096"/>
                </a:lnTo>
                <a:lnTo>
                  <a:pt x="76509" y="2547"/>
                </a:lnTo>
                <a:lnTo>
                  <a:pt x="135636" y="0"/>
                </a:lnTo>
                <a:lnTo>
                  <a:pt x="150876" y="0"/>
                </a:lnTo>
                <a:lnTo>
                  <a:pt x="172878" y="1762"/>
                </a:lnTo>
                <a:lnTo>
                  <a:pt x="188595" y="7239"/>
                </a:lnTo>
                <a:lnTo>
                  <a:pt x="198024" y="16716"/>
                </a:lnTo>
                <a:lnTo>
                  <a:pt x="201168" y="30480"/>
                </a:lnTo>
                <a:lnTo>
                  <a:pt x="198286" y="43362"/>
                </a:lnTo>
                <a:lnTo>
                  <a:pt x="189547" y="52387"/>
                </a:lnTo>
                <a:lnTo>
                  <a:pt x="174807" y="57697"/>
                </a:lnTo>
                <a:lnTo>
                  <a:pt x="153924" y="59436"/>
                </a:lnTo>
                <a:lnTo>
                  <a:pt x="76200" y="59436"/>
                </a:lnTo>
                <a:lnTo>
                  <a:pt x="64008" y="62484"/>
                </a:lnTo>
                <a:lnTo>
                  <a:pt x="53387" y="65365"/>
                </a:lnTo>
                <a:lnTo>
                  <a:pt x="44196" y="67246"/>
                </a:lnTo>
                <a:lnTo>
                  <a:pt x="36147" y="68270"/>
                </a:lnTo>
                <a:lnTo>
                  <a:pt x="28956" y="68580"/>
                </a:lnTo>
                <a:close/>
              </a:path>
              <a:path w="201294" h="966469">
                <a:moveTo>
                  <a:pt x="59436" y="966216"/>
                </a:moveTo>
                <a:lnTo>
                  <a:pt x="20764" y="946594"/>
                </a:lnTo>
                <a:lnTo>
                  <a:pt x="18288" y="932688"/>
                </a:lnTo>
                <a:lnTo>
                  <a:pt x="19145" y="924948"/>
                </a:lnTo>
                <a:lnTo>
                  <a:pt x="46672" y="893445"/>
                </a:lnTo>
                <a:lnTo>
                  <a:pt x="62484" y="885444"/>
                </a:lnTo>
                <a:lnTo>
                  <a:pt x="70246" y="873728"/>
                </a:lnTo>
                <a:lnTo>
                  <a:pt x="92964" y="821436"/>
                </a:lnTo>
                <a:lnTo>
                  <a:pt x="104013" y="774573"/>
                </a:lnTo>
                <a:lnTo>
                  <a:pt x="108204" y="725424"/>
                </a:lnTo>
                <a:lnTo>
                  <a:pt x="108204" y="568452"/>
                </a:lnTo>
                <a:lnTo>
                  <a:pt x="107885" y="504122"/>
                </a:lnTo>
                <a:lnTo>
                  <a:pt x="106936" y="442801"/>
                </a:lnTo>
                <a:lnTo>
                  <a:pt x="105364" y="384479"/>
                </a:lnTo>
                <a:lnTo>
                  <a:pt x="103180" y="329147"/>
                </a:lnTo>
                <a:lnTo>
                  <a:pt x="100393" y="276796"/>
                </a:lnTo>
                <a:lnTo>
                  <a:pt x="97011" y="227417"/>
                </a:lnTo>
                <a:lnTo>
                  <a:pt x="93044" y="181000"/>
                </a:lnTo>
                <a:lnTo>
                  <a:pt x="88501" y="137537"/>
                </a:lnTo>
                <a:lnTo>
                  <a:pt x="83391" y="97019"/>
                </a:lnTo>
                <a:lnTo>
                  <a:pt x="77724" y="59436"/>
                </a:lnTo>
                <a:lnTo>
                  <a:pt x="135636" y="59436"/>
                </a:lnTo>
                <a:lnTo>
                  <a:pt x="135636" y="68580"/>
                </a:lnTo>
                <a:lnTo>
                  <a:pt x="135945" y="85153"/>
                </a:lnTo>
                <a:lnTo>
                  <a:pt x="136969" y="105156"/>
                </a:lnTo>
                <a:lnTo>
                  <a:pt x="138850" y="128587"/>
                </a:lnTo>
                <a:lnTo>
                  <a:pt x="144851" y="184594"/>
                </a:lnTo>
                <a:lnTo>
                  <a:pt x="147256" y="212598"/>
                </a:lnTo>
                <a:lnTo>
                  <a:pt x="148804" y="239458"/>
                </a:lnTo>
                <a:lnTo>
                  <a:pt x="149352" y="265176"/>
                </a:lnTo>
                <a:lnTo>
                  <a:pt x="149923" y="297203"/>
                </a:lnTo>
                <a:lnTo>
                  <a:pt x="151638" y="340804"/>
                </a:lnTo>
                <a:lnTo>
                  <a:pt x="154495" y="396120"/>
                </a:lnTo>
                <a:lnTo>
                  <a:pt x="158496" y="463296"/>
                </a:lnTo>
                <a:lnTo>
                  <a:pt x="163377" y="532757"/>
                </a:lnTo>
                <a:lnTo>
                  <a:pt x="166687" y="592645"/>
                </a:lnTo>
                <a:lnTo>
                  <a:pt x="168568" y="643104"/>
                </a:lnTo>
                <a:lnTo>
                  <a:pt x="169164" y="684276"/>
                </a:lnTo>
                <a:lnTo>
                  <a:pt x="169141" y="774573"/>
                </a:lnTo>
                <a:lnTo>
                  <a:pt x="161544" y="837819"/>
                </a:lnTo>
                <a:lnTo>
                  <a:pt x="140208" y="894588"/>
                </a:lnTo>
                <a:lnTo>
                  <a:pt x="106108" y="938403"/>
                </a:lnTo>
                <a:lnTo>
                  <a:pt x="84272" y="954166"/>
                </a:lnTo>
                <a:lnTo>
                  <a:pt x="59436" y="96621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50649" y="339387"/>
            <a:ext cx="287424" cy="717832"/>
          </a:xfrm>
          <a:custGeom>
            <a:avLst/>
            <a:gdLst/>
            <a:ahLst/>
            <a:cxnLst/>
            <a:rect l="l" t="t" r="r" b="b"/>
            <a:pathLst>
              <a:path w="203200" h="1015365">
                <a:moveTo>
                  <a:pt x="89916" y="83820"/>
                </a:moveTo>
                <a:lnTo>
                  <a:pt x="56078" y="65389"/>
                </a:lnTo>
                <a:lnTo>
                  <a:pt x="50292" y="42672"/>
                </a:lnTo>
                <a:lnTo>
                  <a:pt x="50911" y="34932"/>
                </a:lnTo>
                <a:lnTo>
                  <a:pt x="75819" y="3429"/>
                </a:lnTo>
                <a:lnTo>
                  <a:pt x="91440" y="0"/>
                </a:lnTo>
                <a:lnTo>
                  <a:pt x="99393" y="857"/>
                </a:lnTo>
                <a:lnTo>
                  <a:pt x="129349" y="27813"/>
                </a:lnTo>
                <a:lnTo>
                  <a:pt x="132588" y="44196"/>
                </a:lnTo>
                <a:lnTo>
                  <a:pt x="131754" y="52792"/>
                </a:lnTo>
                <a:lnTo>
                  <a:pt x="105727" y="81343"/>
                </a:lnTo>
                <a:lnTo>
                  <a:pt x="89916" y="83820"/>
                </a:lnTo>
                <a:close/>
              </a:path>
              <a:path w="203200" h="1015365">
                <a:moveTo>
                  <a:pt x="27432" y="231648"/>
                </a:moveTo>
                <a:lnTo>
                  <a:pt x="15430" y="230171"/>
                </a:lnTo>
                <a:lnTo>
                  <a:pt x="6858" y="225552"/>
                </a:lnTo>
                <a:lnTo>
                  <a:pt x="1714" y="217503"/>
                </a:lnTo>
                <a:lnTo>
                  <a:pt x="0" y="205740"/>
                </a:lnTo>
                <a:lnTo>
                  <a:pt x="1119" y="198929"/>
                </a:lnTo>
                <a:lnTo>
                  <a:pt x="36385" y="172021"/>
                </a:lnTo>
                <a:lnTo>
                  <a:pt x="81986" y="162996"/>
                </a:lnTo>
                <a:lnTo>
                  <a:pt x="131064" y="158496"/>
                </a:lnTo>
                <a:lnTo>
                  <a:pt x="141636" y="159067"/>
                </a:lnTo>
                <a:lnTo>
                  <a:pt x="173736" y="181356"/>
                </a:lnTo>
                <a:lnTo>
                  <a:pt x="173736" y="196596"/>
                </a:lnTo>
                <a:lnTo>
                  <a:pt x="170688" y="204216"/>
                </a:lnTo>
                <a:lnTo>
                  <a:pt x="161544" y="216408"/>
                </a:lnTo>
                <a:lnTo>
                  <a:pt x="153924" y="219456"/>
                </a:lnTo>
                <a:lnTo>
                  <a:pt x="118872" y="219456"/>
                </a:lnTo>
                <a:lnTo>
                  <a:pt x="114300" y="220980"/>
                </a:lnTo>
                <a:lnTo>
                  <a:pt x="111252" y="224028"/>
                </a:lnTo>
                <a:lnTo>
                  <a:pt x="106680" y="227076"/>
                </a:lnTo>
                <a:lnTo>
                  <a:pt x="53340" y="227076"/>
                </a:lnTo>
                <a:lnTo>
                  <a:pt x="46505" y="229076"/>
                </a:lnTo>
                <a:lnTo>
                  <a:pt x="39814" y="230505"/>
                </a:lnTo>
                <a:lnTo>
                  <a:pt x="33408" y="231362"/>
                </a:lnTo>
                <a:lnTo>
                  <a:pt x="27432" y="231648"/>
                </a:lnTo>
                <a:close/>
              </a:path>
              <a:path w="203200" h="1015365">
                <a:moveTo>
                  <a:pt x="189459" y="955548"/>
                </a:moveTo>
                <a:lnTo>
                  <a:pt x="57912" y="955548"/>
                </a:lnTo>
                <a:lnTo>
                  <a:pt x="65674" y="954071"/>
                </a:lnTo>
                <a:lnTo>
                  <a:pt x="70866" y="949452"/>
                </a:lnTo>
                <a:lnTo>
                  <a:pt x="73771" y="941403"/>
                </a:lnTo>
                <a:lnTo>
                  <a:pt x="74676" y="929640"/>
                </a:lnTo>
                <a:lnTo>
                  <a:pt x="74298" y="891259"/>
                </a:lnTo>
                <a:lnTo>
                  <a:pt x="73115" y="845710"/>
                </a:lnTo>
                <a:lnTo>
                  <a:pt x="71054" y="793138"/>
                </a:lnTo>
                <a:lnTo>
                  <a:pt x="68043" y="733690"/>
                </a:lnTo>
                <a:lnTo>
                  <a:pt x="64008" y="667512"/>
                </a:lnTo>
                <a:lnTo>
                  <a:pt x="60557" y="601480"/>
                </a:lnTo>
                <a:lnTo>
                  <a:pt x="57619" y="542324"/>
                </a:lnTo>
                <a:lnTo>
                  <a:pt x="55339" y="489972"/>
                </a:lnTo>
                <a:lnTo>
                  <a:pt x="53864" y="444349"/>
                </a:lnTo>
                <a:lnTo>
                  <a:pt x="53340" y="405384"/>
                </a:lnTo>
                <a:lnTo>
                  <a:pt x="56388" y="291084"/>
                </a:lnTo>
                <a:lnTo>
                  <a:pt x="56126" y="273367"/>
                </a:lnTo>
                <a:lnTo>
                  <a:pt x="55435" y="256794"/>
                </a:lnTo>
                <a:lnTo>
                  <a:pt x="54459" y="241363"/>
                </a:lnTo>
                <a:lnTo>
                  <a:pt x="53340" y="227076"/>
                </a:lnTo>
                <a:lnTo>
                  <a:pt x="106680" y="227076"/>
                </a:lnTo>
                <a:lnTo>
                  <a:pt x="105156" y="233172"/>
                </a:lnTo>
                <a:lnTo>
                  <a:pt x="105276" y="256794"/>
                </a:lnTo>
                <a:lnTo>
                  <a:pt x="105435" y="275990"/>
                </a:lnTo>
                <a:lnTo>
                  <a:pt x="106275" y="314277"/>
                </a:lnTo>
                <a:lnTo>
                  <a:pt x="107675" y="357122"/>
                </a:lnTo>
                <a:lnTo>
                  <a:pt x="109678" y="405384"/>
                </a:lnTo>
                <a:lnTo>
                  <a:pt x="112153" y="456275"/>
                </a:lnTo>
                <a:lnTo>
                  <a:pt x="115233" y="512477"/>
                </a:lnTo>
                <a:lnTo>
                  <a:pt x="118872" y="573024"/>
                </a:lnTo>
                <a:lnTo>
                  <a:pt x="122510" y="634055"/>
                </a:lnTo>
                <a:lnTo>
                  <a:pt x="125590" y="690474"/>
                </a:lnTo>
                <a:lnTo>
                  <a:pt x="128109" y="742334"/>
                </a:lnTo>
                <a:lnTo>
                  <a:pt x="130068" y="789689"/>
                </a:lnTo>
                <a:lnTo>
                  <a:pt x="131468" y="832592"/>
                </a:lnTo>
                <a:lnTo>
                  <a:pt x="132308" y="871097"/>
                </a:lnTo>
                <a:lnTo>
                  <a:pt x="132588" y="947928"/>
                </a:lnTo>
                <a:lnTo>
                  <a:pt x="168936" y="947928"/>
                </a:lnTo>
                <a:lnTo>
                  <a:pt x="176974" y="948951"/>
                </a:lnTo>
                <a:lnTo>
                  <a:pt x="189459" y="955548"/>
                </a:lnTo>
                <a:close/>
              </a:path>
              <a:path w="203200" h="1015365">
                <a:moveTo>
                  <a:pt x="168936" y="947928"/>
                </a:moveTo>
                <a:lnTo>
                  <a:pt x="140208" y="947928"/>
                </a:lnTo>
                <a:lnTo>
                  <a:pt x="147828" y="946404"/>
                </a:lnTo>
                <a:lnTo>
                  <a:pt x="156972" y="946404"/>
                </a:lnTo>
                <a:lnTo>
                  <a:pt x="168936" y="947928"/>
                </a:lnTo>
                <a:close/>
              </a:path>
              <a:path w="203200" h="1015365">
                <a:moveTo>
                  <a:pt x="97536" y="1014984"/>
                </a:moveTo>
                <a:lnTo>
                  <a:pt x="55292" y="1012959"/>
                </a:lnTo>
                <a:lnTo>
                  <a:pt x="24765" y="1006792"/>
                </a:lnTo>
                <a:lnTo>
                  <a:pt x="6238" y="996338"/>
                </a:lnTo>
                <a:lnTo>
                  <a:pt x="0" y="981456"/>
                </a:lnTo>
                <a:lnTo>
                  <a:pt x="2262" y="969454"/>
                </a:lnTo>
                <a:lnTo>
                  <a:pt x="8953" y="960882"/>
                </a:lnTo>
                <a:lnTo>
                  <a:pt x="19931" y="955738"/>
                </a:lnTo>
                <a:lnTo>
                  <a:pt x="35052" y="954024"/>
                </a:lnTo>
                <a:lnTo>
                  <a:pt x="57912" y="955548"/>
                </a:lnTo>
                <a:lnTo>
                  <a:pt x="189459" y="955548"/>
                </a:lnTo>
                <a:lnTo>
                  <a:pt x="191262" y="956500"/>
                </a:lnTo>
                <a:lnTo>
                  <a:pt x="199834" y="968906"/>
                </a:lnTo>
                <a:lnTo>
                  <a:pt x="202692" y="986028"/>
                </a:lnTo>
                <a:lnTo>
                  <a:pt x="202692" y="993648"/>
                </a:lnTo>
                <a:lnTo>
                  <a:pt x="175260" y="1011936"/>
                </a:lnTo>
                <a:lnTo>
                  <a:pt x="97536" y="101498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76158" y="452517"/>
            <a:ext cx="347604" cy="610987"/>
          </a:xfrm>
          <a:custGeom>
            <a:avLst/>
            <a:gdLst/>
            <a:ahLst/>
            <a:cxnLst/>
            <a:rect l="l" t="t" r="r" b="b"/>
            <a:pathLst>
              <a:path w="245744" h="864235">
                <a:moveTo>
                  <a:pt x="38100" y="76200"/>
                </a:moveTo>
                <a:lnTo>
                  <a:pt x="3238" y="56769"/>
                </a:lnTo>
                <a:lnTo>
                  <a:pt x="0" y="44196"/>
                </a:lnTo>
                <a:lnTo>
                  <a:pt x="1714" y="38481"/>
                </a:lnTo>
                <a:lnTo>
                  <a:pt x="41981" y="17049"/>
                </a:lnTo>
                <a:lnTo>
                  <a:pt x="94488" y="7620"/>
                </a:lnTo>
                <a:lnTo>
                  <a:pt x="157353" y="2095"/>
                </a:lnTo>
                <a:lnTo>
                  <a:pt x="208788" y="0"/>
                </a:lnTo>
                <a:lnTo>
                  <a:pt x="215384" y="571"/>
                </a:lnTo>
                <a:lnTo>
                  <a:pt x="244530" y="25431"/>
                </a:lnTo>
                <a:lnTo>
                  <a:pt x="245364" y="32004"/>
                </a:lnTo>
                <a:lnTo>
                  <a:pt x="245364" y="41148"/>
                </a:lnTo>
                <a:lnTo>
                  <a:pt x="242316" y="48768"/>
                </a:lnTo>
                <a:lnTo>
                  <a:pt x="234696" y="53340"/>
                </a:lnTo>
                <a:lnTo>
                  <a:pt x="229814" y="57340"/>
                </a:lnTo>
                <a:lnTo>
                  <a:pt x="225710" y="59436"/>
                </a:lnTo>
                <a:lnTo>
                  <a:pt x="158496" y="59436"/>
                </a:lnTo>
                <a:lnTo>
                  <a:pt x="159694" y="70104"/>
                </a:lnTo>
                <a:lnTo>
                  <a:pt x="99060" y="70104"/>
                </a:lnTo>
                <a:lnTo>
                  <a:pt x="38100" y="76200"/>
                </a:lnTo>
                <a:close/>
              </a:path>
              <a:path w="245744" h="864235">
                <a:moveTo>
                  <a:pt x="210312" y="62484"/>
                </a:moveTo>
                <a:lnTo>
                  <a:pt x="170688" y="59436"/>
                </a:lnTo>
                <a:lnTo>
                  <a:pt x="225710" y="59436"/>
                </a:lnTo>
                <a:lnTo>
                  <a:pt x="224218" y="60198"/>
                </a:lnTo>
                <a:lnTo>
                  <a:pt x="217765" y="61912"/>
                </a:lnTo>
                <a:lnTo>
                  <a:pt x="210312" y="62484"/>
                </a:lnTo>
                <a:close/>
              </a:path>
              <a:path w="245744" h="864235">
                <a:moveTo>
                  <a:pt x="150876" y="864108"/>
                </a:moveTo>
                <a:lnTo>
                  <a:pt x="119443" y="837938"/>
                </a:lnTo>
                <a:lnTo>
                  <a:pt x="114300" y="807720"/>
                </a:lnTo>
                <a:lnTo>
                  <a:pt x="123444" y="626364"/>
                </a:lnTo>
                <a:lnTo>
                  <a:pt x="122896" y="593836"/>
                </a:lnTo>
                <a:lnTo>
                  <a:pt x="121348" y="553593"/>
                </a:lnTo>
                <a:lnTo>
                  <a:pt x="118943" y="505920"/>
                </a:lnTo>
                <a:lnTo>
                  <a:pt x="115824" y="451104"/>
                </a:lnTo>
                <a:lnTo>
                  <a:pt x="112704" y="395406"/>
                </a:lnTo>
                <a:lnTo>
                  <a:pt x="110299" y="347281"/>
                </a:lnTo>
                <a:lnTo>
                  <a:pt x="108751" y="306871"/>
                </a:lnTo>
                <a:lnTo>
                  <a:pt x="108204" y="274320"/>
                </a:lnTo>
                <a:lnTo>
                  <a:pt x="109728" y="175260"/>
                </a:lnTo>
                <a:lnTo>
                  <a:pt x="109132" y="137826"/>
                </a:lnTo>
                <a:lnTo>
                  <a:pt x="107251" y="107823"/>
                </a:lnTo>
                <a:lnTo>
                  <a:pt x="103941" y="85248"/>
                </a:lnTo>
                <a:lnTo>
                  <a:pt x="99060" y="70104"/>
                </a:lnTo>
                <a:lnTo>
                  <a:pt x="159694" y="70104"/>
                </a:lnTo>
                <a:lnTo>
                  <a:pt x="162258" y="92916"/>
                </a:lnTo>
                <a:lnTo>
                  <a:pt x="164592" y="127254"/>
                </a:lnTo>
                <a:lnTo>
                  <a:pt x="165782" y="162734"/>
                </a:lnTo>
                <a:lnTo>
                  <a:pt x="166116" y="199644"/>
                </a:lnTo>
                <a:lnTo>
                  <a:pt x="164592" y="345948"/>
                </a:lnTo>
                <a:lnTo>
                  <a:pt x="173736" y="606552"/>
                </a:lnTo>
                <a:lnTo>
                  <a:pt x="184404" y="809244"/>
                </a:lnTo>
                <a:lnTo>
                  <a:pt x="182165" y="833247"/>
                </a:lnTo>
                <a:lnTo>
                  <a:pt x="175641" y="850392"/>
                </a:lnTo>
                <a:lnTo>
                  <a:pt x="165115" y="860679"/>
                </a:lnTo>
                <a:lnTo>
                  <a:pt x="150876" y="86410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5377" y="454671"/>
            <a:ext cx="438322" cy="603356"/>
          </a:xfrm>
          <a:custGeom>
            <a:avLst/>
            <a:gdLst/>
            <a:ahLst/>
            <a:cxnLst/>
            <a:rect l="l" t="t" r="r" b="b"/>
            <a:pathLst>
              <a:path w="309880" h="853440">
                <a:moveTo>
                  <a:pt x="48768" y="841248"/>
                </a:moveTo>
                <a:lnTo>
                  <a:pt x="29360" y="839819"/>
                </a:lnTo>
                <a:lnTo>
                  <a:pt x="14668" y="835533"/>
                </a:lnTo>
                <a:lnTo>
                  <a:pt x="4833" y="828389"/>
                </a:lnTo>
                <a:lnTo>
                  <a:pt x="0" y="818388"/>
                </a:lnTo>
                <a:lnTo>
                  <a:pt x="7132" y="802099"/>
                </a:lnTo>
                <a:lnTo>
                  <a:pt x="15727" y="771473"/>
                </a:lnTo>
                <a:lnTo>
                  <a:pt x="25786" y="726435"/>
                </a:lnTo>
                <a:lnTo>
                  <a:pt x="37307" y="666914"/>
                </a:lnTo>
                <a:lnTo>
                  <a:pt x="50292" y="592836"/>
                </a:lnTo>
                <a:lnTo>
                  <a:pt x="61453" y="526901"/>
                </a:lnTo>
                <a:lnTo>
                  <a:pt x="72023" y="466174"/>
                </a:lnTo>
                <a:lnTo>
                  <a:pt x="81915" y="410527"/>
                </a:lnTo>
                <a:lnTo>
                  <a:pt x="99328" y="313965"/>
                </a:lnTo>
                <a:lnTo>
                  <a:pt x="106680" y="272796"/>
                </a:lnTo>
                <a:lnTo>
                  <a:pt x="118371" y="217693"/>
                </a:lnTo>
                <a:lnTo>
                  <a:pt x="130492" y="166878"/>
                </a:lnTo>
                <a:lnTo>
                  <a:pt x="142898" y="120634"/>
                </a:lnTo>
                <a:lnTo>
                  <a:pt x="155448" y="79248"/>
                </a:lnTo>
                <a:lnTo>
                  <a:pt x="180594" y="20193"/>
                </a:lnTo>
                <a:lnTo>
                  <a:pt x="205740" y="0"/>
                </a:lnTo>
                <a:lnTo>
                  <a:pt x="216598" y="809"/>
                </a:lnTo>
                <a:lnTo>
                  <a:pt x="226314" y="3048"/>
                </a:lnTo>
                <a:lnTo>
                  <a:pt x="234886" y="6429"/>
                </a:lnTo>
                <a:lnTo>
                  <a:pt x="242316" y="10668"/>
                </a:lnTo>
                <a:lnTo>
                  <a:pt x="243720" y="39576"/>
                </a:lnTo>
                <a:lnTo>
                  <a:pt x="247840" y="85344"/>
                </a:lnTo>
                <a:lnTo>
                  <a:pt x="254531" y="148256"/>
                </a:lnTo>
                <a:lnTo>
                  <a:pt x="255867" y="160020"/>
                </a:lnTo>
                <a:lnTo>
                  <a:pt x="199644" y="160020"/>
                </a:lnTo>
                <a:lnTo>
                  <a:pt x="177736" y="220218"/>
                </a:lnTo>
                <a:lnTo>
                  <a:pt x="163853" y="281320"/>
                </a:lnTo>
                <a:lnTo>
                  <a:pt x="147828" y="362712"/>
                </a:lnTo>
                <a:lnTo>
                  <a:pt x="136135" y="431304"/>
                </a:lnTo>
                <a:lnTo>
                  <a:pt x="126665" y="489299"/>
                </a:lnTo>
                <a:lnTo>
                  <a:pt x="119627" y="535862"/>
                </a:lnTo>
                <a:lnTo>
                  <a:pt x="112776" y="597408"/>
                </a:lnTo>
                <a:lnTo>
                  <a:pt x="135016" y="602527"/>
                </a:lnTo>
                <a:lnTo>
                  <a:pt x="155829" y="606361"/>
                </a:lnTo>
                <a:lnTo>
                  <a:pt x="174926" y="608766"/>
                </a:lnTo>
                <a:lnTo>
                  <a:pt x="192024" y="609600"/>
                </a:lnTo>
                <a:lnTo>
                  <a:pt x="296363" y="609600"/>
                </a:lnTo>
                <a:lnTo>
                  <a:pt x="298704" y="632460"/>
                </a:lnTo>
                <a:lnTo>
                  <a:pt x="300012" y="647700"/>
                </a:lnTo>
                <a:lnTo>
                  <a:pt x="105156" y="647700"/>
                </a:lnTo>
                <a:lnTo>
                  <a:pt x="99726" y="658891"/>
                </a:lnTo>
                <a:lnTo>
                  <a:pt x="94869" y="672084"/>
                </a:lnTo>
                <a:lnTo>
                  <a:pt x="90582" y="687562"/>
                </a:lnTo>
                <a:lnTo>
                  <a:pt x="86868" y="705612"/>
                </a:lnTo>
                <a:lnTo>
                  <a:pt x="82534" y="724138"/>
                </a:lnTo>
                <a:lnTo>
                  <a:pt x="74437" y="761761"/>
                </a:lnTo>
                <a:lnTo>
                  <a:pt x="70000" y="780764"/>
                </a:lnTo>
                <a:lnTo>
                  <a:pt x="66127" y="798599"/>
                </a:lnTo>
                <a:lnTo>
                  <a:pt x="61150" y="814768"/>
                </a:lnTo>
                <a:lnTo>
                  <a:pt x="55316" y="828936"/>
                </a:lnTo>
                <a:lnTo>
                  <a:pt x="48768" y="841248"/>
                </a:lnTo>
                <a:close/>
              </a:path>
              <a:path w="309880" h="853440">
                <a:moveTo>
                  <a:pt x="296363" y="609600"/>
                </a:moveTo>
                <a:lnTo>
                  <a:pt x="192024" y="609600"/>
                </a:lnTo>
                <a:lnTo>
                  <a:pt x="206001" y="609552"/>
                </a:lnTo>
                <a:lnTo>
                  <a:pt x="218122" y="609219"/>
                </a:lnTo>
                <a:lnTo>
                  <a:pt x="228242" y="608314"/>
                </a:lnTo>
                <a:lnTo>
                  <a:pt x="236220" y="606552"/>
                </a:lnTo>
                <a:lnTo>
                  <a:pt x="232410" y="564261"/>
                </a:lnTo>
                <a:lnTo>
                  <a:pt x="228923" y="528447"/>
                </a:lnTo>
                <a:lnTo>
                  <a:pt x="224028" y="483108"/>
                </a:lnTo>
                <a:lnTo>
                  <a:pt x="215074" y="385572"/>
                </a:lnTo>
                <a:lnTo>
                  <a:pt x="210954" y="338661"/>
                </a:lnTo>
                <a:lnTo>
                  <a:pt x="207264" y="292608"/>
                </a:lnTo>
                <a:lnTo>
                  <a:pt x="203263" y="251460"/>
                </a:lnTo>
                <a:lnTo>
                  <a:pt x="200406" y="219456"/>
                </a:lnTo>
                <a:lnTo>
                  <a:pt x="198691" y="196596"/>
                </a:lnTo>
                <a:lnTo>
                  <a:pt x="198120" y="182880"/>
                </a:lnTo>
                <a:lnTo>
                  <a:pt x="198120" y="169164"/>
                </a:lnTo>
                <a:lnTo>
                  <a:pt x="199644" y="163068"/>
                </a:lnTo>
                <a:lnTo>
                  <a:pt x="199644" y="160020"/>
                </a:lnTo>
                <a:lnTo>
                  <a:pt x="255867" y="160020"/>
                </a:lnTo>
                <a:lnTo>
                  <a:pt x="263652" y="228600"/>
                </a:lnTo>
                <a:lnTo>
                  <a:pt x="271881" y="294961"/>
                </a:lnTo>
                <a:lnTo>
                  <a:pt x="278282" y="351300"/>
                </a:lnTo>
                <a:lnTo>
                  <a:pt x="282854" y="397471"/>
                </a:lnTo>
                <a:lnTo>
                  <a:pt x="286512" y="458724"/>
                </a:lnTo>
                <a:lnTo>
                  <a:pt x="287131" y="489299"/>
                </a:lnTo>
                <a:lnTo>
                  <a:pt x="289186" y="528542"/>
                </a:lnTo>
                <a:lnTo>
                  <a:pt x="292941" y="576167"/>
                </a:lnTo>
                <a:lnTo>
                  <a:pt x="296363" y="609600"/>
                </a:lnTo>
                <a:close/>
              </a:path>
              <a:path w="309880" h="853440">
                <a:moveTo>
                  <a:pt x="272796" y="853440"/>
                </a:moveTo>
                <a:lnTo>
                  <a:pt x="257032" y="851487"/>
                </a:lnTo>
                <a:lnTo>
                  <a:pt x="246126" y="845820"/>
                </a:lnTo>
                <a:lnTo>
                  <a:pt x="239791" y="836723"/>
                </a:lnTo>
                <a:lnTo>
                  <a:pt x="237744" y="824484"/>
                </a:lnTo>
                <a:lnTo>
                  <a:pt x="237744" y="676656"/>
                </a:lnTo>
                <a:lnTo>
                  <a:pt x="228052" y="671202"/>
                </a:lnTo>
                <a:lnTo>
                  <a:pt x="179832" y="656844"/>
                </a:lnTo>
                <a:lnTo>
                  <a:pt x="140208" y="651129"/>
                </a:lnTo>
                <a:lnTo>
                  <a:pt x="105156" y="647700"/>
                </a:lnTo>
                <a:lnTo>
                  <a:pt x="300012" y="647700"/>
                </a:lnTo>
                <a:lnTo>
                  <a:pt x="303585" y="689324"/>
                </a:lnTo>
                <a:lnTo>
                  <a:pt x="306895" y="738759"/>
                </a:lnTo>
                <a:lnTo>
                  <a:pt x="308776" y="780764"/>
                </a:lnTo>
                <a:lnTo>
                  <a:pt x="309372" y="815340"/>
                </a:lnTo>
                <a:lnTo>
                  <a:pt x="307086" y="832223"/>
                </a:lnTo>
                <a:lnTo>
                  <a:pt x="300228" y="844105"/>
                </a:lnTo>
                <a:lnTo>
                  <a:pt x="288798" y="851130"/>
                </a:lnTo>
                <a:lnTo>
                  <a:pt x="272796" y="85344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955675" y="443897"/>
            <a:ext cx="269460" cy="624006"/>
          </a:xfrm>
          <a:custGeom>
            <a:avLst/>
            <a:gdLst/>
            <a:ahLst/>
            <a:cxnLst/>
            <a:rect l="l" t="t" r="r" b="b"/>
            <a:pathLst>
              <a:path w="190500" h="882650">
                <a:moveTo>
                  <a:pt x="56388" y="882396"/>
                </a:moveTo>
                <a:lnTo>
                  <a:pt x="22312" y="865108"/>
                </a:lnTo>
                <a:lnTo>
                  <a:pt x="15240" y="845820"/>
                </a:lnTo>
                <a:lnTo>
                  <a:pt x="22860" y="795528"/>
                </a:lnTo>
                <a:lnTo>
                  <a:pt x="22714" y="761520"/>
                </a:lnTo>
                <a:lnTo>
                  <a:pt x="21493" y="681433"/>
                </a:lnTo>
                <a:lnTo>
                  <a:pt x="20383" y="635317"/>
                </a:lnTo>
                <a:lnTo>
                  <a:pt x="18916" y="585129"/>
                </a:lnTo>
                <a:lnTo>
                  <a:pt x="17073" y="530852"/>
                </a:lnTo>
                <a:lnTo>
                  <a:pt x="14838" y="472466"/>
                </a:lnTo>
                <a:lnTo>
                  <a:pt x="12192" y="409956"/>
                </a:lnTo>
                <a:lnTo>
                  <a:pt x="9480" y="347445"/>
                </a:lnTo>
                <a:lnTo>
                  <a:pt x="7072" y="289059"/>
                </a:lnTo>
                <a:lnTo>
                  <a:pt x="4985" y="234782"/>
                </a:lnTo>
                <a:lnTo>
                  <a:pt x="3238" y="184594"/>
                </a:lnTo>
                <a:lnTo>
                  <a:pt x="1848" y="138478"/>
                </a:lnTo>
                <a:lnTo>
                  <a:pt x="833" y="96416"/>
                </a:lnTo>
                <a:lnTo>
                  <a:pt x="56" y="33528"/>
                </a:lnTo>
                <a:lnTo>
                  <a:pt x="0" y="16764"/>
                </a:lnTo>
                <a:lnTo>
                  <a:pt x="3048" y="10668"/>
                </a:lnTo>
                <a:lnTo>
                  <a:pt x="9144" y="6096"/>
                </a:lnTo>
                <a:lnTo>
                  <a:pt x="13716" y="3048"/>
                </a:lnTo>
                <a:lnTo>
                  <a:pt x="21336" y="0"/>
                </a:lnTo>
                <a:lnTo>
                  <a:pt x="38100" y="0"/>
                </a:lnTo>
                <a:lnTo>
                  <a:pt x="62484" y="33528"/>
                </a:lnTo>
                <a:lnTo>
                  <a:pt x="73152" y="440436"/>
                </a:lnTo>
                <a:lnTo>
                  <a:pt x="74676" y="477012"/>
                </a:lnTo>
                <a:lnTo>
                  <a:pt x="74676" y="481584"/>
                </a:lnTo>
                <a:lnTo>
                  <a:pt x="76073" y="517136"/>
                </a:lnTo>
                <a:lnTo>
                  <a:pt x="77216" y="558235"/>
                </a:lnTo>
                <a:lnTo>
                  <a:pt x="78105" y="604837"/>
                </a:lnTo>
                <a:lnTo>
                  <a:pt x="78740" y="656900"/>
                </a:lnTo>
                <a:lnTo>
                  <a:pt x="79121" y="714382"/>
                </a:lnTo>
                <a:lnTo>
                  <a:pt x="79216" y="761520"/>
                </a:lnTo>
                <a:lnTo>
                  <a:pt x="79248" y="806196"/>
                </a:lnTo>
                <a:lnTo>
                  <a:pt x="166116" y="806196"/>
                </a:lnTo>
                <a:lnTo>
                  <a:pt x="176355" y="814173"/>
                </a:lnTo>
                <a:lnTo>
                  <a:pt x="184023" y="822007"/>
                </a:lnTo>
                <a:lnTo>
                  <a:pt x="188833" y="829556"/>
                </a:lnTo>
                <a:lnTo>
                  <a:pt x="190500" y="836676"/>
                </a:lnTo>
                <a:lnTo>
                  <a:pt x="189928" y="844129"/>
                </a:lnTo>
                <a:lnTo>
                  <a:pt x="188214" y="850582"/>
                </a:lnTo>
                <a:lnTo>
                  <a:pt x="185356" y="856178"/>
                </a:lnTo>
                <a:lnTo>
                  <a:pt x="181356" y="861060"/>
                </a:lnTo>
                <a:lnTo>
                  <a:pt x="177698" y="867156"/>
                </a:lnTo>
                <a:lnTo>
                  <a:pt x="144780" y="867156"/>
                </a:lnTo>
                <a:lnTo>
                  <a:pt x="137160" y="868680"/>
                </a:lnTo>
                <a:lnTo>
                  <a:pt x="85344" y="868680"/>
                </a:lnTo>
                <a:lnTo>
                  <a:pt x="79319" y="874680"/>
                </a:lnTo>
                <a:lnTo>
                  <a:pt x="72580" y="878967"/>
                </a:lnTo>
                <a:lnTo>
                  <a:pt x="64984" y="881538"/>
                </a:lnTo>
                <a:lnTo>
                  <a:pt x="56388" y="882396"/>
                </a:lnTo>
                <a:close/>
              </a:path>
              <a:path w="190500" h="882650">
                <a:moveTo>
                  <a:pt x="170688" y="871728"/>
                </a:moveTo>
                <a:lnTo>
                  <a:pt x="158496" y="871728"/>
                </a:lnTo>
                <a:lnTo>
                  <a:pt x="152400" y="870204"/>
                </a:lnTo>
                <a:lnTo>
                  <a:pt x="144780" y="867156"/>
                </a:lnTo>
                <a:lnTo>
                  <a:pt x="177698" y="867156"/>
                </a:lnTo>
                <a:lnTo>
                  <a:pt x="176784" y="868680"/>
                </a:lnTo>
                <a:lnTo>
                  <a:pt x="170688" y="871728"/>
                </a:lnTo>
                <a:close/>
              </a:path>
              <a:path w="190500" h="882650">
                <a:moveTo>
                  <a:pt x="131064" y="870204"/>
                </a:moveTo>
                <a:lnTo>
                  <a:pt x="121920" y="870204"/>
                </a:lnTo>
                <a:lnTo>
                  <a:pt x="85344" y="868680"/>
                </a:lnTo>
                <a:lnTo>
                  <a:pt x="137160" y="868680"/>
                </a:lnTo>
                <a:lnTo>
                  <a:pt x="131064" y="87020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449327" y="452516"/>
            <a:ext cx="306286" cy="615477"/>
          </a:xfrm>
          <a:custGeom>
            <a:avLst/>
            <a:gdLst/>
            <a:ahLst/>
            <a:cxnLst/>
            <a:rect l="l" t="t" r="r" b="b"/>
            <a:pathLst>
              <a:path w="216535" h="870585">
                <a:moveTo>
                  <a:pt x="134112" y="870204"/>
                </a:moveTo>
                <a:lnTo>
                  <a:pt x="124968" y="870204"/>
                </a:lnTo>
                <a:lnTo>
                  <a:pt x="117348" y="868680"/>
                </a:lnTo>
                <a:lnTo>
                  <a:pt x="106680" y="858012"/>
                </a:lnTo>
                <a:lnTo>
                  <a:pt x="103632" y="850392"/>
                </a:lnTo>
                <a:lnTo>
                  <a:pt x="103632" y="842772"/>
                </a:lnTo>
                <a:lnTo>
                  <a:pt x="108204" y="623316"/>
                </a:lnTo>
                <a:lnTo>
                  <a:pt x="107608" y="605289"/>
                </a:lnTo>
                <a:lnTo>
                  <a:pt x="105727" y="583120"/>
                </a:lnTo>
                <a:lnTo>
                  <a:pt x="102417" y="556664"/>
                </a:lnTo>
                <a:lnTo>
                  <a:pt x="97536" y="525780"/>
                </a:lnTo>
                <a:lnTo>
                  <a:pt x="93297" y="495228"/>
                </a:lnTo>
                <a:lnTo>
                  <a:pt x="89916" y="467677"/>
                </a:lnTo>
                <a:lnTo>
                  <a:pt x="87677" y="443269"/>
                </a:lnTo>
                <a:lnTo>
                  <a:pt x="86868" y="422148"/>
                </a:lnTo>
                <a:lnTo>
                  <a:pt x="86010" y="400692"/>
                </a:lnTo>
                <a:lnTo>
                  <a:pt x="79152" y="352067"/>
                </a:lnTo>
                <a:lnTo>
                  <a:pt x="66246" y="297513"/>
                </a:lnTo>
                <a:lnTo>
                  <a:pt x="51292" y="246173"/>
                </a:lnTo>
                <a:lnTo>
                  <a:pt x="42672" y="222504"/>
                </a:lnTo>
                <a:lnTo>
                  <a:pt x="23788" y="165330"/>
                </a:lnTo>
                <a:lnTo>
                  <a:pt x="10477" y="112585"/>
                </a:lnTo>
                <a:lnTo>
                  <a:pt x="2595" y="64127"/>
                </a:lnTo>
                <a:lnTo>
                  <a:pt x="0" y="19812"/>
                </a:lnTo>
                <a:lnTo>
                  <a:pt x="0" y="15240"/>
                </a:lnTo>
                <a:lnTo>
                  <a:pt x="3048" y="10668"/>
                </a:lnTo>
                <a:lnTo>
                  <a:pt x="9144" y="6096"/>
                </a:lnTo>
                <a:lnTo>
                  <a:pt x="15240" y="3048"/>
                </a:lnTo>
                <a:lnTo>
                  <a:pt x="22860" y="0"/>
                </a:lnTo>
                <a:lnTo>
                  <a:pt x="28956" y="0"/>
                </a:lnTo>
                <a:lnTo>
                  <a:pt x="57507" y="40243"/>
                </a:lnTo>
                <a:lnTo>
                  <a:pt x="73152" y="92964"/>
                </a:lnTo>
                <a:lnTo>
                  <a:pt x="78605" y="113299"/>
                </a:lnTo>
                <a:lnTo>
                  <a:pt x="83629" y="133350"/>
                </a:lnTo>
                <a:lnTo>
                  <a:pt x="88368" y="153400"/>
                </a:lnTo>
                <a:lnTo>
                  <a:pt x="92964" y="173736"/>
                </a:lnTo>
                <a:lnTo>
                  <a:pt x="96631" y="193381"/>
                </a:lnTo>
                <a:lnTo>
                  <a:pt x="100584" y="213169"/>
                </a:lnTo>
                <a:lnTo>
                  <a:pt x="104536" y="232671"/>
                </a:lnTo>
                <a:lnTo>
                  <a:pt x="108204" y="251460"/>
                </a:lnTo>
                <a:lnTo>
                  <a:pt x="111371" y="268938"/>
                </a:lnTo>
                <a:lnTo>
                  <a:pt x="114109" y="282702"/>
                </a:lnTo>
                <a:lnTo>
                  <a:pt x="116562" y="293036"/>
                </a:lnTo>
                <a:lnTo>
                  <a:pt x="118872" y="300228"/>
                </a:lnTo>
                <a:lnTo>
                  <a:pt x="172894" y="300228"/>
                </a:lnTo>
                <a:lnTo>
                  <a:pt x="169926" y="318135"/>
                </a:lnTo>
                <a:lnTo>
                  <a:pt x="164782" y="362426"/>
                </a:lnTo>
                <a:lnTo>
                  <a:pt x="163068" y="399288"/>
                </a:lnTo>
                <a:lnTo>
                  <a:pt x="160020" y="438912"/>
                </a:lnTo>
                <a:lnTo>
                  <a:pt x="160020" y="455676"/>
                </a:lnTo>
                <a:lnTo>
                  <a:pt x="166116" y="755904"/>
                </a:lnTo>
                <a:lnTo>
                  <a:pt x="169164" y="812292"/>
                </a:lnTo>
                <a:lnTo>
                  <a:pt x="169164" y="847344"/>
                </a:lnTo>
                <a:lnTo>
                  <a:pt x="140065" y="869632"/>
                </a:lnTo>
                <a:lnTo>
                  <a:pt x="134112" y="870204"/>
                </a:lnTo>
                <a:close/>
              </a:path>
              <a:path w="216535" h="870585">
                <a:moveTo>
                  <a:pt x="172894" y="300228"/>
                </a:moveTo>
                <a:lnTo>
                  <a:pt x="118872" y="300228"/>
                </a:lnTo>
                <a:lnTo>
                  <a:pt x="120015" y="293917"/>
                </a:lnTo>
                <a:lnTo>
                  <a:pt x="121158" y="284035"/>
                </a:lnTo>
                <a:lnTo>
                  <a:pt x="122301" y="270438"/>
                </a:lnTo>
                <a:lnTo>
                  <a:pt x="123444" y="252984"/>
                </a:lnTo>
                <a:lnTo>
                  <a:pt x="125491" y="234434"/>
                </a:lnTo>
                <a:lnTo>
                  <a:pt x="127254" y="215455"/>
                </a:lnTo>
                <a:lnTo>
                  <a:pt x="129016" y="196191"/>
                </a:lnTo>
                <a:lnTo>
                  <a:pt x="131064" y="176784"/>
                </a:lnTo>
                <a:lnTo>
                  <a:pt x="135826" y="137160"/>
                </a:lnTo>
                <a:lnTo>
                  <a:pt x="141773" y="97345"/>
                </a:lnTo>
                <a:lnTo>
                  <a:pt x="150375" y="57531"/>
                </a:lnTo>
                <a:lnTo>
                  <a:pt x="172807" y="11811"/>
                </a:lnTo>
                <a:lnTo>
                  <a:pt x="187452" y="6096"/>
                </a:lnTo>
                <a:lnTo>
                  <a:pt x="200334" y="6929"/>
                </a:lnTo>
                <a:lnTo>
                  <a:pt x="209359" y="9334"/>
                </a:lnTo>
                <a:lnTo>
                  <a:pt x="214669" y="13168"/>
                </a:lnTo>
                <a:lnTo>
                  <a:pt x="216408" y="18288"/>
                </a:lnTo>
                <a:lnTo>
                  <a:pt x="214717" y="54030"/>
                </a:lnTo>
                <a:lnTo>
                  <a:pt x="209710" y="97536"/>
                </a:lnTo>
                <a:lnTo>
                  <a:pt x="201620" y="148375"/>
                </a:lnTo>
                <a:lnTo>
                  <a:pt x="190500" y="207264"/>
                </a:lnTo>
                <a:lnTo>
                  <a:pt x="178498" y="266414"/>
                </a:lnTo>
                <a:lnTo>
                  <a:pt x="172894" y="30022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13636" y="454671"/>
            <a:ext cx="459879" cy="618619"/>
          </a:xfrm>
          <a:custGeom>
            <a:avLst/>
            <a:gdLst/>
            <a:ahLst/>
            <a:cxnLst/>
            <a:rect l="l" t="t" r="r" b="b"/>
            <a:pathLst>
              <a:path w="325120" h="875030">
                <a:moveTo>
                  <a:pt x="295656" y="835152"/>
                </a:moveTo>
                <a:lnTo>
                  <a:pt x="213360" y="835152"/>
                </a:lnTo>
                <a:lnTo>
                  <a:pt x="223932" y="834342"/>
                </a:lnTo>
                <a:lnTo>
                  <a:pt x="232791" y="832104"/>
                </a:lnTo>
                <a:lnTo>
                  <a:pt x="260604" y="795528"/>
                </a:lnTo>
                <a:lnTo>
                  <a:pt x="266390" y="749022"/>
                </a:lnTo>
                <a:lnTo>
                  <a:pt x="266700" y="733044"/>
                </a:lnTo>
                <a:lnTo>
                  <a:pt x="266700" y="512064"/>
                </a:lnTo>
                <a:lnTo>
                  <a:pt x="266152" y="491751"/>
                </a:lnTo>
                <a:lnTo>
                  <a:pt x="264604" y="467296"/>
                </a:lnTo>
                <a:lnTo>
                  <a:pt x="262199" y="438554"/>
                </a:lnTo>
                <a:lnTo>
                  <a:pt x="255960" y="371998"/>
                </a:lnTo>
                <a:lnTo>
                  <a:pt x="253555" y="342900"/>
                </a:lnTo>
                <a:lnTo>
                  <a:pt x="252007" y="318373"/>
                </a:lnTo>
                <a:lnTo>
                  <a:pt x="251460" y="298704"/>
                </a:lnTo>
                <a:lnTo>
                  <a:pt x="251460" y="291084"/>
                </a:lnTo>
                <a:lnTo>
                  <a:pt x="249936" y="224028"/>
                </a:lnTo>
                <a:lnTo>
                  <a:pt x="242316" y="30480"/>
                </a:lnTo>
                <a:lnTo>
                  <a:pt x="243173" y="23907"/>
                </a:lnTo>
                <a:lnTo>
                  <a:pt x="245745" y="17907"/>
                </a:lnTo>
                <a:lnTo>
                  <a:pt x="283464" y="0"/>
                </a:lnTo>
                <a:lnTo>
                  <a:pt x="312420" y="25908"/>
                </a:lnTo>
                <a:lnTo>
                  <a:pt x="312420" y="44196"/>
                </a:lnTo>
                <a:lnTo>
                  <a:pt x="303276" y="114300"/>
                </a:lnTo>
                <a:lnTo>
                  <a:pt x="303537" y="148216"/>
                </a:lnTo>
                <a:lnTo>
                  <a:pt x="304348" y="187508"/>
                </a:lnTo>
                <a:lnTo>
                  <a:pt x="305752" y="232219"/>
                </a:lnTo>
                <a:lnTo>
                  <a:pt x="307791" y="282391"/>
                </a:lnTo>
                <a:lnTo>
                  <a:pt x="310507" y="338066"/>
                </a:lnTo>
                <a:lnTo>
                  <a:pt x="313944" y="399288"/>
                </a:lnTo>
                <a:lnTo>
                  <a:pt x="317718" y="477012"/>
                </a:lnTo>
                <a:lnTo>
                  <a:pt x="320332" y="531424"/>
                </a:lnTo>
                <a:lnTo>
                  <a:pt x="322612" y="582862"/>
                </a:lnTo>
                <a:lnTo>
                  <a:pt x="324087" y="624644"/>
                </a:lnTo>
                <a:lnTo>
                  <a:pt x="324585" y="659892"/>
                </a:lnTo>
                <a:lnTo>
                  <a:pt x="324344" y="687562"/>
                </a:lnTo>
                <a:lnTo>
                  <a:pt x="322683" y="731853"/>
                </a:lnTo>
                <a:lnTo>
                  <a:pt x="316849" y="781454"/>
                </a:lnTo>
                <a:lnTo>
                  <a:pt x="301085" y="826579"/>
                </a:lnTo>
                <a:lnTo>
                  <a:pt x="295656" y="835152"/>
                </a:lnTo>
                <a:close/>
              </a:path>
              <a:path w="325120" h="875030">
                <a:moveTo>
                  <a:pt x="211836" y="874776"/>
                </a:moveTo>
                <a:lnTo>
                  <a:pt x="149923" y="859726"/>
                </a:lnTo>
                <a:lnTo>
                  <a:pt x="100584" y="813816"/>
                </a:lnTo>
                <a:lnTo>
                  <a:pt x="80557" y="780121"/>
                </a:lnTo>
                <a:lnTo>
                  <a:pt x="63817" y="743140"/>
                </a:lnTo>
                <a:lnTo>
                  <a:pt x="50220" y="703016"/>
                </a:lnTo>
                <a:lnTo>
                  <a:pt x="39624" y="659892"/>
                </a:lnTo>
                <a:lnTo>
                  <a:pt x="30218" y="609004"/>
                </a:lnTo>
                <a:lnTo>
                  <a:pt x="22669" y="561403"/>
                </a:lnTo>
                <a:lnTo>
                  <a:pt x="17121" y="516945"/>
                </a:lnTo>
                <a:lnTo>
                  <a:pt x="13716" y="475488"/>
                </a:lnTo>
                <a:lnTo>
                  <a:pt x="11326" y="427207"/>
                </a:lnTo>
                <a:lnTo>
                  <a:pt x="9595" y="379293"/>
                </a:lnTo>
                <a:lnTo>
                  <a:pt x="8449" y="331744"/>
                </a:lnTo>
                <a:lnTo>
                  <a:pt x="7902" y="291084"/>
                </a:lnTo>
                <a:lnTo>
                  <a:pt x="7620" y="237744"/>
                </a:lnTo>
                <a:lnTo>
                  <a:pt x="7620" y="60960"/>
                </a:lnTo>
                <a:lnTo>
                  <a:pt x="4500" y="55864"/>
                </a:lnTo>
                <a:lnTo>
                  <a:pt x="2095" y="49911"/>
                </a:lnTo>
                <a:lnTo>
                  <a:pt x="547" y="43386"/>
                </a:lnTo>
                <a:lnTo>
                  <a:pt x="0" y="36576"/>
                </a:lnTo>
                <a:lnTo>
                  <a:pt x="571" y="29979"/>
                </a:lnTo>
                <a:lnTo>
                  <a:pt x="24384" y="3048"/>
                </a:lnTo>
                <a:lnTo>
                  <a:pt x="32004" y="3048"/>
                </a:lnTo>
                <a:lnTo>
                  <a:pt x="70580" y="47410"/>
                </a:lnTo>
                <a:lnTo>
                  <a:pt x="83820" y="477012"/>
                </a:lnTo>
                <a:lnTo>
                  <a:pt x="87225" y="486084"/>
                </a:lnTo>
                <a:lnTo>
                  <a:pt x="96012" y="536448"/>
                </a:lnTo>
                <a:lnTo>
                  <a:pt x="99441" y="577405"/>
                </a:lnTo>
                <a:lnTo>
                  <a:pt x="100607" y="609004"/>
                </a:lnTo>
                <a:lnTo>
                  <a:pt x="100917" y="621244"/>
                </a:lnTo>
                <a:lnTo>
                  <a:pt x="112180" y="687562"/>
                </a:lnTo>
                <a:lnTo>
                  <a:pt x="122991" y="725185"/>
                </a:lnTo>
                <a:lnTo>
                  <a:pt x="137850" y="761642"/>
                </a:lnTo>
                <a:lnTo>
                  <a:pt x="167640" y="807720"/>
                </a:lnTo>
                <a:lnTo>
                  <a:pt x="202787" y="833437"/>
                </a:lnTo>
                <a:lnTo>
                  <a:pt x="213360" y="835152"/>
                </a:lnTo>
                <a:lnTo>
                  <a:pt x="295656" y="835152"/>
                </a:lnTo>
                <a:lnTo>
                  <a:pt x="280201" y="852273"/>
                </a:lnTo>
                <a:lnTo>
                  <a:pt x="261175" y="864679"/>
                </a:lnTo>
                <a:lnTo>
                  <a:pt x="238434" y="872228"/>
                </a:lnTo>
                <a:lnTo>
                  <a:pt x="211836" y="87477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89204" y="449284"/>
            <a:ext cx="343113" cy="617721"/>
          </a:xfrm>
          <a:custGeom>
            <a:avLst/>
            <a:gdLst/>
            <a:ahLst/>
            <a:cxnLst/>
            <a:rect l="l" t="t" r="r" b="b"/>
            <a:pathLst>
              <a:path w="242570" h="873760">
                <a:moveTo>
                  <a:pt x="42672" y="868680"/>
                </a:moveTo>
                <a:lnTo>
                  <a:pt x="21336" y="868680"/>
                </a:lnTo>
                <a:lnTo>
                  <a:pt x="13716" y="865632"/>
                </a:lnTo>
                <a:lnTo>
                  <a:pt x="9144" y="859536"/>
                </a:lnTo>
                <a:lnTo>
                  <a:pt x="3048" y="853440"/>
                </a:lnTo>
                <a:lnTo>
                  <a:pt x="0" y="845820"/>
                </a:lnTo>
                <a:lnTo>
                  <a:pt x="42" y="821436"/>
                </a:lnTo>
                <a:lnTo>
                  <a:pt x="4445" y="182880"/>
                </a:lnTo>
                <a:lnTo>
                  <a:pt x="4572" y="16764"/>
                </a:lnTo>
                <a:lnTo>
                  <a:pt x="39624" y="0"/>
                </a:lnTo>
                <a:lnTo>
                  <a:pt x="51292" y="833"/>
                </a:lnTo>
                <a:lnTo>
                  <a:pt x="98869" y="18240"/>
                </a:lnTo>
                <a:lnTo>
                  <a:pt x="135295" y="51816"/>
                </a:lnTo>
                <a:lnTo>
                  <a:pt x="62484" y="51816"/>
                </a:lnTo>
                <a:lnTo>
                  <a:pt x="56388" y="283464"/>
                </a:lnTo>
                <a:lnTo>
                  <a:pt x="56626" y="299704"/>
                </a:lnTo>
                <a:lnTo>
                  <a:pt x="57225" y="315658"/>
                </a:lnTo>
                <a:lnTo>
                  <a:pt x="57670" y="325826"/>
                </a:lnTo>
                <a:lnTo>
                  <a:pt x="57912" y="335280"/>
                </a:lnTo>
                <a:lnTo>
                  <a:pt x="141718" y="335280"/>
                </a:lnTo>
                <a:lnTo>
                  <a:pt x="137160" y="347472"/>
                </a:lnTo>
                <a:lnTo>
                  <a:pt x="132254" y="358640"/>
                </a:lnTo>
                <a:lnTo>
                  <a:pt x="128778" y="367093"/>
                </a:lnTo>
                <a:lnTo>
                  <a:pt x="126444" y="372975"/>
                </a:lnTo>
                <a:lnTo>
                  <a:pt x="124968" y="376428"/>
                </a:lnTo>
                <a:lnTo>
                  <a:pt x="125627" y="387096"/>
                </a:lnTo>
                <a:lnTo>
                  <a:pt x="60960" y="387096"/>
                </a:lnTo>
                <a:lnTo>
                  <a:pt x="60960" y="832104"/>
                </a:lnTo>
                <a:lnTo>
                  <a:pt x="60650" y="840676"/>
                </a:lnTo>
                <a:lnTo>
                  <a:pt x="59626" y="848106"/>
                </a:lnTo>
                <a:lnTo>
                  <a:pt x="57745" y="854392"/>
                </a:lnTo>
                <a:lnTo>
                  <a:pt x="54864" y="859536"/>
                </a:lnTo>
                <a:lnTo>
                  <a:pt x="50292" y="865632"/>
                </a:lnTo>
                <a:lnTo>
                  <a:pt x="42672" y="868680"/>
                </a:lnTo>
                <a:close/>
              </a:path>
              <a:path w="242570" h="873760">
                <a:moveTo>
                  <a:pt x="141718" y="335280"/>
                </a:moveTo>
                <a:lnTo>
                  <a:pt x="57912" y="335280"/>
                </a:lnTo>
                <a:lnTo>
                  <a:pt x="67937" y="325826"/>
                </a:lnTo>
                <a:lnTo>
                  <a:pt x="77533" y="315658"/>
                </a:lnTo>
                <a:lnTo>
                  <a:pt x="86844" y="304633"/>
                </a:lnTo>
                <a:lnTo>
                  <a:pt x="96012" y="292608"/>
                </a:lnTo>
                <a:lnTo>
                  <a:pt x="114300" y="193548"/>
                </a:lnTo>
                <a:lnTo>
                  <a:pt x="114300" y="188976"/>
                </a:lnTo>
                <a:lnTo>
                  <a:pt x="115824" y="182880"/>
                </a:lnTo>
                <a:lnTo>
                  <a:pt x="115824" y="176784"/>
                </a:lnTo>
                <a:lnTo>
                  <a:pt x="115014" y="162258"/>
                </a:lnTo>
                <a:lnTo>
                  <a:pt x="105156" y="111252"/>
                </a:lnTo>
                <a:lnTo>
                  <a:pt x="86677" y="69532"/>
                </a:lnTo>
                <a:lnTo>
                  <a:pt x="62484" y="51816"/>
                </a:lnTo>
                <a:lnTo>
                  <a:pt x="135295" y="51816"/>
                </a:lnTo>
                <a:lnTo>
                  <a:pt x="155448" y="86868"/>
                </a:lnTo>
                <a:lnTo>
                  <a:pt x="171831" y="135636"/>
                </a:lnTo>
                <a:lnTo>
                  <a:pt x="176784" y="188976"/>
                </a:lnTo>
                <a:lnTo>
                  <a:pt x="175069" y="217527"/>
                </a:lnTo>
                <a:lnTo>
                  <a:pt x="161353" y="280916"/>
                </a:lnTo>
                <a:lnTo>
                  <a:pt x="147661" y="320040"/>
                </a:lnTo>
                <a:lnTo>
                  <a:pt x="144970" y="326898"/>
                </a:lnTo>
                <a:lnTo>
                  <a:pt x="141718" y="335280"/>
                </a:lnTo>
                <a:close/>
              </a:path>
              <a:path w="242570" h="873760">
                <a:moveTo>
                  <a:pt x="220980" y="873252"/>
                </a:moveTo>
                <a:lnTo>
                  <a:pt x="213360" y="873252"/>
                </a:lnTo>
                <a:lnTo>
                  <a:pt x="203096" y="871275"/>
                </a:lnTo>
                <a:lnTo>
                  <a:pt x="192976" y="865441"/>
                </a:lnTo>
                <a:lnTo>
                  <a:pt x="183141" y="855892"/>
                </a:lnTo>
                <a:lnTo>
                  <a:pt x="173736" y="842772"/>
                </a:lnTo>
                <a:lnTo>
                  <a:pt x="173736" y="838200"/>
                </a:lnTo>
                <a:lnTo>
                  <a:pt x="169911" y="800989"/>
                </a:lnTo>
                <a:lnTo>
                  <a:pt x="162955" y="757936"/>
                </a:lnTo>
                <a:lnTo>
                  <a:pt x="152781" y="709041"/>
                </a:lnTo>
                <a:lnTo>
                  <a:pt x="139304" y="654304"/>
                </a:lnTo>
                <a:lnTo>
                  <a:pt x="122442" y="593725"/>
                </a:lnTo>
                <a:lnTo>
                  <a:pt x="102108" y="527304"/>
                </a:lnTo>
                <a:lnTo>
                  <a:pt x="88392" y="483322"/>
                </a:lnTo>
                <a:lnTo>
                  <a:pt x="76962" y="445198"/>
                </a:lnTo>
                <a:lnTo>
                  <a:pt x="67818" y="413075"/>
                </a:lnTo>
                <a:lnTo>
                  <a:pt x="60960" y="387096"/>
                </a:lnTo>
                <a:lnTo>
                  <a:pt x="125627" y="387096"/>
                </a:lnTo>
                <a:lnTo>
                  <a:pt x="127777" y="421862"/>
                </a:lnTo>
                <a:lnTo>
                  <a:pt x="136017" y="473583"/>
                </a:lnTo>
                <a:lnTo>
                  <a:pt x="149399" y="531590"/>
                </a:lnTo>
                <a:lnTo>
                  <a:pt x="167640" y="595884"/>
                </a:lnTo>
                <a:lnTo>
                  <a:pt x="184785" y="649605"/>
                </a:lnTo>
                <a:lnTo>
                  <a:pt x="208788" y="719328"/>
                </a:lnTo>
                <a:lnTo>
                  <a:pt x="220456" y="755403"/>
                </a:lnTo>
                <a:lnTo>
                  <a:pt x="230124" y="783907"/>
                </a:lnTo>
                <a:lnTo>
                  <a:pt x="237505" y="805267"/>
                </a:lnTo>
                <a:lnTo>
                  <a:pt x="242316" y="819912"/>
                </a:lnTo>
                <a:lnTo>
                  <a:pt x="242316" y="821436"/>
                </a:lnTo>
                <a:lnTo>
                  <a:pt x="241744" y="838866"/>
                </a:lnTo>
                <a:lnTo>
                  <a:pt x="240030" y="852297"/>
                </a:lnTo>
                <a:lnTo>
                  <a:pt x="237172" y="861726"/>
                </a:lnTo>
                <a:lnTo>
                  <a:pt x="233172" y="867156"/>
                </a:lnTo>
                <a:lnTo>
                  <a:pt x="220980" y="87325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88843" y="452517"/>
            <a:ext cx="344909" cy="610987"/>
          </a:xfrm>
          <a:custGeom>
            <a:avLst/>
            <a:gdLst/>
            <a:ahLst/>
            <a:cxnLst/>
            <a:rect l="l" t="t" r="r" b="b"/>
            <a:pathLst>
              <a:path w="243839" h="864235">
                <a:moveTo>
                  <a:pt x="36576" y="76200"/>
                </a:moveTo>
                <a:lnTo>
                  <a:pt x="0" y="53340"/>
                </a:lnTo>
                <a:lnTo>
                  <a:pt x="0" y="44196"/>
                </a:lnTo>
                <a:lnTo>
                  <a:pt x="40457" y="17049"/>
                </a:lnTo>
                <a:lnTo>
                  <a:pt x="92964" y="7620"/>
                </a:lnTo>
                <a:lnTo>
                  <a:pt x="155829" y="2095"/>
                </a:lnTo>
                <a:lnTo>
                  <a:pt x="207264" y="0"/>
                </a:lnTo>
                <a:lnTo>
                  <a:pt x="214074" y="571"/>
                </a:lnTo>
                <a:lnTo>
                  <a:pt x="243006" y="25431"/>
                </a:lnTo>
                <a:lnTo>
                  <a:pt x="243840" y="32004"/>
                </a:lnTo>
                <a:lnTo>
                  <a:pt x="243840" y="41148"/>
                </a:lnTo>
                <a:lnTo>
                  <a:pt x="240792" y="48768"/>
                </a:lnTo>
                <a:lnTo>
                  <a:pt x="233172" y="53340"/>
                </a:lnTo>
                <a:lnTo>
                  <a:pt x="228290" y="57340"/>
                </a:lnTo>
                <a:lnTo>
                  <a:pt x="224186" y="59436"/>
                </a:lnTo>
                <a:lnTo>
                  <a:pt x="156972" y="59436"/>
                </a:lnTo>
                <a:lnTo>
                  <a:pt x="158170" y="70104"/>
                </a:lnTo>
                <a:lnTo>
                  <a:pt x="97536" y="70104"/>
                </a:lnTo>
                <a:lnTo>
                  <a:pt x="36576" y="76200"/>
                </a:lnTo>
                <a:close/>
              </a:path>
              <a:path w="243839" h="864235">
                <a:moveTo>
                  <a:pt x="208788" y="62484"/>
                </a:moveTo>
                <a:lnTo>
                  <a:pt x="169164" y="59436"/>
                </a:lnTo>
                <a:lnTo>
                  <a:pt x="224186" y="59436"/>
                </a:lnTo>
                <a:lnTo>
                  <a:pt x="222694" y="60198"/>
                </a:lnTo>
                <a:lnTo>
                  <a:pt x="216241" y="61912"/>
                </a:lnTo>
                <a:lnTo>
                  <a:pt x="208788" y="62484"/>
                </a:lnTo>
                <a:close/>
              </a:path>
              <a:path w="243839" h="864235">
                <a:moveTo>
                  <a:pt x="149352" y="864108"/>
                </a:moveTo>
                <a:lnTo>
                  <a:pt x="117919" y="837938"/>
                </a:lnTo>
                <a:lnTo>
                  <a:pt x="112776" y="807720"/>
                </a:lnTo>
                <a:lnTo>
                  <a:pt x="121920" y="626364"/>
                </a:lnTo>
                <a:lnTo>
                  <a:pt x="121372" y="593836"/>
                </a:lnTo>
                <a:lnTo>
                  <a:pt x="119824" y="553593"/>
                </a:lnTo>
                <a:lnTo>
                  <a:pt x="117419" y="505920"/>
                </a:lnTo>
                <a:lnTo>
                  <a:pt x="114300" y="451104"/>
                </a:lnTo>
                <a:lnTo>
                  <a:pt x="111180" y="395406"/>
                </a:lnTo>
                <a:lnTo>
                  <a:pt x="108775" y="347281"/>
                </a:lnTo>
                <a:lnTo>
                  <a:pt x="107227" y="306871"/>
                </a:lnTo>
                <a:lnTo>
                  <a:pt x="106680" y="274320"/>
                </a:lnTo>
                <a:lnTo>
                  <a:pt x="108204" y="175260"/>
                </a:lnTo>
                <a:lnTo>
                  <a:pt x="107608" y="137826"/>
                </a:lnTo>
                <a:lnTo>
                  <a:pt x="105727" y="107823"/>
                </a:lnTo>
                <a:lnTo>
                  <a:pt x="102417" y="85248"/>
                </a:lnTo>
                <a:lnTo>
                  <a:pt x="97536" y="70104"/>
                </a:lnTo>
                <a:lnTo>
                  <a:pt x="158170" y="70104"/>
                </a:lnTo>
                <a:lnTo>
                  <a:pt x="160734" y="92916"/>
                </a:lnTo>
                <a:lnTo>
                  <a:pt x="163068" y="127254"/>
                </a:lnTo>
                <a:lnTo>
                  <a:pt x="164258" y="162734"/>
                </a:lnTo>
                <a:lnTo>
                  <a:pt x="164592" y="199644"/>
                </a:lnTo>
                <a:lnTo>
                  <a:pt x="163068" y="345948"/>
                </a:lnTo>
                <a:lnTo>
                  <a:pt x="172212" y="606552"/>
                </a:lnTo>
                <a:lnTo>
                  <a:pt x="182880" y="809244"/>
                </a:lnTo>
                <a:lnTo>
                  <a:pt x="180855" y="833247"/>
                </a:lnTo>
                <a:lnTo>
                  <a:pt x="174688" y="850392"/>
                </a:lnTo>
                <a:lnTo>
                  <a:pt x="164234" y="860679"/>
                </a:lnTo>
                <a:lnTo>
                  <a:pt x="149352" y="86410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72555" y="452517"/>
            <a:ext cx="344909" cy="610987"/>
          </a:xfrm>
          <a:custGeom>
            <a:avLst/>
            <a:gdLst/>
            <a:ahLst/>
            <a:cxnLst/>
            <a:rect l="l" t="t" r="r" b="b"/>
            <a:pathLst>
              <a:path w="243839" h="864235">
                <a:moveTo>
                  <a:pt x="36576" y="76200"/>
                </a:moveTo>
                <a:lnTo>
                  <a:pt x="0" y="53340"/>
                </a:lnTo>
                <a:lnTo>
                  <a:pt x="0" y="44196"/>
                </a:lnTo>
                <a:lnTo>
                  <a:pt x="41743" y="17049"/>
                </a:lnTo>
                <a:lnTo>
                  <a:pt x="92964" y="7620"/>
                </a:lnTo>
                <a:lnTo>
                  <a:pt x="155829" y="2095"/>
                </a:lnTo>
                <a:lnTo>
                  <a:pt x="207264" y="0"/>
                </a:lnTo>
                <a:lnTo>
                  <a:pt x="214098" y="571"/>
                </a:lnTo>
                <a:lnTo>
                  <a:pt x="243840" y="22860"/>
                </a:lnTo>
                <a:lnTo>
                  <a:pt x="243840" y="41148"/>
                </a:lnTo>
                <a:lnTo>
                  <a:pt x="158496" y="59436"/>
                </a:lnTo>
                <a:lnTo>
                  <a:pt x="159489" y="70104"/>
                </a:lnTo>
                <a:lnTo>
                  <a:pt x="97536" y="70104"/>
                </a:lnTo>
                <a:lnTo>
                  <a:pt x="36576" y="76200"/>
                </a:lnTo>
                <a:close/>
              </a:path>
              <a:path w="243839" h="864235">
                <a:moveTo>
                  <a:pt x="210312" y="62484"/>
                </a:moveTo>
                <a:lnTo>
                  <a:pt x="169164" y="59436"/>
                </a:lnTo>
                <a:lnTo>
                  <a:pt x="224643" y="59436"/>
                </a:lnTo>
                <a:lnTo>
                  <a:pt x="223075" y="60198"/>
                </a:lnTo>
                <a:lnTo>
                  <a:pt x="216908" y="61912"/>
                </a:lnTo>
                <a:lnTo>
                  <a:pt x="210312" y="62484"/>
                </a:lnTo>
                <a:close/>
              </a:path>
              <a:path w="243839" h="864235">
                <a:moveTo>
                  <a:pt x="149352" y="864108"/>
                </a:moveTo>
                <a:lnTo>
                  <a:pt x="118157" y="837938"/>
                </a:lnTo>
                <a:lnTo>
                  <a:pt x="114300" y="807720"/>
                </a:lnTo>
                <a:lnTo>
                  <a:pt x="121920" y="626364"/>
                </a:lnTo>
                <a:lnTo>
                  <a:pt x="121586" y="593836"/>
                </a:lnTo>
                <a:lnTo>
                  <a:pt x="120396" y="553593"/>
                </a:lnTo>
                <a:lnTo>
                  <a:pt x="118062" y="505920"/>
                </a:lnTo>
                <a:lnTo>
                  <a:pt x="114300" y="451104"/>
                </a:lnTo>
                <a:lnTo>
                  <a:pt x="111180" y="395406"/>
                </a:lnTo>
                <a:lnTo>
                  <a:pt x="108775" y="347281"/>
                </a:lnTo>
                <a:lnTo>
                  <a:pt x="107227" y="306871"/>
                </a:lnTo>
                <a:lnTo>
                  <a:pt x="106680" y="274320"/>
                </a:lnTo>
                <a:lnTo>
                  <a:pt x="108204" y="175260"/>
                </a:lnTo>
                <a:lnTo>
                  <a:pt x="107608" y="137826"/>
                </a:lnTo>
                <a:lnTo>
                  <a:pt x="105727" y="107823"/>
                </a:lnTo>
                <a:lnTo>
                  <a:pt x="102417" y="85248"/>
                </a:lnTo>
                <a:lnTo>
                  <a:pt x="97536" y="70104"/>
                </a:lnTo>
                <a:lnTo>
                  <a:pt x="159489" y="70104"/>
                </a:lnTo>
                <a:lnTo>
                  <a:pt x="161615" y="92916"/>
                </a:lnTo>
                <a:lnTo>
                  <a:pt x="164020" y="127254"/>
                </a:lnTo>
                <a:lnTo>
                  <a:pt x="165568" y="162734"/>
                </a:lnTo>
                <a:lnTo>
                  <a:pt x="166116" y="199644"/>
                </a:lnTo>
                <a:lnTo>
                  <a:pt x="163068" y="345948"/>
                </a:lnTo>
                <a:lnTo>
                  <a:pt x="173736" y="606552"/>
                </a:lnTo>
                <a:lnTo>
                  <a:pt x="182880" y="809244"/>
                </a:lnTo>
                <a:lnTo>
                  <a:pt x="180855" y="833247"/>
                </a:lnTo>
                <a:lnTo>
                  <a:pt x="174688" y="850392"/>
                </a:lnTo>
                <a:lnTo>
                  <a:pt x="164234" y="860679"/>
                </a:lnTo>
                <a:lnTo>
                  <a:pt x="149352" y="86410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19619" y="454671"/>
            <a:ext cx="440118" cy="603356"/>
          </a:xfrm>
          <a:custGeom>
            <a:avLst/>
            <a:gdLst/>
            <a:ahLst/>
            <a:cxnLst/>
            <a:rect l="l" t="t" r="r" b="b"/>
            <a:pathLst>
              <a:path w="311150" h="853440">
                <a:moveTo>
                  <a:pt x="50292" y="841248"/>
                </a:moveTo>
                <a:lnTo>
                  <a:pt x="30218" y="839819"/>
                </a:lnTo>
                <a:lnTo>
                  <a:pt x="15430" y="835533"/>
                </a:lnTo>
                <a:lnTo>
                  <a:pt x="5500" y="828389"/>
                </a:lnTo>
                <a:lnTo>
                  <a:pt x="0" y="818388"/>
                </a:lnTo>
                <a:lnTo>
                  <a:pt x="7132" y="802099"/>
                </a:lnTo>
                <a:lnTo>
                  <a:pt x="15727" y="771473"/>
                </a:lnTo>
                <a:lnTo>
                  <a:pt x="25786" y="726435"/>
                </a:lnTo>
                <a:lnTo>
                  <a:pt x="37307" y="666914"/>
                </a:lnTo>
                <a:lnTo>
                  <a:pt x="50292" y="592836"/>
                </a:lnTo>
                <a:lnTo>
                  <a:pt x="61460" y="526901"/>
                </a:lnTo>
                <a:lnTo>
                  <a:pt x="72079" y="466174"/>
                </a:lnTo>
                <a:lnTo>
                  <a:pt x="82105" y="410527"/>
                </a:lnTo>
                <a:lnTo>
                  <a:pt x="91496" y="359833"/>
                </a:lnTo>
                <a:lnTo>
                  <a:pt x="100210" y="313965"/>
                </a:lnTo>
                <a:lnTo>
                  <a:pt x="108204" y="272796"/>
                </a:lnTo>
                <a:lnTo>
                  <a:pt x="119657" y="217693"/>
                </a:lnTo>
                <a:lnTo>
                  <a:pt x="131254" y="166878"/>
                </a:lnTo>
                <a:lnTo>
                  <a:pt x="143136" y="120634"/>
                </a:lnTo>
                <a:lnTo>
                  <a:pt x="155448" y="79248"/>
                </a:lnTo>
                <a:lnTo>
                  <a:pt x="181737" y="20193"/>
                </a:lnTo>
                <a:lnTo>
                  <a:pt x="205740" y="0"/>
                </a:lnTo>
                <a:lnTo>
                  <a:pt x="217241" y="809"/>
                </a:lnTo>
                <a:lnTo>
                  <a:pt x="226885" y="3048"/>
                </a:lnTo>
                <a:lnTo>
                  <a:pt x="235100" y="6429"/>
                </a:lnTo>
                <a:lnTo>
                  <a:pt x="242316" y="10668"/>
                </a:lnTo>
                <a:lnTo>
                  <a:pt x="243744" y="39576"/>
                </a:lnTo>
                <a:lnTo>
                  <a:pt x="248031" y="85344"/>
                </a:lnTo>
                <a:lnTo>
                  <a:pt x="255174" y="148256"/>
                </a:lnTo>
                <a:lnTo>
                  <a:pt x="256639" y="160020"/>
                </a:lnTo>
                <a:lnTo>
                  <a:pt x="199644" y="160020"/>
                </a:lnTo>
                <a:lnTo>
                  <a:pt x="177927" y="220218"/>
                </a:lnTo>
                <a:lnTo>
                  <a:pt x="164496" y="281320"/>
                </a:lnTo>
                <a:lnTo>
                  <a:pt x="149352" y="362712"/>
                </a:lnTo>
                <a:lnTo>
                  <a:pt x="136916" y="431304"/>
                </a:lnTo>
                <a:lnTo>
                  <a:pt x="126993" y="489299"/>
                </a:lnTo>
                <a:lnTo>
                  <a:pt x="119725" y="535862"/>
                </a:lnTo>
                <a:lnTo>
                  <a:pt x="112776" y="597408"/>
                </a:lnTo>
                <a:lnTo>
                  <a:pt x="135659" y="602527"/>
                </a:lnTo>
                <a:lnTo>
                  <a:pt x="156400" y="606361"/>
                </a:lnTo>
                <a:lnTo>
                  <a:pt x="175140" y="608766"/>
                </a:lnTo>
                <a:lnTo>
                  <a:pt x="192024" y="609600"/>
                </a:lnTo>
                <a:lnTo>
                  <a:pt x="296624" y="609600"/>
                </a:lnTo>
                <a:lnTo>
                  <a:pt x="300076" y="647700"/>
                </a:lnTo>
                <a:lnTo>
                  <a:pt x="105156" y="647700"/>
                </a:lnTo>
                <a:lnTo>
                  <a:pt x="99726" y="658891"/>
                </a:lnTo>
                <a:lnTo>
                  <a:pt x="94869" y="672084"/>
                </a:lnTo>
                <a:lnTo>
                  <a:pt x="90582" y="687562"/>
                </a:lnTo>
                <a:lnTo>
                  <a:pt x="86868" y="705612"/>
                </a:lnTo>
                <a:lnTo>
                  <a:pt x="83200" y="724138"/>
                </a:lnTo>
                <a:lnTo>
                  <a:pt x="75295" y="761761"/>
                </a:lnTo>
                <a:lnTo>
                  <a:pt x="71628" y="780288"/>
                </a:lnTo>
                <a:lnTo>
                  <a:pt x="67008" y="798599"/>
                </a:lnTo>
                <a:lnTo>
                  <a:pt x="62103" y="814768"/>
                </a:lnTo>
                <a:lnTo>
                  <a:pt x="56626" y="828936"/>
                </a:lnTo>
                <a:lnTo>
                  <a:pt x="50292" y="841248"/>
                </a:lnTo>
                <a:close/>
              </a:path>
              <a:path w="311150" h="853440">
                <a:moveTo>
                  <a:pt x="296624" y="609600"/>
                </a:moveTo>
                <a:lnTo>
                  <a:pt x="192024" y="609600"/>
                </a:lnTo>
                <a:lnTo>
                  <a:pt x="206859" y="609552"/>
                </a:lnTo>
                <a:lnTo>
                  <a:pt x="219265" y="609219"/>
                </a:lnTo>
                <a:lnTo>
                  <a:pt x="229100" y="608314"/>
                </a:lnTo>
                <a:lnTo>
                  <a:pt x="236220" y="606552"/>
                </a:lnTo>
                <a:lnTo>
                  <a:pt x="235410" y="590264"/>
                </a:lnTo>
                <a:lnTo>
                  <a:pt x="233172" y="564261"/>
                </a:lnTo>
                <a:lnTo>
                  <a:pt x="229781" y="528447"/>
                </a:lnTo>
                <a:lnTo>
                  <a:pt x="225552" y="483108"/>
                </a:lnTo>
                <a:lnTo>
                  <a:pt x="220309" y="433328"/>
                </a:lnTo>
                <a:lnTo>
                  <a:pt x="215836" y="385572"/>
                </a:lnTo>
                <a:lnTo>
                  <a:pt x="211621" y="338661"/>
                </a:lnTo>
                <a:lnTo>
                  <a:pt x="207264" y="292608"/>
                </a:lnTo>
                <a:lnTo>
                  <a:pt x="201739" y="219456"/>
                </a:lnTo>
                <a:lnTo>
                  <a:pt x="200191" y="196596"/>
                </a:lnTo>
                <a:lnTo>
                  <a:pt x="199644" y="182880"/>
                </a:lnTo>
                <a:lnTo>
                  <a:pt x="199644" y="160020"/>
                </a:lnTo>
                <a:lnTo>
                  <a:pt x="256639" y="160020"/>
                </a:lnTo>
                <a:lnTo>
                  <a:pt x="265176" y="228600"/>
                </a:lnTo>
                <a:lnTo>
                  <a:pt x="272661" y="294961"/>
                </a:lnTo>
                <a:lnTo>
                  <a:pt x="278611" y="351300"/>
                </a:lnTo>
                <a:lnTo>
                  <a:pt x="282951" y="397471"/>
                </a:lnTo>
                <a:lnTo>
                  <a:pt x="286512" y="458724"/>
                </a:lnTo>
                <a:lnTo>
                  <a:pt x="287345" y="489299"/>
                </a:lnTo>
                <a:lnTo>
                  <a:pt x="289758" y="528542"/>
                </a:lnTo>
                <a:lnTo>
                  <a:pt x="293584" y="576167"/>
                </a:lnTo>
                <a:lnTo>
                  <a:pt x="296624" y="609600"/>
                </a:lnTo>
                <a:close/>
              </a:path>
              <a:path w="311150" h="853440">
                <a:moveTo>
                  <a:pt x="272796" y="853440"/>
                </a:moveTo>
                <a:lnTo>
                  <a:pt x="257675" y="851487"/>
                </a:lnTo>
                <a:lnTo>
                  <a:pt x="246697" y="845820"/>
                </a:lnTo>
                <a:lnTo>
                  <a:pt x="240006" y="836723"/>
                </a:lnTo>
                <a:lnTo>
                  <a:pt x="237744" y="824484"/>
                </a:lnTo>
                <a:lnTo>
                  <a:pt x="237744" y="676656"/>
                </a:lnTo>
                <a:lnTo>
                  <a:pt x="228052" y="671202"/>
                </a:lnTo>
                <a:lnTo>
                  <a:pt x="179832" y="656844"/>
                </a:lnTo>
                <a:lnTo>
                  <a:pt x="140779" y="651129"/>
                </a:lnTo>
                <a:lnTo>
                  <a:pt x="105156" y="647700"/>
                </a:lnTo>
                <a:lnTo>
                  <a:pt x="300076" y="647700"/>
                </a:lnTo>
                <a:lnTo>
                  <a:pt x="303823" y="689324"/>
                </a:lnTo>
                <a:lnTo>
                  <a:pt x="307657" y="738759"/>
                </a:lnTo>
                <a:lnTo>
                  <a:pt x="310062" y="780764"/>
                </a:lnTo>
                <a:lnTo>
                  <a:pt x="310896" y="815340"/>
                </a:lnTo>
                <a:lnTo>
                  <a:pt x="308371" y="832223"/>
                </a:lnTo>
                <a:lnTo>
                  <a:pt x="300990" y="844105"/>
                </a:lnTo>
                <a:lnTo>
                  <a:pt x="289036" y="851130"/>
                </a:lnTo>
                <a:lnTo>
                  <a:pt x="272796" y="85344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934828" y="442819"/>
            <a:ext cx="344909" cy="823329"/>
          </a:xfrm>
          <a:custGeom>
            <a:avLst/>
            <a:gdLst/>
            <a:ahLst/>
            <a:cxnLst/>
            <a:rect l="l" t="t" r="r" b="b"/>
            <a:pathLst>
              <a:path w="243839" h="1164589">
                <a:moveTo>
                  <a:pt x="190069" y="844296"/>
                </a:moveTo>
                <a:lnTo>
                  <a:pt x="94488" y="844296"/>
                </a:lnTo>
                <a:lnTo>
                  <a:pt x="102512" y="843129"/>
                </a:lnTo>
                <a:lnTo>
                  <a:pt x="110680" y="839533"/>
                </a:lnTo>
                <a:lnTo>
                  <a:pt x="144018" y="803148"/>
                </a:lnTo>
                <a:lnTo>
                  <a:pt x="164568" y="748355"/>
                </a:lnTo>
                <a:lnTo>
                  <a:pt x="175379" y="695158"/>
                </a:lnTo>
                <a:lnTo>
                  <a:pt x="176784" y="670560"/>
                </a:lnTo>
                <a:lnTo>
                  <a:pt x="175664" y="646271"/>
                </a:lnTo>
                <a:lnTo>
                  <a:pt x="167139" y="595979"/>
                </a:lnTo>
                <a:lnTo>
                  <a:pt x="150804" y="543091"/>
                </a:lnTo>
                <a:lnTo>
                  <a:pt x="130659" y="492180"/>
                </a:lnTo>
                <a:lnTo>
                  <a:pt x="107203" y="443865"/>
                </a:lnTo>
                <a:lnTo>
                  <a:pt x="83296" y="395859"/>
                </a:lnTo>
                <a:lnTo>
                  <a:pt x="71628" y="371856"/>
                </a:lnTo>
                <a:lnTo>
                  <a:pt x="46505" y="316992"/>
                </a:lnTo>
                <a:lnTo>
                  <a:pt x="28384" y="264414"/>
                </a:lnTo>
                <a:lnTo>
                  <a:pt x="17406" y="214122"/>
                </a:lnTo>
                <a:lnTo>
                  <a:pt x="13716" y="166116"/>
                </a:lnTo>
                <a:lnTo>
                  <a:pt x="17168" y="124086"/>
                </a:lnTo>
                <a:lnTo>
                  <a:pt x="27622" y="87058"/>
                </a:lnTo>
                <a:lnTo>
                  <a:pt x="70104" y="27432"/>
                </a:lnTo>
                <a:lnTo>
                  <a:pt x="102298" y="6858"/>
                </a:lnTo>
                <a:lnTo>
                  <a:pt x="140208" y="0"/>
                </a:lnTo>
                <a:lnTo>
                  <a:pt x="150471" y="833"/>
                </a:lnTo>
                <a:lnTo>
                  <a:pt x="189261" y="18216"/>
                </a:lnTo>
                <a:lnTo>
                  <a:pt x="207264" y="41148"/>
                </a:lnTo>
                <a:lnTo>
                  <a:pt x="196119" y="54864"/>
                </a:lnTo>
                <a:lnTo>
                  <a:pt x="143256" y="54864"/>
                </a:lnTo>
                <a:lnTo>
                  <a:pt x="133254" y="56888"/>
                </a:lnTo>
                <a:lnTo>
                  <a:pt x="94678" y="91797"/>
                </a:lnTo>
                <a:lnTo>
                  <a:pt x="80962" y="132326"/>
                </a:lnTo>
                <a:lnTo>
                  <a:pt x="79248" y="155448"/>
                </a:lnTo>
                <a:lnTo>
                  <a:pt x="79867" y="179189"/>
                </a:lnTo>
                <a:lnTo>
                  <a:pt x="85677" y="225528"/>
                </a:lnTo>
                <a:lnTo>
                  <a:pt x="97702" y="270462"/>
                </a:lnTo>
                <a:lnTo>
                  <a:pt x="113085" y="310562"/>
                </a:lnTo>
                <a:lnTo>
                  <a:pt x="131087" y="347757"/>
                </a:lnTo>
                <a:lnTo>
                  <a:pt x="149994" y="386619"/>
                </a:lnTo>
                <a:lnTo>
                  <a:pt x="160020" y="406908"/>
                </a:lnTo>
                <a:lnTo>
                  <a:pt x="171164" y="428101"/>
                </a:lnTo>
                <a:lnTo>
                  <a:pt x="181737" y="448437"/>
                </a:lnTo>
                <a:lnTo>
                  <a:pt x="201168" y="487680"/>
                </a:lnTo>
                <a:lnTo>
                  <a:pt x="219408" y="533352"/>
                </a:lnTo>
                <a:lnTo>
                  <a:pt x="232791" y="581025"/>
                </a:lnTo>
                <a:lnTo>
                  <a:pt x="241030" y="630412"/>
                </a:lnTo>
                <a:lnTo>
                  <a:pt x="243840" y="681228"/>
                </a:lnTo>
                <a:lnTo>
                  <a:pt x="241530" y="717494"/>
                </a:lnTo>
                <a:lnTo>
                  <a:pt x="234505" y="753046"/>
                </a:lnTo>
                <a:lnTo>
                  <a:pt x="222623" y="787741"/>
                </a:lnTo>
                <a:lnTo>
                  <a:pt x="205740" y="821436"/>
                </a:lnTo>
                <a:lnTo>
                  <a:pt x="195976" y="836842"/>
                </a:lnTo>
                <a:lnTo>
                  <a:pt x="190069" y="844296"/>
                </a:lnTo>
                <a:close/>
              </a:path>
              <a:path w="243839" h="1164589">
                <a:moveTo>
                  <a:pt x="187452" y="65532"/>
                </a:moveTo>
                <a:lnTo>
                  <a:pt x="174331" y="64936"/>
                </a:lnTo>
                <a:lnTo>
                  <a:pt x="162496" y="63055"/>
                </a:lnTo>
                <a:lnTo>
                  <a:pt x="152090" y="59745"/>
                </a:lnTo>
                <a:lnTo>
                  <a:pt x="143256" y="54864"/>
                </a:lnTo>
                <a:lnTo>
                  <a:pt x="196119" y="54864"/>
                </a:lnTo>
                <a:lnTo>
                  <a:pt x="187452" y="65532"/>
                </a:lnTo>
                <a:close/>
              </a:path>
              <a:path w="243839" h="1164589">
                <a:moveTo>
                  <a:pt x="55875" y="893442"/>
                </a:moveTo>
                <a:lnTo>
                  <a:pt x="13501" y="877300"/>
                </a:lnTo>
                <a:lnTo>
                  <a:pt x="0" y="858012"/>
                </a:lnTo>
                <a:lnTo>
                  <a:pt x="1690" y="844248"/>
                </a:lnTo>
                <a:lnTo>
                  <a:pt x="6667" y="834771"/>
                </a:lnTo>
                <a:lnTo>
                  <a:pt x="14787" y="829294"/>
                </a:lnTo>
                <a:lnTo>
                  <a:pt x="25908" y="827532"/>
                </a:lnTo>
                <a:lnTo>
                  <a:pt x="33075" y="827865"/>
                </a:lnTo>
                <a:lnTo>
                  <a:pt x="40957" y="829056"/>
                </a:lnTo>
                <a:lnTo>
                  <a:pt x="49696" y="831389"/>
                </a:lnTo>
                <a:lnTo>
                  <a:pt x="59436" y="835152"/>
                </a:lnTo>
                <a:lnTo>
                  <a:pt x="69413" y="839152"/>
                </a:lnTo>
                <a:lnTo>
                  <a:pt x="78676" y="842010"/>
                </a:lnTo>
                <a:lnTo>
                  <a:pt x="87082" y="843724"/>
                </a:lnTo>
                <a:lnTo>
                  <a:pt x="94488" y="844296"/>
                </a:lnTo>
                <a:lnTo>
                  <a:pt x="190069" y="844296"/>
                </a:lnTo>
                <a:lnTo>
                  <a:pt x="184785" y="850963"/>
                </a:lnTo>
                <a:lnTo>
                  <a:pt x="171878" y="863655"/>
                </a:lnTo>
                <a:lnTo>
                  <a:pt x="156972" y="874776"/>
                </a:lnTo>
                <a:lnTo>
                  <a:pt x="141482" y="883920"/>
                </a:lnTo>
                <a:lnTo>
                  <a:pt x="133933" y="886968"/>
                </a:lnTo>
                <a:lnTo>
                  <a:pt x="57912" y="886968"/>
                </a:lnTo>
                <a:lnTo>
                  <a:pt x="55911" y="893254"/>
                </a:lnTo>
                <a:lnTo>
                  <a:pt x="55875" y="893442"/>
                </a:lnTo>
                <a:close/>
              </a:path>
              <a:path w="243839" h="1164589">
                <a:moveTo>
                  <a:pt x="86924" y="896049"/>
                </a:moveTo>
                <a:lnTo>
                  <a:pt x="68961" y="895278"/>
                </a:lnTo>
                <a:lnTo>
                  <a:pt x="55875" y="893442"/>
                </a:lnTo>
                <a:lnTo>
                  <a:pt x="55911" y="893254"/>
                </a:lnTo>
                <a:lnTo>
                  <a:pt x="57912" y="886968"/>
                </a:lnTo>
                <a:lnTo>
                  <a:pt x="88392" y="886968"/>
                </a:lnTo>
                <a:lnTo>
                  <a:pt x="86924" y="896049"/>
                </a:lnTo>
                <a:close/>
              </a:path>
              <a:path w="243839" h="1164589">
                <a:moveTo>
                  <a:pt x="88392" y="896112"/>
                </a:moveTo>
                <a:lnTo>
                  <a:pt x="86924" y="896049"/>
                </a:lnTo>
                <a:lnTo>
                  <a:pt x="88392" y="886968"/>
                </a:lnTo>
                <a:lnTo>
                  <a:pt x="133933" y="886968"/>
                </a:lnTo>
                <a:lnTo>
                  <a:pt x="124968" y="890587"/>
                </a:lnTo>
                <a:lnTo>
                  <a:pt x="107251" y="894707"/>
                </a:lnTo>
                <a:lnTo>
                  <a:pt x="88392" y="896112"/>
                </a:lnTo>
                <a:close/>
              </a:path>
              <a:path w="243839" h="1164589">
                <a:moveTo>
                  <a:pt x="181228" y="1118616"/>
                </a:moveTo>
                <a:lnTo>
                  <a:pt x="112776" y="1118616"/>
                </a:lnTo>
                <a:lnTo>
                  <a:pt x="119372" y="1117734"/>
                </a:lnTo>
                <a:lnTo>
                  <a:pt x="125539" y="1114996"/>
                </a:lnTo>
                <a:lnTo>
                  <a:pt x="148518" y="1076801"/>
                </a:lnTo>
                <a:lnTo>
                  <a:pt x="149352" y="1066800"/>
                </a:lnTo>
                <a:lnTo>
                  <a:pt x="148256" y="1056822"/>
                </a:lnTo>
                <a:lnTo>
                  <a:pt x="125849" y="1025747"/>
                </a:lnTo>
                <a:lnTo>
                  <a:pt x="85344" y="1018032"/>
                </a:lnTo>
                <a:lnTo>
                  <a:pt x="70199" y="1017484"/>
                </a:lnTo>
                <a:lnTo>
                  <a:pt x="59055" y="1015936"/>
                </a:lnTo>
                <a:lnTo>
                  <a:pt x="51911" y="1013531"/>
                </a:lnTo>
                <a:lnTo>
                  <a:pt x="48768" y="1010412"/>
                </a:lnTo>
                <a:lnTo>
                  <a:pt x="53340" y="918972"/>
                </a:lnTo>
                <a:lnTo>
                  <a:pt x="53625" y="909256"/>
                </a:lnTo>
                <a:lnTo>
                  <a:pt x="54483" y="900684"/>
                </a:lnTo>
                <a:lnTo>
                  <a:pt x="55875" y="893442"/>
                </a:lnTo>
                <a:lnTo>
                  <a:pt x="68961" y="895278"/>
                </a:lnTo>
                <a:lnTo>
                  <a:pt x="86924" y="896049"/>
                </a:lnTo>
                <a:lnTo>
                  <a:pt x="86129" y="900969"/>
                </a:lnTo>
                <a:lnTo>
                  <a:pt x="84010" y="915543"/>
                </a:lnTo>
                <a:lnTo>
                  <a:pt x="82176" y="930687"/>
                </a:lnTo>
                <a:lnTo>
                  <a:pt x="80772" y="946404"/>
                </a:lnTo>
                <a:lnTo>
                  <a:pt x="109370" y="952452"/>
                </a:lnTo>
                <a:lnTo>
                  <a:pt x="133540" y="961644"/>
                </a:lnTo>
                <a:lnTo>
                  <a:pt x="169164" y="990600"/>
                </a:lnTo>
                <a:lnTo>
                  <a:pt x="189738" y="1026223"/>
                </a:lnTo>
                <a:lnTo>
                  <a:pt x="196596" y="1065276"/>
                </a:lnTo>
                <a:lnTo>
                  <a:pt x="194857" y="1085016"/>
                </a:lnTo>
                <a:lnTo>
                  <a:pt x="189547" y="1103185"/>
                </a:lnTo>
                <a:lnTo>
                  <a:pt x="181228" y="1118616"/>
                </a:lnTo>
                <a:close/>
              </a:path>
              <a:path w="243839" h="1164589">
                <a:moveTo>
                  <a:pt x="108204" y="1164336"/>
                </a:moveTo>
                <a:lnTo>
                  <a:pt x="68127" y="1159192"/>
                </a:lnTo>
                <a:lnTo>
                  <a:pt x="36576" y="1133856"/>
                </a:lnTo>
                <a:lnTo>
                  <a:pt x="36576" y="1126236"/>
                </a:lnTo>
                <a:lnTo>
                  <a:pt x="38100" y="1118616"/>
                </a:lnTo>
                <a:lnTo>
                  <a:pt x="44196" y="1114044"/>
                </a:lnTo>
                <a:lnTo>
                  <a:pt x="48768" y="1109472"/>
                </a:lnTo>
                <a:lnTo>
                  <a:pt x="54864" y="1106424"/>
                </a:lnTo>
                <a:lnTo>
                  <a:pt x="67056" y="1106424"/>
                </a:lnTo>
                <a:lnTo>
                  <a:pt x="74676" y="1109472"/>
                </a:lnTo>
                <a:lnTo>
                  <a:pt x="83820" y="1112520"/>
                </a:lnTo>
                <a:lnTo>
                  <a:pt x="90916" y="1115401"/>
                </a:lnTo>
                <a:lnTo>
                  <a:pt x="98298" y="1117282"/>
                </a:lnTo>
                <a:lnTo>
                  <a:pt x="105679" y="1118306"/>
                </a:lnTo>
                <a:lnTo>
                  <a:pt x="112776" y="1118616"/>
                </a:lnTo>
                <a:lnTo>
                  <a:pt x="181228" y="1118616"/>
                </a:lnTo>
                <a:lnTo>
                  <a:pt x="180522" y="1119925"/>
                </a:lnTo>
                <a:lnTo>
                  <a:pt x="167640" y="1135380"/>
                </a:lnTo>
                <a:lnTo>
                  <a:pt x="152781" y="1147619"/>
                </a:lnTo>
                <a:lnTo>
                  <a:pt x="137922" y="1156716"/>
                </a:lnTo>
                <a:lnTo>
                  <a:pt x="123063" y="1162383"/>
                </a:lnTo>
                <a:lnTo>
                  <a:pt x="108204" y="116433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359496" y="443897"/>
            <a:ext cx="267664" cy="624006"/>
          </a:xfrm>
          <a:custGeom>
            <a:avLst/>
            <a:gdLst/>
            <a:ahLst/>
            <a:cxnLst/>
            <a:rect l="l" t="t" r="r" b="b"/>
            <a:pathLst>
              <a:path w="189229" h="882650">
                <a:moveTo>
                  <a:pt x="56388" y="882396"/>
                </a:moveTo>
                <a:lnTo>
                  <a:pt x="22312" y="865108"/>
                </a:lnTo>
                <a:lnTo>
                  <a:pt x="15240" y="845820"/>
                </a:lnTo>
                <a:lnTo>
                  <a:pt x="22860" y="795528"/>
                </a:lnTo>
                <a:lnTo>
                  <a:pt x="22648" y="761520"/>
                </a:lnTo>
                <a:lnTo>
                  <a:pt x="21011" y="681433"/>
                </a:lnTo>
                <a:lnTo>
                  <a:pt x="19621" y="635317"/>
                </a:lnTo>
                <a:lnTo>
                  <a:pt x="17874" y="585129"/>
                </a:lnTo>
                <a:lnTo>
                  <a:pt x="15787" y="530852"/>
                </a:lnTo>
                <a:lnTo>
                  <a:pt x="13379" y="472466"/>
                </a:lnTo>
                <a:lnTo>
                  <a:pt x="10668" y="409956"/>
                </a:lnTo>
                <a:lnTo>
                  <a:pt x="8021" y="347445"/>
                </a:lnTo>
                <a:lnTo>
                  <a:pt x="5786" y="289059"/>
                </a:lnTo>
                <a:lnTo>
                  <a:pt x="3943" y="234782"/>
                </a:lnTo>
                <a:lnTo>
                  <a:pt x="2476" y="184594"/>
                </a:lnTo>
                <a:lnTo>
                  <a:pt x="1366" y="138478"/>
                </a:lnTo>
                <a:lnTo>
                  <a:pt x="595" y="96416"/>
                </a:lnTo>
                <a:lnTo>
                  <a:pt x="39" y="33528"/>
                </a:lnTo>
                <a:lnTo>
                  <a:pt x="0" y="16764"/>
                </a:lnTo>
                <a:lnTo>
                  <a:pt x="3048" y="10668"/>
                </a:lnTo>
                <a:lnTo>
                  <a:pt x="7620" y="6096"/>
                </a:lnTo>
                <a:lnTo>
                  <a:pt x="19812" y="0"/>
                </a:lnTo>
                <a:lnTo>
                  <a:pt x="36576" y="0"/>
                </a:lnTo>
                <a:lnTo>
                  <a:pt x="62484" y="33528"/>
                </a:lnTo>
                <a:lnTo>
                  <a:pt x="73152" y="440436"/>
                </a:lnTo>
                <a:lnTo>
                  <a:pt x="74676" y="477012"/>
                </a:lnTo>
                <a:lnTo>
                  <a:pt x="74676" y="481584"/>
                </a:lnTo>
                <a:lnTo>
                  <a:pt x="76073" y="517136"/>
                </a:lnTo>
                <a:lnTo>
                  <a:pt x="77216" y="558235"/>
                </a:lnTo>
                <a:lnTo>
                  <a:pt x="78105" y="604837"/>
                </a:lnTo>
                <a:lnTo>
                  <a:pt x="78740" y="656900"/>
                </a:lnTo>
                <a:lnTo>
                  <a:pt x="79121" y="714382"/>
                </a:lnTo>
                <a:lnTo>
                  <a:pt x="79216" y="761520"/>
                </a:lnTo>
                <a:lnTo>
                  <a:pt x="79248" y="806196"/>
                </a:lnTo>
                <a:lnTo>
                  <a:pt x="164592" y="806196"/>
                </a:lnTo>
                <a:lnTo>
                  <a:pt x="175474" y="814173"/>
                </a:lnTo>
                <a:lnTo>
                  <a:pt x="183070" y="822007"/>
                </a:lnTo>
                <a:lnTo>
                  <a:pt x="187523" y="829556"/>
                </a:lnTo>
                <a:lnTo>
                  <a:pt x="188976" y="836676"/>
                </a:lnTo>
                <a:lnTo>
                  <a:pt x="188642" y="844129"/>
                </a:lnTo>
                <a:lnTo>
                  <a:pt x="187452" y="850582"/>
                </a:lnTo>
                <a:lnTo>
                  <a:pt x="185118" y="856178"/>
                </a:lnTo>
                <a:lnTo>
                  <a:pt x="181356" y="861060"/>
                </a:lnTo>
                <a:lnTo>
                  <a:pt x="176479" y="867156"/>
                </a:lnTo>
                <a:lnTo>
                  <a:pt x="143256" y="867156"/>
                </a:lnTo>
                <a:lnTo>
                  <a:pt x="137160" y="868680"/>
                </a:lnTo>
                <a:lnTo>
                  <a:pt x="85344" y="868680"/>
                </a:lnTo>
                <a:lnTo>
                  <a:pt x="79319" y="874680"/>
                </a:lnTo>
                <a:lnTo>
                  <a:pt x="72580" y="878967"/>
                </a:lnTo>
                <a:lnTo>
                  <a:pt x="64984" y="881538"/>
                </a:lnTo>
                <a:lnTo>
                  <a:pt x="56388" y="882396"/>
                </a:lnTo>
                <a:close/>
              </a:path>
              <a:path w="189229" h="882650">
                <a:moveTo>
                  <a:pt x="170688" y="871728"/>
                </a:moveTo>
                <a:lnTo>
                  <a:pt x="158496" y="871728"/>
                </a:lnTo>
                <a:lnTo>
                  <a:pt x="150876" y="870204"/>
                </a:lnTo>
                <a:lnTo>
                  <a:pt x="143256" y="867156"/>
                </a:lnTo>
                <a:lnTo>
                  <a:pt x="176479" y="867156"/>
                </a:lnTo>
                <a:lnTo>
                  <a:pt x="175260" y="868680"/>
                </a:lnTo>
                <a:lnTo>
                  <a:pt x="170688" y="871728"/>
                </a:lnTo>
                <a:close/>
              </a:path>
              <a:path w="189229" h="882650">
                <a:moveTo>
                  <a:pt x="129540" y="870204"/>
                </a:moveTo>
                <a:lnTo>
                  <a:pt x="121920" y="870204"/>
                </a:lnTo>
                <a:lnTo>
                  <a:pt x="85344" y="868680"/>
                </a:lnTo>
                <a:lnTo>
                  <a:pt x="137160" y="868680"/>
                </a:lnTo>
                <a:lnTo>
                  <a:pt x="129540" y="87020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678538" y="451439"/>
            <a:ext cx="287424" cy="605600"/>
          </a:xfrm>
          <a:custGeom>
            <a:avLst/>
            <a:gdLst/>
            <a:ahLst/>
            <a:cxnLst/>
            <a:rect l="l" t="t" r="r" b="b"/>
            <a:pathLst>
              <a:path w="203200" h="856615">
                <a:moveTo>
                  <a:pt x="25908" y="73152"/>
                </a:moveTo>
                <a:lnTo>
                  <a:pt x="14787" y="71675"/>
                </a:lnTo>
                <a:lnTo>
                  <a:pt x="6667" y="67056"/>
                </a:lnTo>
                <a:lnTo>
                  <a:pt x="1690" y="59007"/>
                </a:lnTo>
                <a:lnTo>
                  <a:pt x="0" y="47244"/>
                </a:lnTo>
                <a:lnTo>
                  <a:pt x="1119" y="40433"/>
                </a:lnTo>
                <a:lnTo>
                  <a:pt x="36385" y="13525"/>
                </a:lnTo>
                <a:lnTo>
                  <a:pt x="81748" y="4500"/>
                </a:lnTo>
                <a:lnTo>
                  <a:pt x="129540" y="0"/>
                </a:lnTo>
                <a:lnTo>
                  <a:pt x="140350" y="571"/>
                </a:lnTo>
                <a:lnTo>
                  <a:pt x="172212" y="22860"/>
                </a:lnTo>
                <a:lnTo>
                  <a:pt x="172212" y="38100"/>
                </a:lnTo>
                <a:lnTo>
                  <a:pt x="118872" y="60960"/>
                </a:lnTo>
                <a:lnTo>
                  <a:pt x="114300" y="62484"/>
                </a:lnTo>
                <a:lnTo>
                  <a:pt x="109728" y="65532"/>
                </a:lnTo>
                <a:lnTo>
                  <a:pt x="106680" y="68580"/>
                </a:lnTo>
                <a:lnTo>
                  <a:pt x="53340" y="68580"/>
                </a:lnTo>
                <a:lnTo>
                  <a:pt x="45624" y="70580"/>
                </a:lnTo>
                <a:lnTo>
                  <a:pt x="38481" y="72009"/>
                </a:lnTo>
                <a:lnTo>
                  <a:pt x="31908" y="72866"/>
                </a:lnTo>
                <a:lnTo>
                  <a:pt x="25908" y="73152"/>
                </a:lnTo>
                <a:close/>
              </a:path>
              <a:path w="203200" h="856615">
                <a:moveTo>
                  <a:pt x="189211" y="797052"/>
                </a:moveTo>
                <a:lnTo>
                  <a:pt x="57912" y="797052"/>
                </a:lnTo>
                <a:lnTo>
                  <a:pt x="65031" y="795575"/>
                </a:lnTo>
                <a:lnTo>
                  <a:pt x="70294" y="790956"/>
                </a:lnTo>
                <a:lnTo>
                  <a:pt x="73556" y="782907"/>
                </a:lnTo>
                <a:lnTo>
                  <a:pt x="74676" y="771144"/>
                </a:lnTo>
                <a:lnTo>
                  <a:pt x="74298" y="732763"/>
                </a:lnTo>
                <a:lnTo>
                  <a:pt x="73115" y="687214"/>
                </a:lnTo>
                <a:lnTo>
                  <a:pt x="71054" y="634642"/>
                </a:lnTo>
                <a:lnTo>
                  <a:pt x="68043" y="575194"/>
                </a:lnTo>
                <a:lnTo>
                  <a:pt x="59972" y="442984"/>
                </a:lnTo>
                <a:lnTo>
                  <a:pt x="56961" y="383828"/>
                </a:lnTo>
                <a:lnTo>
                  <a:pt x="54900" y="331476"/>
                </a:lnTo>
                <a:lnTo>
                  <a:pt x="53717" y="285853"/>
                </a:lnTo>
                <a:lnTo>
                  <a:pt x="53340" y="246888"/>
                </a:lnTo>
                <a:lnTo>
                  <a:pt x="56388" y="132588"/>
                </a:lnTo>
                <a:lnTo>
                  <a:pt x="56126" y="114871"/>
                </a:lnTo>
                <a:lnTo>
                  <a:pt x="55435" y="98298"/>
                </a:lnTo>
                <a:lnTo>
                  <a:pt x="54459" y="82867"/>
                </a:lnTo>
                <a:lnTo>
                  <a:pt x="53340" y="68580"/>
                </a:lnTo>
                <a:lnTo>
                  <a:pt x="106680" y="68580"/>
                </a:lnTo>
                <a:lnTo>
                  <a:pt x="105156" y="74676"/>
                </a:lnTo>
                <a:lnTo>
                  <a:pt x="105276" y="98298"/>
                </a:lnTo>
                <a:lnTo>
                  <a:pt x="105435" y="117494"/>
                </a:lnTo>
                <a:lnTo>
                  <a:pt x="106275" y="155781"/>
                </a:lnTo>
                <a:lnTo>
                  <a:pt x="107675" y="198626"/>
                </a:lnTo>
                <a:lnTo>
                  <a:pt x="109678" y="246888"/>
                </a:lnTo>
                <a:lnTo>
                  <a:pt x="112153" y="297779"/>
                </a:lnTo>
                <a:lnTo>
                  <a:pt x="115233" y="353981"/>
                </a:lnTo>
                <a:lnTo>
                  <a:pt x="118872" y="414528"/>
                </a:lnTo>
                <a:lnTo>
                  <a:pt x="122510" y="475559"/>
                </a:lnTo>
                <a:lnTo>
                  <a:pt x="125590" y="531978"/>
                </a:lnTo>
                <a:lnTo>
                  <a:pt x="128109" y="583838"/>
                </a:lnTo>
                <a:lnTo>
                  <a:pt x="130068" y="631193"/>
                </a:lnTo>
                <a:lnTo>
                  <a:pt x="131468" y="674096"/>
                </a:lnTo>
                <a:lnTo>
                  <a:pt x="132308" y="712601"/>
                </a:lnTo>
                <a:lnTo>
                  <a:pt x="132588" y="789432"/>
                </a:lnTo>
                <a:lnTo>
                  <a:pt x="167939" y="789432"/>
                </a:lnTo>
                <a:lnTo>
                  <a:pt x="176331" y="790455"/>
                </a:lnTo>
                <a:lnTo>
                  <a:pt x="189211" y="797052"/>
                </a:lnTo>
                <a:close/>
              </a:path>
              <a:path w="203200" h="856615">
                <a:moveTo>
                  <a:pt x="167939" y="789432"/>
                </a:moveTo>
                <a:lnTo>
                  <a:pt x="140208" y="789432"/>
                </a:lnTo>
                <a:lnTo>
                  <a:pt x="147828" y="787908"/>
                </a:lnTo>
                <a:lnTo>
                  <a:pt x="155448" y="787908"/>
                </a:lnTo>
                <a:lnTo>
                  <a:pt x="167939" y="789432"/>
                </a:lnTo>
                <a:close/>
              </a:path>
              <a:path w="203200" h="856615">
                <a:moveTo>
                  <a:pt x="97536" y="856488"/>
                </a:moveTo>
                <a:lnTo>
                  <a:pt x="54649" y="854463"/>
                </a:lnTo>
                <a:lnTo>
                  <a:pt x="24193" y="848296"/>
                </a:lnTo>
                <a:lnTo>
                  <a:pt x="6024" y="837842"/>
                </a:lnTo>
                <a:lnTo>
                  <a:pt x="0" y="822960"/>
                </a:lnTo>
                <a:lnTo>
                  <a:pt x="2024" y="810958"/>
                </a:lnTo>
                <a:lnTo>
                  <a:pt x="8191" y="802386"/>
                </a:lnTo>
                <a:lnTo>
                  <a:pt x="18645" y="797242"/>
                </a:lnTo>
                <a:lnTo>
                  <a:pt x="33528" y="795528"/>
                </a:lnTo>
                <a:lnTo>
                  <a:pt x="57912" y="797052"/>
                </a:lnTo>
                <a:lnTo>
                  <a:pt x="189211" y="797052"/>
                </a:lnTo>
                <a:lnTo>
                  <a:pt x="191071" y="798004"/>
                </a:lnTo>
                <a:lnTo>
                  <a:pt x="199810" y="810410"/>
                </a:lnTo>
                <a:lnTo>
                  <a:pt x="202692" y="827532"/>
                </a:lnTo>
                <a:lnTo>
                  <a:pt x="202692" y="835152"/>
                </a:lnTo>
                <a:lnTo>
                  <a:pt x="175260" y="853440"/>
                </a:lnTo>
                <a:lnTo>
                  <a:pt x="97536" y="8564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27759" y="288748"/>
            <a:ext cx="492214" cy="790108"/>
          </a:xfrm>
          <a:custGeom>
            <a:avLst/>
            <a:gdLst/>
            <a:ahLst/>
            <a:cxnLst/>
            <a:rect l="l" t="t" r="r" b="b"/>
            <a:pathLst>
              <a:path w="347979" h="1117600">
                <a:moveTo>
                  <a:pt x="124968" y="152400"/>
                </a:moveTo>
                <a:lnTo>
                  <a:pt x="87677" y="140184"/>
                </a:lnTo>
                <a:lnTo>
                  <a:pt x="59078" y="111371"/>
                </a:lnTo>
                <a:lnTo>
                  <a:pt x="39123" y="57126"/>
                </a:lnTo>
                <a:lnTo>
                  <a:pt x="36576" y="18288"/>
                </a:lnTo>
                <a:lnTo>
                  <a:pt x="57912" y="0"/>
                </a:lnTo>
                <a:lnTo>
                  <a:pt x="89916" y="41148"/>
                </a:lnTo>
                <a:lnTo>
                  <a:pt x="95059" y="61769"/>
                </a:lnTo>
                <a:lnTo>
                  <a:pt x="101346" y="78105"/>
                </a:lnTo>
                <a:lnTo>
                  <a:pt x="108775" y="90439"/>
                </a:lnTo>
                <a:lnTo>
                  <a:pt x="117348" y="99060"/>
                </a:lnTo>
                <a:lnTo>
                  <a:pt x="209063" y="99060"/>
                </a:lnTo>
                <a:lnTo>
                  <a:pt x="197167" y="119062"/>
                </a:lnTo>
                <a:lnTo>
                  <a:pt x="166116" y="146304"/>
                </a:lnTo>
                <a:lnTo>
                  <a:pt x="137826" y="151876"/>
                </a:lnTo>
                <a:lnTo>
                  <a:pt x="124968" y="152400"/>
                </a:lnTo>
                <a:close/>
              </a:path>
              <a:path w="347979" h="1117600">
                <a:moveTo>
                  <a:pt x="209063" y="99060"/>
                </a:moveTo>
                <a:lnTo>
                  <a:pt x="146304" y="99060"/>
                </a:lnTo>
                <a:lnTo>
                  <a:pt x="152400" y="92964"/>
                </a:lnTo>
                <a:lnTo>
                  <a:pt x="158496" y="82296"/>
                </a:lnTo>
                <a:lnTo>
                  <a:pt x="162258" y="73699"/>
                </a:lnTo>
                <a:lnTo>
                  <a:pt x="164592" y="66103"/>
                </a:lnTo>
                <a:lnTo>
                  <a:pt x="165782" y="59364"/>
                </a:lnTo>
                <a:lnTo>
                  <a:pt x="166116" y="53340"/>
                </a:lnTo>
                <a:lnTo>
                  <a:pt x="166116" y="45720"/>
                </a:lnTo>
                <a:lnTo>
                  <a:pt x="167640" y="39624"/>
                </a:lnTo>
                <a:lnTo>
                  <a:pt x="167640" y="32004"/>
                </a:lnTo>
                <a:lnTo>
                  <a:pt x="169164" y="27432"/>
                </a:lnTo>
                <a:lnTo>
                  <a:pt x="172212" y="15240"/>
                </a:lnTo>
                <a:lnTo>
                  <a:pt x="175260" y="10668"/>
                </a:lnTo>
                <a:lnTo>
                  <a:pt x="179832" y="9144"/>
                </a:lnTo>
                <a:lnTo>
                  <a:pt x="184404" y="6096"/>
                </a:lnTo>
                <a:lnTo>
                  <a:pt x="190500" y="4572"/>
                </a:lnTo>
                <a:lnTo>
                  <a:pt x="207264" y="4572"/>
                </a:lnTo>
                <a:lnTo>
                  <a:pt x="213360" y="7620"/>
                </a:lnTo>
                <a:lnTo>
                  <a:pt x="225552" y="19812"/>
                </a:lnTo>
                <a:lnTo>
                  <a:pt x="228600" y="24384"/>
                </a:lnTo>
                <a:lnTo>
                  <a:pt x="228600" y="33528"/>
                </a:lnTo>
                <a:lnTo>
                  <a:pt x="227076" y="41148"/>
                </a:lnTo>
                <a:lnTo>
                  <a:pt x="224028" y="51816"/>
                </a:lnTo>
                <a:lnTo>
                  <a:pt x="227076" y="60960"/>
                </a:lnTo>
                <a:lnTo>
                  <a:pt x="212193" y="93797"/>
                </a:lnTo>
                <a:lnTo>
                  <a:pt x="209063" y="99060"/>
                </a:lnTo>
                <a:close/>
              </a:path>
              <a:path w="347979" h="1117600">
                <a:moveTo>
                  <a:pt x="188976" y="1117092"/>
                </a:moveTo>
                <a:lnTo>
                  <a:pt x="141732" y="1107948"/>
                </a:lnTo>
                <a:lnTo>
                  <a:pt x="95059" y="1080516"/>
                </a:lnTo>
                <a:lnTo>
                  <a:pt x="60960" y="1039368"/>
                </a:lnTo>
                <a:lnTo>
                  <a:pt x="36766" y="988695"/>
                </a:lnTo>
                <a:lnTo>
                  <a:pt x="22860" y="940308"/>
                </a:lnTo>
                <a:lnTo>
                  <a:pt x="14287" y="897826"/>
                </a:lnTo>
                <a:lnTo>
                  <a:pt x="7119" y="851582"/>
                </a:lnTo>
                <a:lnTo>
                  <a:pt x="3048" y="803148"/>
                </a:lnTo>
                <a:lnTo>
                  <a:pt x="952" y="753618"/>
                </a:lnTo>
                <a:lnTo>
                  <a:pt x="0" y="694944"/>
                </a:lnTo>
                <a:lnTo>
                  <a:pt x="0" y="611124"/>
                </a:lnTo>
                <a:lnTo>
                  <a:pt x="547" y="560879"/>
                </a:lnTo>
                <a:lnTo>
                  <a:pt x="2095" y="517779"/>
                </a:lnTo>
                <a:lnTo>
                  <a:pt x="7620" y="454152"/>
                </a:lnTo>
                <a:lnTo>
                  <a:pt x="14478" y="411861"/>
                </a:lnTo>
                <a:lnTo>
                  <a:pt x="25693" y="361878"/>
                </a:lnTo>
                <a:lnTo>
                  <a:pt x="39624" y="323088"/>
                </a:lnTo>
                <a:lnTo>
                  <a:pt x="44505" y="311658"/>
                </a:lnTo>
                <a:lnTo>
                  <a:pt x="64008" y="277368"/>
                </a:lnTo>
                <a:lnTo>
                  <a:pt x="96012" y="240792"/>
                </a:lnTo>
                <a:lnTo>
                  <a:pt x="139636" y="216789"/>
                </a:lnTo>
                <a:lnTo>
                  <a:pt x="188976" y="208788"/>
                </a:lnTo>
                <a:lnTo>
                  <a:pt x="211859" y="210788"/>
                </a:lnTo>
                <a:lnTo>
                  <a:pt x="228028" y="216789"/>
                </a:lnTo>
                <a:lnTo>
                  <a:pt x="237624" y="226790"/>
                </a:lnTo>
                <a:lnTo>
                  <a:pt x="240792" y="240792"/>
                </a:lnTo>
                <a:lnTo>
                  <a:pt x="240792" y="248412"/>
                </a:lnTo>
                <a:lnTo>
                  <a:pt x="237744" y="256032"/>
                </a:lnTo>
                <a:lnTo>
                  <a:pt x="231648" y="260604"/>
                </a:lnTo>
                <a:lnTo>
                  <a:pt x="230124" y="262128"/>
                </a:lnTo>
                <a:lnTo>
                  <a:pt x="178308" y="262128"/>
                </a:lnTo>
                <a:lnTo>
                  <a:pt x="158615" y="265295"/>
                </a:lnTo>
                <a:lnTo>
                  <a:pt x="124944" y="291060"/>
                </a:lnTo>
                <a:lnTo>
                  <a:pt x="99822" y="341090"/>
                </a:lnTo>
                <a:lnTo>
                  <a:pt x="83820" y="393668"/>
                </a:lnTo>
                <a:lnTo>
                  <a:pt x="75223" y="443103"/>
                </a:lnTo>
                <a:lnTo>
                  <a:pt x="70032" y="484251"/>
                </a:lnTo>
                <a:lnTo>
                  <a:pt x="68580" y="501396"/>
                </a:lnTo>
                <a:lnTo>
                  <a:pt x="66341" y="516826"/>
                </a:lnTo>
                <a:lnTo>
                  <a:pt x="64389" y="533400"/>
                </a:lnTo>
                <a:lnTo>
                  <a:pt x="63007" y="551116"/>
                </a:lnTo>
                <a:lnTo>
                  <a:pt x="62484" y="569976"/>
                </a:lnTo>
                <a:lnTo>
                  <a:pt x="61602" y="596503"/>
                </a:lnTo>
                <a:lnTo>
                  <a:pt x="61150" y="623316"/>
                </a:lnTo>
                <a:lnTo>
                  <a:pt x="60983" y="650128"/>
                </a:lnTo>
                <a:lnTo>
                  <a:pt x="61037" y="753618"/>
                </a:lnTo>
                <a:lnTo>
                  <a:pt x="61531" y="797623"/>
                </a:lnTo>
                <a:lnTo>
                  <a:pt x="63246" y="840486"/>
                </a:lnTo>
                <a:lnTo>
                  <a:pt x="70104" y="902208"/>
                </a:lnTo>
                <a:lnTo>
                  <a:pt x="80010" y="943165"/>
                </a:lnTo>
                <a:lnTo>
                  <a:pt x="95011" y="987837"/>
                </a:lnTo>
                <a:lnTo>
                  <a:pt x="137445" y="1035843"/>
                </a:lnTo>
                <a:lnTo>
                  <a:pt x="178593" y="1056417"/>
                </a:lnTo>
                <a:lnTo>
                  <a:pt x="196596" y="1060704"/>
                </a:lnTo>
                <a:lnTo>
                  <a:pt x="347090" y="1060704"/>
                </a:lnTo>
                <a:lnTo>
                  <a:pt x="347472" y="1069848"/>
                </a:lnTo>
                <a:lnTo>
                  <a:pt x="345875" y="1086612"/>
                </a:lnTo>
                <a:lnTo>
                  <a:pt x="281940" y="1086612"/>
                </a:lnTo>
                <a:lnTo>
                  <a:pt x="277915" y="1088302"/>
                </a:lnTo>
                <a:lnTo>
                  <a:pt x="272605" y="1090993"/>
                </a:lnTo>
                <a:lnTo>
                  <a:pt x="265866" y="1094541"/>
                </a:lnTo>
                <a:lnTo>
                  <a:pt x="257556" y="1098804"/>
                </a:lnTo>
                <a:lnTo>
                  <a:pt x="240411" y="1106805"/>
                </a:lnTo>
                <a:lnTo>
                  <a:pt x="223266" y="1112520"/>
                </a:lnTo>
                <a:lnTo>
                  <a:pt x="206121" y="1115949"/>
                </a:lnTo>
                <a:lnTo>
                  <a:pt x="188976" y="1117092"/>
                </a:lnTo>
                <a:close/>
              </a:path>
              <a:path w="347979" h="1117600">
                <a:moveTo>
                  <a:pt x="219456" y="266700"/>
                </a:moveTo>
                <a:lnTo>
                  <a:pt x="211836" y="266700"/>
                </a:lnTo>
                <a:lnTo>
                  <a:pt x="178308" y="262128"/>
                </a:lnTo>
                <a:lnTo>
                  <a:pt x="230124" y="262128"/>
                </a:lnTo>
                <a:lnTo>
                  <a:pt x="227076" y="265176"/>
                </a:lnTo>
                <a:lnTo>
                  <a:pt x="219456" y="266700"/>
                </a:lnTo>
                <a:close/>
              </a:path>
              <a:path w="347979" h="1117600">
                <a:moveTo>
                  <a:pt x="217932" y="888492"/>
                </a:moveTo>
                <a:lnTo>
                  <a:pt x="201048" y="886467"/>
                </a:lnTo>
                <a:lnTo>
                  <a:pt x="189166" y="880300"/>
                </a:lnTo>
                <a:lnTo>
                  <a:pt x="182141" y="869846"/>
                </a:lnTo>
                <a:lnTo>
                  <a:pt x="179832" y="854964"/>
                </a:lnTo>
                <a:lnTo>
                  <a:pt x="184380" y="842629"/>
                </a:lnTo>
                <a:lnTo>
                  <a:pt x="220337" y="825388"/>
                </a:lnTo>
                <a:lnTo>
                  <a:pt x="259461" y="819030"/>
                </a:lnTo>
                <a:lnTo>
                  <a:pt x="283464" y="818388"/>
                </a:lnTo>
                <a:lnTo>
                  <a:pt x="292060" y="819507"/>
                </a:lnTo>
                <a:lnTo>
                  <a:pt x="321945" y="856488"/>
                </a:lnTo>
                <a:lnTo>
                  <a:pt x="324685" y="883920"/>
                </a:lnTo>
                <a:lnTo>
                  <a:pt x="262128" y="883920"/>
                </a:lnTo>
                <a:lnTo>
                  <a:pt x="217932" y="888492"/>
                </a:lnTo>
                <a:close/>
              </a:path>
              <a:path w="347979" h="1117600">
                <a:moveTo>
                  <a:pt x="347090" y="1060704"/>
                </a:moveTo>
                <a:lnTo>
                  <a:pt x="196596" y="1060704"/>
                </a:lnTo>
                <a:lnTo>
                  <a:pt x="220622" y="1057608"/>
                </a:lnTo>
                <a:lnTo>
                  <a:pt x="242506" y="1048512"/>
                </a:lnTo>
                <a:lnTo>
                  <a:pt x="262389" y="1033700"/>
                </a:lnTo>
                <a:lnTo>
                  <a:pt x="280288" y="1013602"/>
                </a:lnTo>
                <a:lnTo>
                  <a:pt x="280286" y="1010483"/>
                </a:lnTo>
                <a:lnTo>
                  <a:pt x="278415" y="967501"/>
                </a:lnTo>
                <a:lnTo>
                  <a:pt x="274701" y="930402"/>
                </a:lnTo>
                <a:lnTo>
                  <a:pt x="269271" y="902446"/>
                </a:lnTo>
                <a:lnTo>
                  <a:pt x="262128" y="883920"/>
                </a:lnTo>
                <a:lnTo>
                  <a:pt x="324685" y="883920"/>
                </a:lnTo>
                <a:lnTo>
                  <a:pt x="325445" y="899564"/>
                </a:lnTo>
                <a:lnTo>
                  <a:pt x="327850" y="921448"/>
                </a:lnTo>
                <a:lnTo>
                  <a:pt x="331684" y="948189"/>
                </a:lnTo>
                <a:lnTo>
                  <a:pt x="336804" y="979932"/>
                </a:lnTo>
                <a:lnTo>
                  <a:pt x="341713" y="1010697"/>
                </a:lnTo>
                <a:lnTo>
                  <a:pt x="345004" y="1035843"/>
                </a:lnTo>
                <a:lnTo>
                  <a:pt x="346876" y="1055584"/>
                </a:lnTo>
                <a:lnTo>
                  <a:pt x="347090" y="1060704"/>
                </a:lnTo>
                <a:close/>
              </a:path>
              <a:path w="347979" h="1117600">
                <a:moveTo>
                  <a:pt x="320040" y="1110996"/>
                </a:moveTo>
                <a:lnTo>
                  <a:pt x="282049" y="1088302"/>
                </a:lnTo>
                <a:lnTo>
                  <a:pt x="281940" y="1086612"/>
                </a:lnTo>
                <a:lnTo>
                  <a:pt x="345875" y="1086612"/>
                </a:lnTo>
                <a:lnTo>
                  <a:pt x="345757" y="1087850"/>
                </a:lnTo>
                <a:lnTo>
                  <a:pt x="340614" y="1100709"/>
                </a:lnTo>
                <a:lnTo>
                  <a:pt x="332041" y="1108424"/>
                </a:lnTo>
                <a:lnTo>
                  <a:pt x="320040" y="111099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83923" y="451439"/>
            <a:ext cx="287424" cy="605600"/>
          </a:xfrm>
          <a:custGeom>
            <a:avLst/>
            <a:gdLst/>
            <a:ahLst/>
            <a:cxnLst/>
            <a:rect l="l" t="t" r="r" b="b"/>
            <a:pathLst>
              <a:path w="203200" h="856615">
                <a:moveTo>
                  <a:pt x="27432" y="73152"/>
                </a:moveTo>
                <a:lnTo>
                  <a:pt x="15430" y="71675"/>
                </a:lnTo>
                <a:lnTo>
                  <a:pt x="6858" y="67056"/>
                </a:lnTo>
                <a:lnTo>
                  <a:pt x="1714" y="59007"/>
                </a:lnTo>
                <a:lnTo>
                  <a:pt x="0" y="47244"/>
                </a:lnTo>
                <a:lnTo>
                  <a:pt x="1119" y="40433"/>
                </a:lnTo>
                <a:lnTo>
                  <a:pt x="36385" y="13525"/>
                </a:lnTo>
                <a:lnTo>
                  <a:pt x="81986" y="4500"/>
                </a:lnTo>
                <a:lnTo>
                  <a:pt x="131064" y="0"/>
                </a:lnTo>
                <a:lnTo>
                  <a:pt x="141636" y="571"/>
                </a:lnTo>
                <a:lnTo>
                  <a:pt x="173736" y="22860"/>
                </a:lnTo>
                <a:lnTo>
                  <a:pt x="173736" y="38100"/>
                </a:lnTo>
                <a:lnTo>
                  <a:pt x="170688" y="45720"/>
                </a:lnTo>
                <a:lnTo>
                  <a:pt x="161544" y="57912"/>
                </a:lnTo>
                <a:lnTo>
                  <a:pt x="153924" y="60960"/>
                </a:lnTo>
                <a:lnTo>
                  <a:pt x="118872" y="60960"/>
                </a:lnTo>
                <a:lnTo>
                  <a:pt x="114300" y="62484"/>
                </a:lnTo>
                <a:lnTo>
                  <a:pt x="111252" y="65532"/>
                </a:lnTo>
                <a:lnTo>
                  <a:pt x="106680" y="68580"/>
                </a:lnTo>
                <a:lnTo>
                  <a:pt x="53340" y="68580"/>
                </a:lnTo>
                <a:lnTo>
                  <a:pt x="45862" y="70580"/>
                </a:lnTo>
                <a:lnTo>
                  <a:pt x="39243" y="72009"/>
                </a:lnTo>
                <a:lnTo>
                  <a:pt x="33194" y="72866"/>
                </a:lnTo>
                <a:lnTo>
                  <a:pt x="27432" y="73152"/>
                </a:lnTo>
                <a:close/>
              </a:path>
              <a:path w="203200" h="856615">
                <a:moveTo>
                  <a:pt x="189459" y="797052"/>
                </a:moveTo>
                <a:lnTo>
                  <a:pt x="57912" y="797052"/>
                </a:lnTo>
                <a:lnTo>
                  <a:pt x="65674" y="795575"/>
                </a:lnTo>
                <a:lnTo>
                  <a:pt x="70866" y="790956"/>
                </a:lnTo>
                <a:lnTo>
                  <a:pt x="73771" y="782907"/>
                </a:lnTo>
                <a:lnTo>
                  <a:pt x="74676" y="771144"/>
                </a:lnTo>
                <a:lnTo>
                  <a:pt x="74298" y="732763"/>
                </a:lnTo>
                <a:lnTo>
                  <a:pt x="73115" y="687214"/>
                </a:lnTo>
                <a:lnTo>
                  <a:pt x="71054" y="634642"/>
                </a:lnTo>
                <a:lnTo>
                  <a:pt x="68043" y="575194"/>
                </a:lnTo>
                <a:lnTo>
                  <a:pt x="64008" y="509016"/>
                </a:lnTo>
                <a:lnTo>
                  <a:pt x="60557" y="442984"/>
                </a:lnTo>
                <a:lnTo>
                  <a:pt x="57619" y="383828"/>
                </a:lnTo>
                <a:lnTo>
                  <a:pt x="55339" y="331476"/>
                </a:lnTo>
                <a:lnTo>
                  <a:pt x="53864" y="285853"/>
                </a:lnTo>
                <a:lnTo>
                  <a:pt x="53340" y="246888"/>
                </a:lnTo>
                <a:lnTo>
                  <a:pt x="56388" y="132588"/>
                </a:lnTo>
                <a:lnTo>
                  <a:pt x="56126" y="114871"/>
                </a:lnTo>
                <a:lnTo>
                  <a:pt x="55435" y="98298"/>
                </a:lnTo>
                <a:lnTo>
                  <a:pt x="54459" y="82867"/>
                </a:lnTo>
                <a:lnTo>
                  <a:pt x="53340" y="68580"/>
                </a:lnTo>
                <a:lnTo>
                  <a:pt x="106680" y="68580"/>
                </a:lnTo>
                <a:lnTo>
                  <a:pt x="105156" y="74676"/>
                </a:lnTo>
                <a:lnTo>
                  <a:pt x="105276" y="98298"/>
                </a:lnTo>
                <a:lnTo>
                  <a:pt x="105435" y="117494"/>
                </a:lnTo>
                <a:lnTo>
                  <a:pt x="106275" y="155781"/>
                </a:lnTo>
                <a:lnTo>
                  <a:pt x="107675" y="198626"/>
                </a:lnTo>
                <a:lnTo>
                  <a:pt x="109678" y="246888"/>
                </a:lnTo>
                <a:lnTo>
                  <a:pt x="112153" y="297779"/>
                </a:lnTo>
                <a:lnTo>
                  <a:pt x="115233" y="353981"/>
                </a:lnTo>
                <a:lnTo>
                  <a:pt x="118872" y="414528"/>
                </a:lnTo>
                <a:lnTo>
                  <a:pt x="122510" y="475559"/>
                </a:lnTo>
                <a:lnTo>
                  <a:pt x="125590" y="531978"/>
                </a:lnTo>
                <a:lnTo>
                  <a:pt x="128109" y="583838"/>
                </a:lnTo>
                <a:lnTo>
                  <a:pt x="130068" y="631193"/>
                </a:lnTo>
                <a:lnTo>
                  <a:pt x="131468" y="674096"/>
                </a:lnTo>
                <a:lnTo>
                  <a:pt x="132308" y="712601"/>
                </a:lnTo>
                <a:lnTo>
                  <a:pt x="132588" y="789432"/>
                </a:lnTo>
                <a:lnTo>
                  <a:pt x="168936" y="789432"/>
                </a:lnTo>
                <a:lnTo>
                  <a:pt x="176974" y="790455"/>
                </a:lnTo>
                <a:lnTo>
                  <a:pt x="189459" y="797052"/>
                </a:lnTo>
                <a:close/>
              </a:path>
              <a:path w="203200" h="856615">
                <a:moveTo>
                  <a:pt x="168936" y="789432"/>
                </a:moveTo>
                <a:lnTo>
                  <a:pt x="140208" y="789432"/>
                </a:lnTo>
                <a:lnTo>
                  <a:pt x="147828" y="787908"/>
                </a:lnTo>
                <a:lnTo>
                  <a:pt x="156972" y="787908"/>
                </a:lnTo>
                <a:lnTo>
                  <a:pt x="168936" y="789432"/>
                </a:lnTo>
                <a:close/>
              </a:path>
              <a:path w="203200" h="856615">
                <a:moveTo>
                  <a:pt x="97536" y="856488"/>
                </a:moveTo>
                <a:lnTo>
                  <a:pt x="55292" y="854463"/>
                </a:lnTo>
                <a:lnTo>
                  <a:pt x="24765" y="848296"/>
                </a:lnTo>
                <a:lnTo>
                  <a:pt x="6238" y="837842"/>
                </a:lnTo>
                <a:lnTo>
                  <a:pt x="0" y="822960"/>
                </a:lnTo>
                <a:lnTo>
                  <a:pt x="2262" y="810958"/>
                </a:lnTo>
                <a:lnTo>
                  <a:pt x="8953" y="802386"/>
                </a:lnTo>
                <a:lnTo>
                  <a:pt x="19931" y="797242"/>
                </a:lnTo>
                <a:lnTo>
                  <a:pt x="35052" y="795528"/>
                </a:lnTo>
                <a:lnTo>
                  <a:pt x="57912" y="797052"/>
                </a:lnTo>
                <a:lnTo>
                  <a:pt x="189459" y="797052"/>
                </a:lnTo>
                <a:lnTo>
                  <a:pt x="191262" y="798004"/>
                </a:lnTo>
                <a:lnTo>
                  <a:pt x="199834" y="810410"/>
                </a:lnTo>
                <a:lnTo>
                  <a:pt x="202692" y="827532"/>
                </a:lnTo>
                <a:lnTo>
                  <a:pt x="202692" y="835152"/>
                </a:lnTo>
                <a:lnTo>
                  <a:pt x="175260" y="853440"/>
                </a:lnTo>
                <a:lnTo>
                  <a:pt x="97536" y="85648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6079" y="434201"/>
            <a:ext cx="472454" cy="635678"/>
          </a:xfrm>
          <a:custGeom>
            <a:avLst/>
            <a:gdLst/>
            <a:ahLst/>
            <a:cxnLst/>
            <a:rect l="l" t="t" r="r" b="b"/>
            <a:pathLst>
              <a:path w="334009" h="899160">
                <a:moveTo>
                  <a:pt x="320040" y="758952"/>
                </a:moveTo>
                <a:lnTo>
                  <a:pt x="262128" y="758952"/>
                </a:lnTo>
                <a:lnTo>
                  <a:pt x="266586" y="374001"/>
                </a:lnTo>
                <a:lnTo>
                  <a:pt x="266700" y="28956"/>
                </a:lnTo>
                <a:lnTo>
                  <a:pt x="271557" y="16073"/>
                </a:lnTo>
                <a:lnTo>
                  <a:pt x="279273" y="7048"/>
                </a:lnTo>
                <a:lnTo>
                  <a:pt x="289845" y="1738"/>
                </a:lnTo>
                <a:lnTo>
                  <a:pt x="303276" y="0"/>
                </a:lnTo>
                <a:lnTo>
                  <a:pt x="316396" y="2833"/>
                </a:lnTo>
                <a:lnTo>
                  <a:pt x="325945" y="11239"/>
                </a:lnTo>
                <a:lnTo>
                  <a:pt x="331779" y="25074"/>
                </a:lnTo>
                <a:lnTo>
                  <a:pt x="333756" y="44196"/>
                </a:lnTo>
                <a:lnTo>
                  <a:pt x="333756" y="51816"/>
                </a:lnTo>
                <a:lnTo>
                  <a:pt x="330874" y="58959"/>
                </a:lnTo>
                <a:lnTo>
                  <a:pt x="328993" y="66675"/>
                </a:lnTo>
                <a:lnTo>
                  <a:pt x="328004" y="74676"/>
                </a:lnTo>
                <a:lnTo>
                  <a:pt x="327883" y="77438"/>
                </a:lnTo>
                <a:lnTo>
                  <a:pt x="327660" y="83820"/>
                </a:lnTo>
                <a:lnTo>
                  <a:pt x="320040" y="502920"/>
                </a:lnTo>
                <a:lnTo>
                  <a:pt x="320040" y="758952"/>
                </a:lnTo>
                <a:close/>
              </a:path>
              <a:path w="334009" h="899160">
                <a:moveTo>
                  <a:pt x="28956" y="883920"/>
                </a:moveTo>
                <a:lnTo>
                  <a:pt x="20073" y="882777"/>
                </a:lnTo>
                <a:lnTo>
                  <a:pt x="13906" y="879348"/>
                </a:lnTo>
                <a:lnTo>
                  <a:pt x="10310" y="873633"/>
                </a:lnTo>
                <a:lnTo>
                  <a:pt x="9144" y="865632"/>
                </a:lnTo>
                <a:lnTo>
                  <a:pt x="15240" y="784860"/>
                </a:lnTo>
                <a:lnTo>
                  <a:pt x="14725" y="752856"/>
                </a:lnTo>
                <a:lnTo>
                  <a:pt x="13144" y="707898"/>
                </a:lnTo>
                <a:lnTo>
                  <a:pt x="10739" y="655843"/>
                </a:lnTo>
                <a:lnTo>
                  <a:pt x="7620" y="594360"/>
                </a:lnTo>
                <a:lnTo>
                  <a:pt x="4500" y="535281"/>
                </a:lnTo>
                <a:lnTo>
                  <a:pt x="2095" y="488632"/>
                </a:lnTo>
                <a:lnTo>
                  <a:pt x="547" y="454842"/>
                </a:lnTo>
                <a:lnTo>
                  <a:pt x="0" y="434340"/>
                </a:lnTo>
                <a:lnTo>
                  <a:pt x="0" y="289560"/>
                </a:lnTo>
                <a:lnTo>
                  <a:pt x="7563" y="83820"/>
                </a:lnTo>
                <a:lnTo>
                  <a:pt x="7620" y="74676"/>
                </a:lnTo>
                <a:lnTo>
                  <a:pt x="9310" y="49791"/>
                </a:lnTo>
                <a:lnTo>
                  <a:pt x="14287" y="32194"/>
                </a:lnTo>
                <a:lnTo>
                  <a:pt x="22407" y="21740"/>
                </a:lnTo>
                <a:lnTo>
                  <a:pt x="33528" y="18288"/>
                </a:lnTo>
                <a:lnTo>
                  <a:pt x="45172" y="24860"/>
                </a:lnTo>
                <a:lnTo>
                  <a:pt x="75318" y="77438"/>
                </a:lnTo>
                <a:lnTo>
                  <a:pt x="92964" y="123444"/>
                </a:lnTo>
                <a:lnTo>
                  <a:pt x="107524" y="164592"/>
                </a:lnTo>
                <a:lnTo>
                  <a:pt x="57912" y="164592"/>
                </a:lnTo>
                <a:lnTo>
                  <a:pt x="57912" y="536448"/>
                </a:lnTo>
                <a:lnTo>
                  <a:pt x="60007" y="604075"/>
                </a:lnTo>
                <a:lnTo>
                  <a:pt x="62412" y="647676"/>
                </a:lnTo>
                <a:lnTo>
                  <a:pt x="65532" y="697992"/>
                </a:lnTo>
                <a:lnTo>
                  <a:pt x="69294" y="748307"/>
                </a:lnTo>
                <a:lnTo>
                  <a:pt x="71628" y="791908"/>
                </a:lnTo>
                <a:lnTo>
                  <a:pt x="72818" y="828936"/>
                </a:lnTo>
                <a:lnTo>
                  <a:pt x="73035" y="848868"/>
                </a:lnTo>
                <a:lnTo>
                  <a:pt x="73152" y="867156"/>
                </a:lnTo>
                <a:lnTo>
                  <a:pt x="70104" y="871728"/>
                </a:lnTo>
                <a:lnTo>
                  <a:pt x="60960" y="876300"/>
                </a:lnTo>
                <a:lnTo>
                  <a:pt x="53816" y="879419"/>
                </a:lnTo>
                <a:lnTo>
                  <a:pt x="46101" y="881824"/>
                </a:lnTo>
                <a:lnTo>
                  <a:pt x="37814" y="883372"/>
                </a:lnTo>
                <a:lnTo>
                  <a:pt x="28956" y="883920"/>
                </a:lnTo>
                <a:close/>
              </a:path>
              <a:path w="334009" h="899160">
                <a:moveTo>
                  <a:pt x="286512" y="899160"/>
                </a:moveTo>
                <a:lnTo>
                  <a:pt x="260811" y="861852"/>
                </a:lnTo>
                <a:lnTo>
                  <a:pt x="242291" y="815218"/>
                </a:lnTo>
                <a:lnTo>
                  <a:pt x="219894" y="749929"/>
                </a:lnTo>
                <a:lnTo>
                  <a:pt x="193548" y="665988"/>
                </a:lnTo>
                <a:lnTo>
                  <a:pt x="179833" y="619030"/>
                </a:lnTo>
                <a:lnTo>
                  <a:pt x="166128" y="571414"/>
                </a:lnTo>
                <a:lnTo>
                  <a:pt x="152441" y="523122"/>
                </a:lnTo>
                <a:lnTo>
                  <a:pt x="138781" y="474134"/>
                </a:lnTo>
                <a:lnTo>
                  <a:pt x="125158" y="424434"/>
                </a:lnTo>
                <a:lnTo>
                  <a:pt x="111581" y="374001"/>
                </a:lnTo>
                <a:lnTo>
                  <a:pt x="98058" y="322819"/>
                </a:lnTo>
                <a:lnTo>
                  <a:pt x="84600" y="270869"/>
                </a:lnTo>
                <a:lnTo>
                  <a:pt x="71214" y="218133"/>
                </a:lnTo>
                <a:lnTo>
                  <a:pt x="57912" y="164592"/>
                </a:lnTo>
                <a:lnTo>
                  <a:pt x="107524" y="164592"/>
                </a:lnTo>
                <a:lnTo>
                  <a:pt x="126926" y="224388"/>
                </a:lnTo>
                <a:lnTo>
                  <a:pt x="138826" y="263968"/>
                </a:lnTo>
                <a:lnTo>
                  <a:pt x="151031" y="306507"/>
                </a:lnTo>
                <a:lnTo>
                  <a:pt x="163548" y="352002"/>
                </a:lnTo>
                <a:lnTo>
                  <a:pt x="176385" y="400447"/>
                </a:lnTo>
                <a:lnTo>
                  <a:pt x="189551" y="451840"/>
                </a:lnTo>
                <a:lnTo>
                  <a:pt x="203054" y="506174"/>
                </a:lnTo>
                <a:lnTo>
                  <a:pt x="216902" y="563447"/>
                </a:lnTo>
                <a:lnTo>
                  <a:pt x="231104" y="623655"/>
                </a:lnTo>
                <a:lnTo>
                  <a:pt x="245669" y="686792"/>
                </a:lnTo>
                <a:lnTo>
                  <a:pt x="260604" y="752856"/>
                </a:lnTo>
                <a:lnTo>
                  <a:pt x="262128" y="758952"/>
                </a:lnTo>
                <a:lnTo>
                  <a:pt x="320040" y="758952"/>
                </a:lnTo>
                <a:lnTo>
                  <a:pt x="320040" y="848868"/>
                </a:lnTo>
                <a:lnTo>
                  <a:pt x="305800" y="889515"/>
                </a:lnTo>
                <a:lnTo>
                  <a:pt x="293322" y="898040"/>
                </a:lnTo>
                <a:lnTo>
                  <a:pt x="286512" y="89916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698413" y="457904"/>
            <a:ext cx="401496" cy="600212"/>
          </a:xfrm>
          <a:custGeom>
            <a:avLst/>
            <a:gdLst/>
            <a:ahLst/>
            <a:cxnLst/>
            <a:rect l="l" t="t" r="r" b="b"/>
            <a:pathLst>
              <a:path w="283845" h="848994">
                <a:moveTo>
                  <a:pt x="134112" y="553212"/>
                </a:moveTo>
                <a:lnTo>
                  <a:pt x="70868" y="527655"/>
                </a:lnTo>
                <a:lnTo>
                  <a:pt x="46137" y="497188"/>
                </a:lnTo>
                <a:lnTo>
                  <a:pt x="26392" y="456244"/>
                </a:lnTo>
                <a:lnTo>
                  <a:pt x="11925" y="405810"/>
                </a:lnTo>
                <a:lnTo>
                  <a:pt x="3030" y="346872"/>
                </a:lnTo>
                <a:lnTo>
                  <a:pt x="0" y="280416"/>
                </a:lnTo>
                <a:lnTo>
                  <a:pt x="1774" y="229424"/>
                </a:lnTo>
                <a:lnTo>
                  <a:pt x="7334" y="179379"/>
                </a:lnTo>
                <a:lnTo>
                  <a:pt x="17037" y="132084"/>
                </a:lnTo>
                <a:lnTo>
                  <a:pt x="31242" y="89344"/>
                </a:lnTo>
                <a:lnTo>
                  <a:pt x="50303" y="52961"/>
                </a:lnTo>
                <a:lnTo>
                  <a:pt x="104429" y="6485"/>
                </a:lnTo>
                <a:lnTo>
                  <a:pt x="140208" y="0"/>
                </a:lnTo>
                <a:lnTo>
                  <a:pt x="168661" y="3418"/>
                </a:lnTo>
                <a:lnTo>
                  <a:pt x="193730" y="13996"/>
                </a:lnTo>
                <a:lnTo>
                  <a:pt x="215508" y="32218"/>
                </a:lnTo>
                <a:lnTo>
                  <a:pt x="232547" y="56388"/>
                </a:lnTo>
                <a:lnTo>
                  <a:pt x="140208" y="56388"/>
                </a:lnTo>
                <a:lnTo>
                  <a:pt x="118542" y="65739"/>
                </a:lnTo>
                <a:lnTo>
                  <a:pt x="102583" y="93159"/>
                </a:lnTo>
                <a:lnTo>
                  <a:pt x="91817" y="137696"/>
                </a:lnTo>
                <a:lnTo>
                  <a:pt x="85734" y="198400"/>
                </a:lnTo>
                <a:lnTo>
                  <a:pt x="83820" y="274320"/>
                </a:lnTo>
                <a:lnTo>
                  <a:pt x="85295" y="352470"/>
                </a:lnTo>
                <a:lnTo>
                  <a:pt x="90501" y="414528"/>
                </a:lnTo>
                <a:lnTo>
                  <a:pt x="100608" y="459760"/>
                </a:lnTo>
                <a:lnTo>
                  <a:pt x="116787" y="487436"/>
                </a:lnTo>
                <a:lnTo>
                  <a:pt x="140208" y="496824"/>
                </a:lnTo>
                <a:lnTo>
                  <a:pt x="282351" y="496824"/>
                </a:lnTo>
                <a:lnTo>
                  <a:pt x="281648" y="516636"/>
                </a:lnTo>
                <a:lnTo>
                  <a:pt x="196596" y="516636"/>
                </a:lnTo>
                <a:lnTo>
                  <a:pt x="184475" y="530066"/>
                </a:lnTo>
                <a:lnTo>
                  <a:pt x="169354" y="541782"/>
                </a:lnTo>
                <a:lnTo>
                  <a:pt x="152233" y="550068"/>
                </a:lnTo>
                <a:lnTo>
                  <a:pt x="134112" y="553212"/>
                </a:lnTo>
                <a:close/>
              </a:path>
              <a:path w="283845" h="848994">
                <a:moveTo>
                  <a:pt x="282351" y="496824"/>
                </a:moveTo>
                <a:lnTo>
                  <a:pt x="140208" y="496824"/>
                </a:lnTo>
                <a:lnTo>
                  <a:pt x="164531" y="487850"/>
                </a:lnTo>
                <a:lnTo>
                  <a:pt x="181538" y="462345"/>
                </a:lnTo>
                <a:lnTo>
                  <a:pt x="192328" y="422428"/>
                </a:lnTo>
                <a:lnTo>
                  <a:pt x="197998" y="370222"/>
                </a:lnTo>
                <a:lnTo>
                  <a:pt x="199644" y="307848"/>
                </a:lnTo>
                <a:lnTo>
                  <a:pt x="198204" y="229424"/>
                </a:lnTo>
                <a:lnTo>
                  <a:pt x="193717" y="166116"/>
                </a:lnTo>
                <a:lnTo>
                  <a:pt x="185928" y="117538"/>
                </a:lnTo>
                <a:lnTo>
                  <a:pt x="159427" y="63055"/>
                </a:lnTo>
                <a:lnTo>
                  <a:pt x="140208" y="56388"/>
                </a:lnTo>
                <a:lnTo>
                  <a:pt x="232547" y="56388"/>
                </a:lnTo>
                <a:lnTo>
                  <a:pt x="249555" y="93535"/>
                </a:lnTo>
                <a:lnTo>
                  <a:pt x="262023" y="137696"/>
                </a:lnTo>
                <a:lnTo>
                  <a:pt x="271531" y="191245"/>
                </a:lnTo>
                <a:lnTo>
                  <a:pt x="278221" y="254959"/>
                </a:lnTo>
                <a:lnTo>
                  <a:pt x="282168" y="329225"/>
                </a:lnTo>
                <a:lnTo>
                  <a:pt x="283464" y="414528"/>
                </a:lnTo>
                <a:lnTo>
                  <a:pt x="282742" y="485787"/>
                </a:lnTo>
                <a:lnTo>
                  <a:pt x="282351" y="496824"/>
                </a:lnTo>
                <a:close/>
              </a:path>
              <a:path w="283845" h="848994">
                <a:moveTo>
                  <a:pt x="232368" y="792480"/>
                </a:moveTo>
                <a:lnTo>
                  <a:pt x="141732" y="792480"/>
                </a:lnTo>
                <a:lnTo>
                  <a:pt x="164542" y="782418"/>
                </a:lnTo>
                <a:lnTo>
                  <a:pt x="180452" y="754154"/>
                </a:lnTo>
                <a:lnTo>
                  <a:pt x="190690" y="710565"/>
                </a:lnTo>
                <a:lnTo>
                  <a:pt x="196483" y="654529"/>
                </a:lnTo>
                <a:lnTo>
                  <a:pt x="199058" y="588927"/>
                </a:lnTo>
                <a:lnTo>
                  <a:pt x="199644" y="516636"/>
                </a:lnTo>
                <a:lnTo>
                  <a:pt x="281648" y="516636"/>
                </a:lnTo>
                <a:lnTo>
                  <a:pt x="276229" y="611220"/>
                </a:lnTo>
                <a:lnTo>
                  <a:pt x="269943" y="664899"/>
                </a:lnTo>
                <a:lnTo>
                  <a:pt x="261308" y="712223"/>
                </a:lnTo>
                <a:lnTo>
                  <a:pt x="250075" y="752945"/>
                </a:lnTo>
                <a:lnTo>
                  <a:pt x="235999" y="786817"/>
                </a:lnTo>
                <a:lnTo>
                  <a:pt x="232368" y="792480"/>
                </a:lnTo>
                <a:close/>
              </a:path>
              <a:path w="283845" h="848994">
                <a:moveTo>
                  <a:pt x="146304" y="848868"/>
                </a:moveTo>
                <a:lnTo>
                  <a:pt x="98834" y="838362"/>
                </a:lnTo>
                <a:lnTo>
                  <a:pt x="64741" y="810542"/>
                </a:lnTo>
                <a:lnTo>
                  <a:pt x="41910" y="770953"/>
                </a:lnTo>
                <a:lnTo>
                  <a:pt x="28222" y="725141"/>
                </a:lnTo>
                <a:lnTo>
                  <a:pt x="21561" y="678652"/>
                </a:lnTo>
                <a:lnTo>
                  <a:pt x="19812" y="637032"/>
                </a:lnTo>
                <a:lnTo>
                  <a:pt x="19812" y="627888"/>
                </a:lnTo>
                <a:lnTo>
                  <a:pt x="22860" y="623316"/>
                </a:lnTo>
                <a:lnTo>
                  <a:pt x="33528" y="623316"/>
                </a:lnTo>
                <a:lnTo>
                  <a:pt x="38100" y="627888"/>
                </a:lnTo>
                <a:lnTo>
                  <a:pt x="41148" y="637032"/>
                </a:lnTo>
                <a:lnTo>
                  <a:pt x="55792" y="690252"/>
                </a:lnTo>
                <a:lnTo>
                  <a:pt x="74866" y="740473"/>
                </a:lnTo>
                <a:lnTo>
                  <a:pt x="102227" y="777835"/>
                </a:lnTo>
                <a:lnTo>
                  <a:pt x="141732" y="792480"/>
                </a:lnTo>
                <a:lnTo>
                  <a:pt x="232368" y="792480"/>
                </a:lnTo>
                <a:lnTo>
                  <a:pt x="218830" y="813593"/>
                </a:lnTo>
                <a:lnTo>
                  <a:pt x="198323" y="833025"/>
                </a:lnTo>
                <a:lnTo>
                  <a:pt x="174230" y="844866"/>
                </a:lnTo>
                <a:lnTo>
                  <a:pt x="146304" y="8488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0383918" y="457904"/>
            <a:ext cx="355687" cy="606946"/>
          </a:xfrm>
          <a:custGeom>
            <a:avLst/>
            <a:gdLst/>
            <a:ahLst/>
            <a:cxnLst/>
            <a:rect l="l" t="t" r="r" b="b"/>
            <a:pathLst>
              <a:path w="251459" h="858519">
                <a:moveTo>
                  <a:pt x="59436" y="858012"/>
                </a:moveTo>
                <a:lnTo>
                  <a:pt x="56388" y="858012"/>
                </a:lnTo>
                <a:lnTo>
                  <a:pt x="32623" y="856297"/>
                </a:lnTo>
                <a:lnTo>
                  <a:pt x="16002" y="851154"/>
                </a:lnTo>
                <a:lnTo>
                  <a:pt x="6238" y="842581"/>
                </a:lnTo>
                <a:lnTo>
                  <a:pt x="3048" y="830580"/>
                </a:lnTo>
                <a:lnTo>
                  <a:pt x="7620" y="551688"/>
                </a:lnTo>
                <a:lnTo>
                  <a:pt x="75" y="96012"/>
                </a:lnTo>
                <a:lnTo>
                  <a:pt x="1166" y="57340"/>
                </a:lnTo>
                <a:lnTo>
                  <a:pt x="10929" y="18478"/>
                </a:lnTo>
                <a:lnTo>
                  <a:pt x="33528" y="0"/>
                </a:lnTo>
                <a:lnTo>
                  <a:pt x="42672" y="0"/>
                </a:lnTo>
                <a:lnTo>
                  <a:pt x="81295" y="3167"/>
                </a:lnTo>
                <a:lnTo>
                  <a:pt x="144256" y="28932"/>
                </a:lnTo>
                <a:lnTo>
                  <a:pt x="178069" y="64008"/>
                </a:lnTo>
                <a:lnTo>
                  <a:pt x="77724" y="64008"/>
                </a:lnTo>
                <a:lnTo>
                  <a:pt x="70842" y="66555"/>
                </a:lnTo>
                <a:lnTo>
                  <a:pt x="66103" y="74104"/>
                </a:lnTo>
                <a:lnTo>
                  <a:pt x="63365" y="86510"/>
                </a:lnTo>
                <a:lnTo>
                  <a:pt x="62484" y="103632"/>
                </a:lnTo>
                <a:lnTo>
                  <a:pt x="62603" y="143803"/>
                </a:lnTo>
                <a:lnTo>
                  <a:pt x="62723" y="160020"/>
                </a:lnTo>
                <a:lnTo>
                  <a:pt x="63126" y="191071"/>
                </a:lnTo>
                <a:lnTo>
                  <a:pt x="64889" y="272200"/>
                </a:lnTo>
                <a:lnTo>
                  <a:pt x="65341" y="306895"/>
                </a:lnTo>
                <a:lnTo>
                  <a:pt x="65467" y="328564"/>
                </a:lnTo>
                <a:lnTo>
                  <a:pt x="65532" y="358140"/>
                </a:lnTo>
                <a:lnTo>
                  <a:pt x="141721" y="358140"/>
                </a:lnTo>
                <a:lnTo>
                  <a:pt x="140517" y="359473"/>
                </a:lnTo>
                <a:lnTo>
                  <a:pt x="121920" y="374904"/>
                </a:lnTo>
                <a:lnTo>
                  <a:pt x="154543" y="399454"/>
                </a:lnTo>
                <a:lnTo>
                  <a:pt x="178201" y="423672"/>
                </a:lnTo>
                <a:lnTo>
                  <a:pt x="65532" y="423672"/>
                </a:lnTo>
                <a:lnTo>
                  <a:pt x="66926" y="473749"/>
                </a:lnTo>
                <a:lnTo>
                  <a:pt x="68073" y="518693"/>
                </a:lnTo>
                <a:lnTo>
                  <a:pt x="69234" y="571190"/>
                </a:lnTo>
                <a:lnTo>
                  <a:pt x="70188" y="623631"/>
                </a:lnTo>
                <a:lnTo>
                  <a:pt x="70891" y="675393"/>
                </a:lnTo>
                <a:lnTo>
                  <a:pt x="71450" y="738700"/>
                </a:lnTo>
                <a:lnTo>
                  <a:pt x="71628" y="800100"/>
                </a:lnTo>
                <a:lnTo>
                  <a:pt x="186344" y="800100"/>
                </a:lnTo>
                <a:lnTo>
                  <a:pt x="150399" y="831770"/>
                </a:lnTo>
                <a:lnTo>
                  <a:pt x="98488" y="854202"/>
                </a:lnTo>
                <a:lnTo>
                  <a:pt x="79462" y="857107"/>
                </a:lnTo>
                <a:lnTo>
                  <a:pt x="59436" y="858012"/>
                </a:lnTo>
                <a:close/>
              </a:path>
              <a:path w="251459" h="858519">
                <a:moveTo>
                  <a:pt x="141721" y="358140"/>
                </a:moveTo>
                <a:lnTo>
                  <a:pt x="65532" y="358140"/>
                </a:lnTo>
                <a:lnTo>
                  <a:pt x="79819" y="352663"/>
                </a:lnTo>
                <a:lnTo>
                  <a:pt x="92964" y="342900"/>
                </a:lnTo>
                <a:lnTo>
                  <a:pt x="115824" y="309372"/>
                </a:lnTo>
                <a:lnTo>
                  <a:pt x="138755" y="257937"/>
                </a:lnTo>
                <a:lnTo>
                  <a:pt x="144780" y="240792"/>
                </a:lnTo>
                <a:lnTo>
                  <a:pt x="149923" y="226242"/>
                </a:lnTo>
                <a:lnTo>
                  <a:pt x="153924" y="214693"/>
                </a:lnTo>
                <a:lnTo>
                  <a:pt x="156781" y="206287"/>
                </a:lnTo>
                <a:lnTo>
                  <a:pt x="158496" y="201168"/>
                </a:lnTo>
                <a:lnTo>
                  <a:pt x="158496" y="160020"/>
                </a:lnTo>
                <a:lnTo>
                  <a:pt x="144994" y="111371"/>
                </a:lnTo>
                <a:lnTo>
                  <a:pt x="107632" y="72009"/>
                </a:lnTo>
                <a:lnTo>
                  <a:pt x="77724" y="64008"/>
                </a:lnTo>
                <a:lnTo>
                  <a:pt x="178069" y="64008"/>
                </a:lnTo>
                <a:lnTo>
                  <a:pt x="189166" y="79200"/>
                </a:lnTo>
                <a:lnTo>
                  <a:pt x="203454" y="110871"/>
                </a:lnTo>
                <a:lnTo>
                  <a:pt x="212026" y="146542"/>
                </a:lnTo>
                <a:lnTo>
                  <a:pt x="214884" y="185928"/>
                </a:lnTo>
                <a:lnTo>
                  <a:pt x="213169" y="211383"/>
                </a:lnTo>
                <a:lnTo>
                  <a:pt x="199453" y="264580"/>
                </a:lnTo>
                <a:lnTo>
                  <a:pt x="173140" y="318325"/>
                </a:lnTo>
                <a:lnTo>
                  <a:pt x="157543" y="340614"/>
                </a:lnTo>
                <a:lnTo>
                  <a:pt x="141721" y="358140"/>
                </a:lnTo>
                <a:close/>
              </a:path>
              <a:path w="251459" h="858519">
                <a:moveTo>
                  <a:pt x="186344" y="800100"/>
                </a:moveTo>
                <a:lnTo>
                  <a:pt x="71628" y="800100"/>
                </a:lnTo>
                <a:lnTo>
                  <a:pt x="98512" y="793265"/>
                </a:lnTo>
                <a:lnTo>
                  <a:pt x="122110" y="782002"/>
                </a:lnTo>
                <a:lnTo>
                  <a:pt x="160020" y="746760"/>
                </a:lnTo>
                <a:lnTo>
                  <a:pt x="184023" y="701230"/>
                </a:lnTo>
                <a:lnTo>
                  <a:pt x="192024" y="647700"/>
                </a:lnTo>
                <a:lnTo>
                  <a:pt x="191452" y="620863"/>
                </a:lnTo>
                <a:lnTo>
                  <a:pt x="186880" y="571190"/>
                </a:lnTo>
                <a:lnTo>
                  <a:pt x="178017" y="528256"/>
                </a:lnTo>
                <a:lnTo>
                  <a:pt x="161544" y="484632"/>
                </a:lnTo>
                <a:lnTo>
                  <a:pt x="135636" y="446532"/>
                </a:lnTo>
                <a:lnTo>
                  <a:pt x="106680" y="423672"/>
                </a:lnTo>
                <a:lnTo>
                  <a:pt x="178201" y="423672"/>
                </a:lnTo>
                <a:lnTo>
                  <a:pt x="203787" y="458271"/>
                </a:lnTo>
                <a:lnTo>
                  <a:pt x="234125" y="528351"/>
                </a:lnTo>
                <a:lnTo>
                  <a:pt x="243649" y="565404"/>
                </a:lnTo>
                <a:lnTo>
                  <a:pt x="249483" y="603694"/>
                </a:lnTo>
                <a:lnTo>
                  <a:pt x="251460" y="643128"/>
                </a:lnTo>
                <a:lnTo>
                  <a:pt x="250055" y="663725"/>
                </a:lnTo>
                <a:lnTo>
                  <a:pt x="239244" y="705492"/>
                </a:lnTo>
                <a:lnTo>
                  <a:pt x="219837" y="748403"/>
                </a:lnTo>
                <a:lnTo>
                  <a:pt x="199263" y="783312"/>
                </a:lnTo>
                <a:lnTo>
                  <a:pt x="188976" y="797052"/>
                </a:lnTo>
                <a:lnTo>
                  <a:pt x="186344" y="80010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819472" y="438511"/>
            <a:ext cx="412274" cy="642412"/>
          </a:xfrm>
          <a:custGeom>
            <a:avLst/>
            <a:gdLst/>
            <a:ahLst/>
            <a:cxnLst/>
            <a:rect l="l" t="t" r="r" b="b"/>
            <a:pathLst>
              <a:path w="291465" h="908685">
                <a:moveTo>
                  <a:pt x="166041" y="908304"/>
                </a:moveTo>
                <a:lnTo>
                  <a:pt x="122535" y="896088"/>
                </a:lnTo>
                <a:lnTo>
                  <a:pt x="86602" y="863155"/>
                </a:lnTo>
                <a:lnTo>
                  <a:pt x="59242" y="815887"/>
                </a:lnTo>
                <a:lnTo>
                  <a:pt x="44907" y="776406"/>
                </a:lnTo>
                <a:lnTo>
                  <a:pt x="32357" y="731781"/>
                </a:lnTo>
                <a:lnTo>
                  <a:pt x="22166" y="687728"/>
                </a:lnTo>
                <a:lnTo>
                  <a:pt x="15046" y="643985"/>
                </a:lnTo>
                <a:lnTo>
                  <a:pt x="9855" y="598265"/>
                </a:lnTo>
                <a:lnTo>
                  <a:pt x="4414" y="539496"/>
                </a:lnTo>
                <a:lnTo>
                  <a:pt x="1115" y="482822"/>
                </a:lnTo>
                <a:lnTo>
                  <a:pt x="1269" y="472440"/>
                </a:lnTo>
                <a:lnTo>
                  <a:pt x="1329" y="430006"/>
                </a:lnTo>
                <a:lnTo>
                  <a:pt x="1258" y="422338"/>
                </a:lnTo>
                <a:lnTo>
                  <a:pt x="794" y="405384"/>
                </a:lnTo>
                <a:lnTo>
                  <a:pt x="0" y="391453"/>
                </a:lnTo>
                <a:lnTo>
                  <a:pt x="28" y="259080"/>
                </a:lnTo>
                <a:lnTo>
                  <a:pt x="2695" y="209026"/>
                </a:lnTo>
                <a:lnTo>
                  <a:pt x="4878" y="182237"/>
                </a:lnTo>
                <a:lnTo>
                  <a:pt x="10710" y="138588"/>
                </a:lnTo>
                <a:lnTo>
                  <a:pt x="22213" y="91630"/>
                </a:lnTo>
                <a:lnTo>
                  <a:pt x="40692" y="49339"/>
                </a:lnTo>
                <a:lnTo>
                  <a:pt x="67529" y="18002"/>
                </a:lnTo>
                <a:lnTo>
                  <a:pt x="115749" y="0"/>
                </a:lnTo>
                <a:lnTo>
                  <a:pt x="133227" y="857"/>
                </a:lnTo>
                <a:lnTo>
                  <a:pt x="178233" y="13716"/>
                </a:lnTo>
                <a:lnTo>
                  <a:pt x="211451" y="41790"/>
                </a:lnTo>
                <a:lnTo>
                  <a:pt x="223403" y="59436"/>
                </a:lnTo>
                <a:lnTo>
                  <a:pt x="129465" y="59436"/>
                </a:lnTo>
                <a:lnTo>
                  <a:pt x="121750" y="60269"/>
                </a:lnTo>
                <a:lnTo>
                  <a:pt x="91746" y="85534"/>
                </a:lnTo>
                <a:lnTo>
                  <a:pt x="76887" y="126873"/>
                </a:lnTo>
                <a:lnTo>
                  <a:pt x="65647" y="176022"/>
                </a:lnTo>
                <a:lnTo>
                  <a:pt x="62409" y="205740"/>
                </a:lnTo>
                <a:lnTo>
                  <a:pt x="60385" y="221432"/>
                </a:lnTo>
                <a:lnTo>
                  <a:pt x="56313" y="263652"/>
                </a:lnTo>
                <a:lnTo>
                  <a:pt x="54170" y="305228"/>
                </a:lnTo>
                <a:lnTo>
                  <a:pt x="53265" y="320040"/>
                </a:lnTo>
                <a:lnTo>
                  <a:pt x="53027" y="344662"/>
                </a:lnTo>
                <a:lnTo>
                  <a:pt x="52503" y="366141"/>
                </a:lnTo>
                <a:lnTo>
                  <a:pt x="51979" y="384762"/>
                </a:lnTo>
                <a:lnTo>
                  <a:pt x="51741" y="400812"/>
                </a:lnTo>
                <a:lnTo>
                  <a:pt x="52574" y="443936"/>
                </a:lnTo>
                <a:lnTo>
                  <a:pt x="54979" y="484060"/>
                </a:lnTo>
                <a:lnTo>
                  <a:pt x="58813" y="525613"/>
                </a:lnTo>
                <a:lnTo>
                  <a:pt x="63933" y="568452"/>
                </a:lnTo>
                <a:lnTo>
                  <a:pt x="69672" y="610766"/>
                </a:lnTo>
                <a:lnTo>
                  <a:pt x="75553" y="648652"/>
                </a:lnTo>
                <a:lnTo>
                  <a:pt x="88317" y="711708"/>
                </a:lnTo>
                <a:lnTo>
                  <a:pt x="102223" y="764286"/>
                </a:lnTo>
                <a:lnTo>
                  <a:pt x="121845" y="807720"/>
                </a:lnTo>
                <a:lnTo>
                  <a:pt x="155278" y="843510"/>
                </a:lnTo>
                <a:lnTo>
                  <a:pt x="167565" y="845820"/>
                </a:lnTo>
                <a:lnTo>
                  <a:pt x="250130" y="845820"/>
                </a:lnTo>
                <a:lnTo>
                  <a:pt x="245670" y="853630"/>
                </a:lnTo>
                <a:lnTo>
                  <a:pt x="209332" y="893516"/>
                </a:lnTo>
                <a:lnTo>
                  <a:pt x="180852" y="906613"/>
                </a:lnTo>
                <a:lnTo>
                  <a:pt x="166041" y="908304"/>
                </a:lnTo>
                <a:close/>
              </a:path>
              <a:path w="291465" h="908685">
                <a:moveTo>
                  <a:pt x="250130" y="845820"/>
                </a:moveTo>
                <a:lnTo>
                  <a:pt x="167565" y="845820"/>
                </a:lnTo>
                <a:lnTo>
                  <a:pt x="178661" y="843224"/>
                </a:lnTo>
                <a:lnTo>
                  <a:pt x="188901" y="835342"/>
                </a:lnTo>
                <a:lnTo>
                  <a:pt x="213094" y="780288"/>
                </a:lnTo>
                <a:lnTo>
                  <a:pt x="224524" y="727710"/>
                </a:lnTo>
                <a:lnTo>
                  <a:pt x="233406" y="645366"/>
                </a:lnTo>
                <a:lnTo>
                  <a:pt x="236716" y="601599"/>
                </a:lnTo>
                <a:lnTo>
                  <a:pt x="239182" y="539972"/>
                </a:lnTo>
                <a:lnTo>
                  <a:pt x="239163" y="460248"/>
                </a:lnTo>
                <a:lnTo>
                  <a:pt x="239003" y="446555"/>
                </a:lnTo>
                <a:lnTo>
                  <a:pt x="238550" y="430006"/>
                </a:lnTo>
                <a:lnTo>
                  <a:pt x="237669" y="411480"/>
                </a:lnTo>
                <a:lnTo>
                  <a:pt x="237383" y="391453"/>
                </a:lnTo>
                <a:lnTo>
                  <a:pt x="236526" y="372427"/>
                </a:lnTo>
                <a:lnTo>
                  <a:pt x="235097" y="354258"/>
                </a:lnTo>
                <a:lnTo>
                  <a:pt x="233097" y="336804"/>
                </a:lnTo>
                <a:lnTo>
                  <a:pt x="231692" y="318230"/>
                </a:lnTo>
                <a:lnTo>
                  <a:pt x="227739" y="279368"/>
                </a:lnTo>
                <a:lnTo>
                  <a:pt x="222024" y="237958"/>
                </a:lnTo>
                <a:lnTo>
                  <a:pt x="214547" y="199715"/>
                </a:lnTo>
                <a:lnTo>
                  <a:pt x="210237" y="182880"/>
                </a:lnTo>
                <a:lnTo>
                  <a:pt x="206284" y="166258"/>
                </a:lnTo>
                <a:lnTo>
                  <a:pt x="190425" y="120396"/>
                </a:lnTo>
                <a:lnTo>
                  <a:pt x="170708" y="84820"/>
                </a:lnTo>
                <a:lnTo>
                  <a:pt x="137704" y="60555"/>
                </a:lnTo>
                <a:lnTo>
                  <a:pt x="129465" y="59436"/>
                </a:lnTo>
                <a:lnTo>
                  <a:pt x="223403" y="59436"/>
                </a:lnTo>
                <a:lnTo>
                  <a:pt x="228882" y="69461"/>
                </a:lnTo>
                <a:lnTo>
                  <a:pt x="236716" y="83629"/>
                </a:lnTo>
                <a:lnTo>
                  <a:pt x="244265" y="97512"/>
                </a:lnTo>
                <a:lnTo>
                  <a:pt x="262434" y="143446"/>
                </a:lnTo>
                <a:lnTo>
                  <a:pt x="271197" y="185928"/>
                </a:lnTo>
                <a:lnTo>
                  <a:pt x="274602" y="209026"/>
                </a:lnTo>
                <a:lnTo>
                  <a:pt x="277864" y="230124"/>
                </a:lnTo>
                <a:lnTo>
                  <a:pt x="285428" y="281940"/>
                </a:lnTo>
                <a:lnTo>
                  <a:pt x="288318" y="325183"/>
                </a:lnTo>
                <a:lnTo>
                  <a:pt x="290292" y="384762"/>
                </a:lnTo>
                <a:lnTo>
                  <a:pt x="290884" y="430006"/>
                </a:lnTo>
                <a:lnTo>
                  <a:pt x="291009" y="534924"/>
                </a:lnTo>
                <a:lnTo>
                  <a:pt x="281865" y="678180"/>
                </a:lnTo>
                <a:lnTo>
                  <a:pt x="281865" y="682752"/>
                </a:lnTo>
                <a:lnTo>
                  <a:pt x="278745" y="699039"/>
                </a:lnTo>
                <a:lnTo>
                  <a:pt x="276340" y="715899"/>
                </a:lnTo>
                <a:lnTo>
                  <a:pt x="274793" y="733329"/>
                </a:lnTo>
                <a:lnTo>
                  <a:pt x="274245" y="751332"/>
                </a:lnTo>
                <a:lnTo>
                  <a:pt x="273411" y="769358"/>
                </a:lnTo>
                <a:lnTo>
                  <a:pt x="271006" y="786955"/>
                </a:lnTo>
                <a:lnTo>
                  <a:pt x="267173" y="804267"/>
                </a:lnTo>
                <a:lnTo>
                  <a:pt x="262053" y="821436"/>
                </a:lnTo>
                <a:lnTo>
                  <a:pt x="254576" y="838033"/>
                </a:lnTo>
                <a:lnTo>
                  <a:pt x="250130" y="845820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291459" y="452516"/>
            <a:ext cx="308981" cy="615477"/>
          </a:xfrm>
          <a:custGeom>
            <a:avLst/>
            <a:gdLst/>
            <a:ahLst/>
            <a:cxnLst/>
            <a:rect l="l" t="t" r="r" b="b"/>
            <a:pathLst>
              <a:path w="218440" h="870585">
                <a:moveTo>
                  <a:pt x="134112" y="870204"/>
                </a:moveTo>
                <a:lnTo>
                  <a:pt x="124968" y="870204"/>
                </a:lnTo>
                <a:lnTo>
                  <a:pt x="118872" y="868680"/>
                </a:lnTo>
                <a:lnTo>
                  <a:pt x="112776" y="862584"/>
                </a:lnTo>
                <a:lnTo>
                  <a:pt x="106680" y="858012"/>
                </a:lnTo>
                <a:lnTo>
                  <a:pt x="103632" y="850392"/>
                </a:lnTo>
                <a:lnTo>
                  <a:pt x="103632" y="842772"/>
                </a:lnTo>
                <a:lnTo>
                  <a:pt x="109728" y="623316"/>
                </a:lnTo>
                <a:lnTo>
                  <a:pt x="109132" y="605289"/>
                </a:lnTo>
                <a:lnTo>
                  <a:pt x="107251" y="583120"/>
                </a:lnTo>
                <a:lnTo>
                  <a:pt x="103941" y="556664"/>
                </a:lnTo>
                <a:lnTo>
                  <a:pt x="99060" y="525780"/>
                </a:lnTo>
                <a:lnTo>
                  <a:pt x="94178" y="495228"/>
                </a:lnTo>
                <a:lnTo>
                  <a:pt x="90868" y="467677"/>
                </a:lnTo>
                <a:lnTo>
                  <a:pt x="88987" y="443269"/>
                </a:lnTo>
                <a:lnTo>
                  <a:pt x="88392" y="422148"/>
                </a:lnTo>
                <a:lnTo>
                  <a:pt x="87534" y="400692"/>
                </a:lnTo>
                <a:lnTo>
                  <a:pt x="80676" y="352067"/>
                </a:lnTo>
                <a:lnTo>
                  <a:pt x="67556" y="297513"/>
                </a:lnTo>
                <a:lnTo>
                  <a:pt x="52173" y="246173"/>
                </a:lnTo>
                <a:lnTo>
                  <a:pt x="44196" y="222504"/>
                </a:lnTo>
                <a:lnTo>
                  <a:pt x="25074" y="165330"/>
                </a:lnTo>
                <a:lnTo>
                  <a:pt x="11239" y="112585"/>
                </a:lnTo>
                <a:lnTo>
                  <a:pt x="2833" y="64127"/>
                </a:lnTo>
                <a:lnTo>
                  <a:pt x="0" y="19812"/>
                </a:lnTo>
                <a:lnTo>
                  <a:pt x="0" y="15240"/>
                </a:lnTo>
                <a:lnTo>
                  <a:pt x="3048" y="10668"/>
                </a:lnTo>
                <a:lnTo>
                  <a:pt x="10668" y="6096"/>
                </a:lnTo>
                <a:lnTo>
                  <a:pt x="22860" y="0"/>
                </a:lnTo>
                <a:lnTo>
                  <a:pt x="30480" y="0"/>
                </a:lnTo>
                <a:lnTo>
                  <a:pt x="59031" y="40243"/>
                </a:lnTo>
                <a:lnTo>
                  <a:pt x="74676" y="92964"/>
                </a:lnTo>
                <a:lnTo>
                  <a:pt x="79248" y="113299"/>
                </a:lnTo>
                <a:lnTo>
                  <a:pt x="88392" y="153400"/>
                </a:lnTo>
                <a:lnTo>
                  <a:pt x="92964" y="173736"/>
                </a:lnTo>
                <a:lnTo>
                  <a:pt x="97274" y="193381"/>
                </a:lnTo>
                <a:lnTo>
                  <a:pt x="101155" y="213169"/>
                </a:lnTo>
                <a:lnTo>
                  <a:pt x="108204" y="251460"/>
                </a:lnTo>
                <a:lnTo>
                  <a:pt x="112228" y="268938"/>
                </a:lnTo>
                <a:lnTo>
                  <a:pt x="115252" y="282702"/>
                </a:lnTo>
                <a:lnTo>
                  <a:pt x="117419" y="293036"/>
                </a:lnTo>
                <a:lnTo>
                  <a:pt x="118872" y="300228"/>
                </a:lnTo>
                <a:lnTo>
                  <a:pt x="172894" y="300228"/>
                </a:lnTo>
                <a:lnTo>
                  <a:pt x="169926" y="318135"/>
                </a:lnTo>
                <a:lnTo>
                  <a:pt x="164782" y="362426"/>
                </a:lnTo>
                <a:lnTo>
                  <a:pt x="163068" y="399288"/>
                </a:lnTo>
                <a:lnTo>
                  <a:pt x="160020" y="438912"/>
                </a:lnTo>
                <a:lnTo>
                  <a:pt x="160020" y="455676"/>
                </a:lnTo>
                <a:lnTo>
                  <a:pt x="166116" y="755904"/>
                </a:lnTo>
                <a:lnTo>
                  <a:pt x="170688" y="812292"/>
                </a:lnTo>
                <a:lnTo>
                  <a:pt x="170688" y="838200"/>
                </a:lnTo>
                <a:lnTo>
                  <a:pt x="140708" y="869632"/>
                </a:lnTo>
                <a:lnTo>
                  <a:pt x="134112" y="870204"/>
                </a:lnTo>
                <a:close/>
              </a:path>
              <a:path w="218440" h="870585">
                <a:moveTo>
                  <a:pt x="172894" y="300228"/>
                </a:moveTo>
                <a:lnTo>
                  <a:pt x="118872" y="300228"/>
                </a:lnTo>
                <a:lnTo>
                  <a:pt x="120038" y="293917"/>
                </a:lnTo>
                <a:lnTo>
                  <a:pt x="121348" y="284035"/>
                </a:lnTo>
                <a:lnTo>
                  <a:pt x="124968" y="252984"/>
                </a:lnTo>
                <a:lnTo>
                  <a:pt x="126349" y="234434"/>
                </a:lnTo>
                <a:lnTo>
                  <a:pt x="129682" y="196191"/>
                </a:lnTo>
                <a:lnTo>
                  <a:pt x="133611" y="157114"/>
                </a:lnTo>
                <a:lnTo>
                  <a:pt x="139850" y="117205"/>
                </a:lnTo>
                <a:lnTo>
                  <a:pt x="151233" y="57531"/>
                </a:lnTo>
                <a:lnTo>
                  <a:pt x="173474" y="11811"/>
                </a:lnTo>
                <a:lnTo>
                  <a:pt x="187452" y="6096"/>
                </a:lnTo>
                <a:lnTo>
                  <a:pt x="200572" y="6929"/>
                </a:lnTo>
                <a:lnTo>
                  <a:pt x="210121" y="9334"/>
                </a:lnTo>
                <a:lnTo>
                  <a:pt x="215955" y="13168"/>
                </a:lnTo>
                <a:lnTo>
                  <a:pt x="217932" y="18288"/>
                </a:lnTo>
                <a:lnTo>
                  <a:pt x="216217" y="54030"/>
                </a:lnTo>
                <a:lnTo>
                  <a:pt x="211042" y="97536"/>
                </a:lnTo>
                <a:lnTo>
                  <a:pt x="202501" y="148375"/>
                </a:lnTo>
                <a:lnTo>
                  <a:pt x="190500" y="207264"/>
                </a:lnTo>
                <a:lnTo>
                  <a:pt x="178498" y="266414"/>
                </a:lnTo>
                <a:lnTo>
                  <a:pt x="172894" y="30022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1657927" y="454671"/>
            <a:ext cx="457184" cy="618619"/>
          </a:xfrm>
          <a:custGeom>
            <a:avLst/>
            <a:gdLst/>
            <a:ahLst/>
            <a:cxnLst/>
            <a:rect l="l" t="t" r="r" b="b"/>
            <a:pathLst>
              <a:path w="323215" h="875030">
                <a:moveTo>
                  <a:pt x="294132" y="835152"/>
                </a:moveTo>
                <a:lnTo>
                  <a:pt x="213360" y="835152"/>
                </a:lnTo>
                <a:lnTo>
                  <a:pt x="223075" y="834342"/>
                </a:lnTo>
                <a:lnTo>
                  <a:pt x="231648" y="832104"/>
                </a:lnTo>
                <a:lnTo>
                  <a:pt x="259370" y="794004"/>
                </a:lnTo>
                <a:lnTo>
                  <a:pt x="264866" y="749022"/>
                </a:lnTo>
                <a:lnTo>
                  <a:pt x="265176" y="733044"/>
                </a:lnTo>
                <a:lnTo>
                  <a:pt x="265176" y="512064"/>
                </a:lnTo>
                <a:lnTo>
                  <a:pt x="263842" y="467296"/>
                </a:lnTo>
                <a:lnTo>
                  <a:pt x="259080" y="405384"/>
                </a:lnTo>
                <a:lnTo>
                  <a:pt x="255960" y="371998"/>
                </a:lnTo>
                <a:lnTo>
                  <a:pt x="253555" y="342900"/>
                </a:lnTo>
                <a:lnTo>
                  <a:pt x="252007" y="318373"/>
                </a:lnTo>
                <a:lnTo>
                  <a:pt x="251460" y="298704"/>
                </a:lnTo>
                <a:lnTo>
                  <a:pt x="251460" y="291084"/>
                </a:lnTo>
                <a:lnTo>
                  <a:pt x="249936" y="224028"/>
                </a:lnTo>
                <a:lnTo>
                  <a:pt x="240792" y="30480"/>
                </a:lnTo>
                <a:lnTo>
                  <a:pt x="241649" y="23907"/>
                </a:lnTo>
                <a:lnTo>
                  <a:pt x="244221" y="17907"/>
                </a:lnTo>
                <a:lnTo>
                  <a:pt x="283464" y="0"/>
                </a:lnTo>
                <a:lnTo>
                  <a:pt x="310896" y="25908"/>
                </a:lnTo>
                <a:lnTo>
                  <a:pt x="310896" y="44196"/>
                </a:lnTo>
                <a:lnTo>
                  <a:pt x="303276" y="114300"/>
                </a:lnTo>
                <a:lnTo>
                  <a:pt x="303530" y="148216"/>
                </a:lnTo>
                <a:lnTo>
                  <a:pt x="304292" y="187508"/>
                </a:lnTo>
                <a:lnTo>
                  <a:pt x="305562" y="232219"/>
                </a:lnTo>
                <a:lnTo>
                  <a:pt x="307429" y="284561"/>
                </a:lnTo>
                <a:lnTo>
                  <a:pt x="309626" y="338066"/>
                </a:lnTo>
                <a:lnTo>
                  <a:pt x="312420" y="399288"/>
                </a:lnTo>
                <a:lnTo>
                  <a:pt x="316455" y="470257"/>
                </a:lnTo>
                <a:lnTo>
                  <a:pt x="319466" y="531424"/>
                </a:lnTo>
                <a:lnTo>
                  <a:pt x="321527" y="582862"/>
                </a:lnTo>
                <a:lnTo>
                  <a:pt x="322710" y="624644"/>
                </a:lnTo>
                <a:lnTo>
                  <a:pt x="323026" y="651581"/>
                </a:lnTo>
                <a:lnTo>
                  <a:pt x="322937" y="706374"/>
                </a:lnTo>
                <a:lnTo>
                  <a:pt x="321564" y="745236"/>
                </a:lnTo>
                <a:lnTo>
                  <a:pt x="312397" y="794075"/>
                </a:lnTo>
                <a:lnTo>
                  <a:pt x="299561" y="826579"/>
                </a:lnTo>
                <a:lnTo>
                  <a:pt x="294132" y="835152"/>
                </a:lnTo>
                <a:close/>
              </a:path>
              <a:path w="323215" h="875030">
                <a:moveTo>
                  <a:pt x="211836" y="874776"/>
                </a:moveTo>
                <a:lnTo>
                  <a:pt x="149352" y="859726"/>
                </a:lnTo>
                <a:lnTo>
                  <a:pt x="100584" y="813816"/>
                </a:lnTo>
                <a:lnTo>
                  <a:pt x="80319" y="780121"/>
                </a:lnTo>
                <a:lnTo>
                  <a:pt x="63055" y="743140"/>
                </a:lnTo>
                <a:lnTo>
                  <a:pt x="48934" y="703016"/>
                </a:lnTo>
                <a:lnTo>
                  <a:pt x="38100" y="659892"/>
                </a:lnTo>
                <a:lnTo>
                  <a:pt x="28932" y="609004"/>
                </a:lnTo>
                <a:lnTo>
                  <a:pt x="21907" y="561403"/>
                </a:lnTo>
                <a:lnTo>
                  <a:pt x="16883" y="516945"/>
                </a:lnTo>
                <a:lnTo>
                  <a:pt x="13716" y="475488"/>
                </a:lnTo>
                <a:lnTo>
                  <a:pt x="11167" y="427207"/>
                </a:lnTo>
                <a:lnTo>
                  <a:pt x="9058" y="379293"/>
                </a:lnTo>
                <a:lnTo>
                  <a:pt x="7461" y="331744"/>
                </a:lnTo>
                <a:lnTo>
                  <a:pt x="6449" y="284561"/>
                </a:lnTo>
                <a:lnTo>
                  <a:pt x="6096" y="237744"/>
                </a:lnTo>
                <a:lnTo>
                  <a:pt x="7620" y="60960"/>
                </a:lnTo>
                <a:lnTo>
                  <a:pt x="3857" y="55864"/>
                </a:lnTo>
                <a:lnTo>
                  <a:pt x="1524" y="49911"/>
                </a:lnTo>
                <a:lnTo>
                  <a:pt x="333" y="43386"/>
                </a:lnTo>
                <a:lnTo>
                  <a:pt x="0" y="36576"/>
                </a:lnTo>
                <a:lnTo>
                  <a:pt x="571" y="29979"/>
                </a:lnTo>
                <a:lnTo>
                  <a:pt x="22860" y="3048"/>
                </a:lnTo>
                <a:lnTo>
                  <a:pt x="32004" y="3048"/>
                </a:lnTo>
                <a:lnTo>
                  <a:pt x="70580" y="47410"/>
                </a:lnTo>
                <a:lnTo>
                  <a:pt x="83820" y="477012"/>
                </a:lnTo>
                <a:lnTo>
                  <a:pt x="86987" y="486084"/>
                </a:lnTo>
                <a:lnTo>
                  <a:pt x="94488" y="536448"/>
                </a:lnTo>
                <a:lnTo>
                  <a:pt x="97917" y="577405"/>
                </a:lnTo>
                <a:lnTo>
                  <a:pt x="99060" y="608076"/>
                </a:lnTo>
                <a:lnTo>
                  <a:pt x="99631" y="621244"/>
                </a:lnTo>
                <a:lnTo>
                  <a:pt x="101346" y="635698"/>
                </a:lnTo>
                <a:lnTo>
                  <a:pt x="104203" y="651581"/>
                </a:lnTo>
                <a:lnTo>
                  <a:pt x="108204" y="669036"/>
                </a:lnTo>
                <a:lnTo>
                  <a:pt x="112180" y="687562"/>
                </a:lnTo>
                <a:lnTo>
                  <a:pt x="122991" y="725185"/>
                </a:lnTo>
                <a:lnTo>
                  <a:pt x="137207" y="761642"/>
                </a:lnTo>
                <a:lnTo>
                  <a:pt x="167640" y="807720"/>
                </a:lnTo>
                <a:lnTo>
                  <a:pt x="202787" y="833437"/>
                </a:lnTo>
                <a:lnTo>
                  <a:pt x="213360" y="835152"/>
                </a:lnTo>
                <a:lnTo>
                  <a:pt x="294132" y="835152"/>
                </a:lnTo>
                <a:lnTo>
                  <a:pt x="278701" y="852273"/>
                </a:lnTo>
                <a:lnTo>
                  <a:pt x="259842" y="864679"/>
                </a:lnTo>
                <a:lnTo>
                  <a:pt x="237553" y="872228"/>
                </a:lnTo>
                <a:lnTo>
                  <a:pt x="211836" y="87477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2188224" y="452517"/>
            <a:ext cx="347604" cy="610987"/>
          </a:xfrm>
          <a:custGeom>
            <a:avLst/>
            <a:gdLst/>
            <a:ahLst/>
            <a:cxnLst/>
            <a:rect l="l" t="t" r="r" b="b"/>
            <a:pathLst>
              <a:path w="245745" h="864235">
                <a:moveTo>
                  <a:pt x="38100" y="76200"/>
                </a:moveTo>
                <a:lnTo>
                  <a:pt x="3238" y="56769"/>
                </a:lnTo>
                <a:lnTo>
                  <a:pt x="0" y="44196"/>
                </a:lnTo>
                <a:lnTo>
                  <a:pt x="1714" y="38481"/>
                </a:lnTo>
                <a:lnTo>
                  <a:pt x="41981" y="17049"/>
                </a:lnTo>
                <a:lnTo>
                  <a:pt x="94488" y="7620"/>
                </a:lnTo>
                <a:lnTo>
                  <a:pt x="156210" y="2095"/>
                </a:lnTo>
                <a:lnTo>
                  <a:pt x="208788" y="0"/>
                </a:lnTo>
                <a:lnTo>
                  <a:pt x="215384" y="571"/>
                </a:lnTo>
                <a:lnTo>
                  <a:pt x="244530" y="25431"/>
                </a:lnTo>
                <a:lnTo>
                  <a:pt x="245364" y="32004"/>
                </a:lnTo>
                <a:lnTo>
                  <a:pt x="245364" y="41148"/>
                </a:lnTo>
                <a:lnTo>
                  <a:pt x="240792" y="48768"/>
                </a:lnTo>
                <a:lnTo>
                  <a:pt x="234696" y="53340"/>
                </a:lnTo>
                <a:lnTo>
                  <a:pt x="229600" y="57340"/>
                </a:lnTo>
                <a:lnTo>
                  <a:pt x="225234" y="59436"/>
                </a:lnTo>
                <a:lnTo>
                  <a:pt x="158496" y="59436"/>
                </a:lnTo>
                <a:lnTo>
                  <a:pt x="159489" y="70104"/>
                </a:lnTo>
                <a:lnTo>
                  <a:pt x="99060" y="70104"/>
                </a:lnTo>
                <a:lnTo>
                  <a:pt x="38100" y="76200"/>
                </a:lnTo>
                <a:close/>
              </a:path>
              <a:path w="245745" h="864235">
                <a:moveTo>
                  <a:pt x="210312" y="62484"/>
                </a:moveTo>
                <a:lnTo>
                  <a:pt x="170688" y="59436"/>
                </a:lnTo>
                <a:lnTo>
                  <a:pt x="225234" y="59436"/>
                </a:lnTo>
                <a:lnTo>
                  <a:pt x="223647" y="60198"/>
                </a:lnTo>
                <a:lnTo>
                  <a:pt x="217122" y="61912"/>
                </a:lnTo>
                <a:lnTo>
                  <a:pt x="210312" y="62484"/>
                </a:lnTo>
                <a:close/>
              </a:path>
              <a:path w="245745" h="864235">
                <a:moveTo>
                  <a:pt x="150876" y="864108"/>
                </a:moveTo>
                <a:lnTo>
                  <a:pt x="119443" y="837938"/>
                </a:lnTo>
                <a:lnTo>
                  <a:pt x="114300" y="807720"/>
                </a:lnTo>
                <a:lnTo>
                  <a:pt x="123444" y="626364"/>
                </a:lnTo>
                <a:lnTo>
                  <a:pt x="122896" y="593836"/>
                </a:lnTo>
                <a:lnTo>
                  <a:pt x="121348" y="553593"/>
                </a:lnTo>
                <a:lnTo>
                  <a:pt x="118943" y="505920"/>
                </a:lnTo>
                <a:lnTo>
                  <a:pt x="115824" y="451104"/>
                </a:lnTo>
                <a:lnTo>
                  <a:pt x="112061" y="395406"/>
                </a:lnTo>
                <a:lnTo>
                  <a:pt x="109728" y="347281"/>
                </a:lnTo>
                <a:lnTo>
                  <a:pt x="108537" y="306871"/>
                </a:lnTo>
                <a:lnTo>
                  <a:pt x="108204" y="274320"/>
                </a:lnTo>
                <a:lnTo>
                  <a:pt x="109728" y="175260"/>
                </a:lnTo>
                <a:lnTo>
                  <a:pt x="108918" y="137826"/>
                </a:lnTo>
                <a:lnTo>
                  <a:pt x="106680" y="107823"/>
                </a:lnTo>
                <a:lnTo>
                  <a:pt x="103298" y="85248"/>
                </a:lnTo>
                <a:lnTo>
                  <a:pt x="99060" y="70104"/>
                </a:lnTo>
                <a:lnTo>
                  <a:pt x="159489" y="70104"/>
                </a:lnTo>
                <a:lnTo>
                  <a:pt x="161615" y="92916"/>
                </a:lnTo>
                <a:lnTo>
                  <a:pt x="164020" y="127254"/>
                </a:lnTo>
                <a:lnTo>
                  <a:pt x="165568" y="162734"/>
                </a:lnTo>
                <a:lnTo>
                  <a:pt x="166116" y="199644"/>
                </a:lnTo>
                <a:lnTo>
                  <a:pt x="164592" y="345948"/>
                </a:lnTo>
                <a:lnTo>
                  <a:pt x="173736" y="606552"/>
                </a:lnTo>
                <a:lnTo>
                  <a:pt x="182880" y="809244"/>
                </a:lnTo>
                <a:lnTo>
                  <a:pt x="180879" y="833247"/>
                </a:lnTo>
                <a:lnTo>
                  <a:pt x="174879" y="850392"/>
                </a:lnTo>
                <a:lnTo>
                  <a:pt x="164877" y="860679"/>
                </a:lnTo>
                <a:lnTo>
                  <a:pt x="150876" y="86410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2587024" y="454671"/>
            <a:ext cx="459879" cy="618619"/>
          </a:xfrm>
          <a:custGeom>
            <a:avLst/>
            <a:gdLst/>
            <a:ahLst/>
            <a:cxnLst/>
            <a:rect l="l" t="t" r="r" b="b"/>
            <a:pathLst>
              <a:path w="325120" h="875030">
                <a:moveTo>
                  <a:pt x="295656" y="835152"/>
                </a:moveTo>
                <a:lnTo>
                  <a:pt x="213360" y="835152"/>
                </a:lnTo>
                <a:lnTo>
                  <a:pt x="223956" y="834342"/>
                </a:lnTo>
                <a:lnTo>
                  <a:pt x="232981" y="832104"/>
                </a:lnTo>
                <a:lnTo>
                  <a:pt x="260604" y="795528"/>
                </a:lnTo>
                <a:lnTo>
                  <a:pt x="266390" y="749022"/>
                </a:lnTo>
                <a:lnTo>
                  <a:pt x="266700" y="733044"/>
                </a:lnTo>
                <a:lnTo>
                  <a:pt x="266700" y="512064"/>
                </a:lnTo>
                <a:lnTo>
                  <a:pt x="266152" y="491751"/>
                </a:lnTo>
                <a:lnTo>
                  <a:pt x="264604" y="467296"/>
                </a:lnTo>
                <a:lnTo>
                  <a:pt x="262199" y="438554"/>
                </a:lnTo>
                <a:lnTo>
                  <a:pt x="255960" y="371998"/>
                </a:lnTo>
                <a:lnTo>
                  <a:pt x="253555" y="342900"/>
                </a:lnTo>
                <a:lnTo>
                  <a:pt x="252007" y="318373"/>
                </a:lnTo>
                <a:lnTo>
                  <a:pt x="251460" y="298704"/>
                </a:lnTo>
                <a:lnTo>
                  <a:pt x="251460" y="291084"/>
                </a:lnTo>
                <a:lnTo>
                  <a:pt x="249936" y="224028"/>
                </a:lnTo>
                <a:lnTo>
                  <a:pt x="242316" y="30480"/>
                </a:lnTo>
                <a:lnTo>
                  <a:pt x="243173" y="23907"/>
                </a:lnTo>
                <a:lnTo>
                  <a:pt x="245745" y="17907"/>
                </a:lnTo>
                <a:lnTo>
                  <a:pt x="284988" y="0"/>
                </a:lnTo>
                <a:lnTo>
                  <a:pt x="312420" y="25908"/>
                </a:lnTo>
                <a:lnTo>
                  <a:pt x="312420" y="44196"/>
                </a:lnTo>
                <a:lnTo>
                  <a:pt x="303276" y="114300"/>
                </a:lnTo>
                <a:lnTo>
                  <a:pt x="303537" y="148216"/>
                </a:lnTo>
                <a:lnTo>
                  <a:pt x="304348" y="187508"/>
                </a:lnTo>
                <a:lnTo>
                  <a:pt x="305752" y="232219"/>
                </a:lnTo>
                <a:lnTo>
                  <a:pt x="307791" y="282391"/>
                </a:lnTo>
                <a:lnTo>
                  <a:pt x="310507" y="338066"/>
                </a:lnTo>
                <a:lnTo>
                  <a:pt x="313944" y="399288"/>
                </a:lnTo>
                <a:lnTo>
                  <a:pt x="317718" y="477012"/>
                </a:lnTo>
                <a:lnTo>
                  <a:pt x="320332" y="531424"/>
                </a:lnTo>
                <a:lnTo>
                  <a:pt x="322612" y="582862"/>
                </a:lnTo>
                <a:lnTo>
                  <a:pt x="324087" y="624644"/>
                </a:lnTo>
                <a:lnTo>
                  <a:pt x="324585" y="659892"/>
                </a:lnTo>
                <a:lnTo>
                  <a:pt x="324344" y="687562"/>
                </a:lnTo>
                <a:lnTo>
                  <a:pt x="323659" y="712470"/>
                </a:lnTo>
                <a:lnTo>
                  <a:pt x="322683" y="731853"/>
                </a:lnTo>
                <a:lnTo>
                  <a:pt x="321564" y="745236"/>
                </a:lnTo>
                <a:lnTo>
                  <a:pt x="321016" y="756927"/>
                </a:lnTo>
                <a:lnTo>
                  <a:pt x="310229" y="806005"/>
                </a:lnTo>
                <a:lnTo>
                  <a:pt x="301085" y="826579"/>
                </a:lnTo>
                <a:lnTo>
                  <a:pt x="295656" y="835152"/>
                </a:lnTo>
                <a:close/>
              </a:path>
              <a:path w="325120" h="875030">
                <a:moveTo>
                  <a:pt x="211836" y="874776"/>
                </a:moveTo>
                <a:lnTo>
                  <a:pt x="149923" y="859726"/>
                </a:lnTo>
                <a:lnTo>
                  <a:pt x="100584" y="813816"/>
                </a:lnTo>
                <a:lnTo>
                  <a:pt x="80557" y="780121"/>
                </a:lnTo>
                <a:lnTo>
                  <a:pt x="63817" y="743140"/>
                </a:lnTo>
                <a:lnTo>
                  <a:pt x="50220" y="703016"/>
                </a:lnTo>
                <a:lnTo>
                  <a:pt x="39624" y="659892"/>
                </a:lnTo>
                <a:lnTo>
                  <a:pt x="30218" y="609004"/>
                </a:lnTo>
                <a:lnTo>
                  <a:pt x="22669" y="561403"/>
                </a:lnTo>
                <a:lnTo>
                  <a:pt x="17121" y="516945"/>
                </a:lnTo>
                <a:lnTo>
                  <a:pt x="13716" y="475488"/>
                </a:lnTo>
                <a:lnTo>
                  <a:pt x="11326" y="427207"/>
                </a:lnTo>
                <a:lnTo>
                  <a:pt x="9595" y="379293"/>
                </a:lnTo>
                <a:lnTo>
                  <a:pt x="8449" y="331744"/>
                </a:lnTo>
                <a:lnTo>
                  <a:pt x="7815" y="284561"/>
                </a:lnTo>
                <a:lnTo>
                  <a:pt x="7738" y="224028"/>
                </a:lnTo>
                <a:lnTo>
                  <a:pt x="9144" y="60960"/>
                </a:lnTo>
                <a:lnTo>
                  <a:pt x="5143" y="55864"/>
                </a:lnTo>
                <a:lnTo>
                  <a:pt x="2286" y="49911"/>
                </a:lnTo>
                <a:lnTo>
                  <a:pt x="571" y="43386"/>
                </a:lnTo>
                <a:lnTo>
                  <a:pt x="0" y="36576"/>
                </a:lnTo>
                <a:lnTo>
                  <a:pt x="571" y="29979"/>
                </a:lnTo>
                <a:lnTo>
                  <a:pt x="24384" y="3048"/>
                </a:lnTo>
                <a:lnTo>
                  <a:pt x="32004" y="3048"/>
                </a:lnTo>
                <a:lnTo>
                  <a:pt x="70580" y="47410"/>
                </a:lnTo>
                <a:lnTo>
                  <a:pt x="83820" y="477012"/>
                </a:lnTo>
                <a:lnTo>
                  <a:pt x="87225" y="486084"/>
                </a:lnTo>
                <a:lnTo>
                  <a:pt x="96012" y="536448"/>
                </a:lnTo>
                <a:lnTo>
                  <a:pt x="99441" y="577405"/>
                </a:lnTo>
                <a:lnTo>
                  <a:pt x="100607" y="609004"/>
                </a:lnTo>
                <a:lnTo>
                  <a:pt x="100917" y="621244"/>
                </a:lnTo>
                <a:lnTo>
                  <a:pt x="112180" y="687562"/>
                </a:lnTo>
                <a:lnTo>
                  <a:pt x="122991" y="725185"/>
                </a:lnTo>
                <a:lnTo>
                  <a:pt x="137874" y="761642"/>
                </a:lnTo>
                <a:lnTo>
                  <a:pt x="169164" y="807720"/>
                </a:lnTo>
                <a:lnTo>
                  <a:pt x="202811" y="833437"/>
                </a:lnTo>
                <a:lnTo>
                  <a:pt x="213360" y="835152"/>
                </a:lnTo>
                <a:lnTo>
                  <a:pt x="295656" y="835152"/>
                </a:lnTo>
                <a:lnTo>
                  <a:pt x="280201" y="852273"/>
                </a:lnTo>
                <a:lnTo>
                  <a:pt x="261175" y="864679"/>
                </a:lnTo>
                <a:lnTo>
                  <a:pt x="238434" y="872228"/>
                </a:lnTo>
                <a:lnTo>
                  <a:pt x="211836" y="874776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571698" y="3199938"/>
            <a:ext cx="316885" cy="2144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692282" y="2968613"/>
            <a:ext cx="432035" cy="242420"/>
          </a:xfrm>
          <a:custGeom>
            <a:avLst/>
            <a:gdLst/>
            <a:ahLst/>
            <a:cxnLst/>
            <a:rect l="l" t="t" r="r" b="b"/>
            <a:pathLst>
              <a:path w="305434" h="342900">
                <a:moveTo>
                  <a:pt x="99155" y="264499"/>
                </a:moveTo>
                <a:lnTo>
                  <a:pt x="38004" y="239387"/>
                </a:lnTo>
                <a:lnTo>
                  <a:pt x="1619" y="179379"/>
                </a:lnTo>
                <a:lnTo>
                  <a:pt x="0" y="135231"/>
                </a:lnTo>
                <a:lnTo>
                  <a:pt x="9239" y="93654"/>
                </a:lnTo>
                <a:lnTo>
                  <a:pt x="29908" y="57221"/>
                </a:lnTo>
                <a:lnTo>
                  <a:pt x="62579" y="28503"/>
                </a:lnTo>
                <a:lnTo>
                  <a:pt x="99107" y="10620"/>
                </a:lnTo>
                <a:lnTo>
                  <a:pt x="138779" y="881"/>
                </a:lnTo>
                <a:lnTo>
                  <a:pt x="179593" y="0"/>
                </a:lnTo>
                <a:lnTo>
                  <a:pt x="219551" y="8691"/>
                </a:lnTo>
                <a:lnTo>
                  <a:pt x="222229" y="10215"/>
                </a:lnTo>
                <a:lnTo>
                  <a:pt x="164687" y="10215"/>
                </a:lnTo>
                <a:lnTo>
                  <a:pt x="122610" y="15073"/>
                </a:lnTo>
                <a:lnTo>
                  <a:pt x="81819" y="29646"/>
                </a:lnTo>
                <a:lnTo>
                  <a:pt x="47029" y="53935"/>
                </a:lnTo>
                <a:lnTo>
                  <a:pt x="22955" y="87939"/>
                </a:lnTo>
                <a:lnTo>
                  <a:pt x="10572" y="137660"/>
                </a:lnTo>
                <a:lnTo>
                  <a:pt x="10739" y="163591"/>
                </a:lnTo>
                <a:lnTo>
                  <a:pt x="29170" y="215693"/>
                </a:lnTo>
                <a:lnTo>
                  <a:pt x="76842" y="246602"/>
                </a:lnTo>
                <a:lnTo>
                  <a:pt x="105251" y="254055"/>
                </a:lnTo>
                <a:lnTo>
                  <a:pt x="111347" y="257103"/>
                </a:lnTo>
                <a:lnTo>
                  <a:pt x="111347" y="260151"/>
                </a:lnTo>
                <a:lnTo>
                  <a:pt x="99155" y="260151"/>
                </a:lnTo>
                <a:lnTo>
                  <a:pt x="99155" y="264499"/>
                </a:lnTo>
                <a:close/>
              </a:path>
              <a:path w="305434" h="342900">
                <a:moveTo>
                  <a:pt x="166211" y="264723"/>
                </a:moveTo>
                <a:lnTo>
                  <a:pt x="165957" y="263453"/>
                </a:lnTo>
                <a:lnTo>
                  <a:pt x="169259" y="260151"/>
                </a:lnTo>
                <a:lnTo>
                  <a:pt x="164856" y="257950"/>
                </a:lnTo>
                <a:lnTo>
                  <a:pt x="164687" y="257103"/>
                </a:lnTo>
                <a:lnTo>
                  <a:pt x="169259" y="255579"/>
                </a:lnTo>
                <a:lnTo>
                  <a:pt x="197286" y="248935"/>
                </a:lnTo>
                <a:lnTo>
                  <a:pt x="226599" y="243578"/>
                </a:lnTo>
                <a:lnTo>
                  <a:pt x="253912" y="233934"/>
                </a:lnTo>
                <a:lnTo>
                  <a:pt x="275939" y="214431"/>
                </a:lnTo>
                <a:lnTo>
                  <a:pt x="287726" y="189595"/>
                </a:lnTo>
                <a:lnTo>
                  <a:pt x="293655" y="162044"/>
                </a:lnTo>
                <a:lnTo>
                  <a:pt x="294155" y="133635"/>
                </a:lnTo>
                <a:lnTo>
                  <a:pt x="289655" y="106227"/>
                </a:lnTo>
                <a:lnTo>
                  <a:pt x="272915" y="65508"/>
                </a:lnTo>
                <a:lnTo>
                  <a:pt x="244887" y="35361"/>
                </a:lnTo>
                <a:lnTo>
                  <a:pt x="208002" y="16644"/>
                </a:lnTo>
                <a:lnTo>
                  <a:pt x="164687" y="10215"/>
                </a:lnTo>
                <a:lnTo>
                  <a:pt x="222229" y="10215"/>
                </a:lnTo>
                <a:lnTo>
                  <a:pt x="256674" y="29813"/>
                </a:lnTo>
                <a:lnTo>
                  <a:pt x="283368" y="59936"/>
                </a:lnTo>
                <a:lnTo>
                  <a:pt x="299489" y="97202"/>
                </a:lnTo>
                <a:lnTo>
                  <a:pt x="304895" y="139755"/>
                </a:lnTo>
                <a:lnTo>
                  <a:pt x="303561" y="164330"/>
                </a:lnTo>
                <a:lnTo>
                  <a:pt x="289464" y="211764"/>
                </a:lnTo>
                <a:lnTo>
                  <a:pt x="251150" y="246054"/>
                </a:lnTo>
                <a:lnTo>
                  <a:pt x="170783" y="263199"/>
                </a:lnTo>
                <a:lnTo>
                  <a:pt x="166211" y="264723"/>
                </a:lnTo>
                <a:close/>
              </a:path>
              <a:path w="305434" h="342900">
                <a:moveTo>
                  <a:pt x="112109" y="334827"/>
                </a:moveTo>
                <a:lnTo>
                  <a:pt x="111347" y="334827"/>
                </a:lnTo>
                <a:lnTo>
                  <a:pt x="111347" y="317980"/>
                </a:lnTo>
                <a:lnTo>
                  <a:pt x="114633" y="313729"/>
                </a:lnTo>
                <a:lnTo>
                  <a:pt x="143113" y="278201"/>
                </a:lnTo>
                <a:lnTo>
                  <a:pt x="157067" y="260151"/>
                </a:lnTo>
                <a:lnTo>
                  <a:pt x="160115" y="255579"/>
                </a:lnTo>
                <a:lnTo>
                  <a:pt x="164856" y="257950"/>
                </a:lnTo>
                <a:lnTo>
                  <a:pt x="165957" y="263453"/>
                </a:lnTo>
                <a:lnTo>
                  <a:pt x="164687" y="264723"/>
                </a:lnTo>
                <a:lnTo>
                  <a:pt x="112109" y="334827"/>
                </a:lnTo>
                <a:close/>
              </a:path>
              <a:path w="305434" h="342900">
                <a:moveTo>
                  <a:pt x="165957" y="263453"/>
                </a:moveTo>
                <a:lnTo>
                  <a:pt x="164856" y="257950"/>
                </a:lnTo>
                <a:lnTo>
                  <a:pt x="169259" y="260151"/>
                </a:lnTo>
                <a:lnTo>
                  <a:pt x="165957" y="263453"/>
                </a:lnTo>
                <a:close/>
              </a:path>
              <a:path w="305434" h="342900">
                <a:moveTo>
                  <a:pt x="105251" y="266247"/>
                </a:moveTo>
                <a:lnTo>
                  <a:pt x="99155" y="264499"/>
                </a:lnTo>
                <a:lnTo>
                  <a:pt x="99155" y="260151"/>
                </a:lnTo>
                <a:lnTo>
                  <a:pt x="105251" y="266247"/>
                </a:lnTo>
                <a:close/>
              </a:path>
              <a:path w="305434" h="342900">
                <a:moveTo>
                  <a:pt x="111347" y="266247"/>
                </a:moveTo>
                <a:lnTo>
                  <a:pt x="105251" y="266247"/>
                </a:lnTo>
                <a:lnTo>
                  <a:pt x="99155" y="260151"/>
                </a:lnTo>
                <a:lnTo>
                  <a:pt x="111347" y="260151"/>
                </a:lnTo>
                <a:lnTo>
                  <a:pt x="111347" y="266247"/>
                </a:lnTo>
                <a:close/>
              </a:path>
              <a:path w="305434" h="342900">
                <a:moveTo>
                  <a:pt x="106775" y="342447"/>
                </a:moveTo>
                <a:lnTo>
                  <a:pt x="99155" y="339399"/>
                </a:lnTo>
                <a:lnTo>
                  <a:pt x="99155" y="264499"/>
                </a:lnTo>
                <a:lnTo>
                  <a:pt x="105251" y="266247"/>
                </a:lnTo>
                <a:lnTo>
                  <a:pt x="111347" y="266247"/>
                </a:lnTo>
                <a:lnTo>
                  <a:pt x="111347" y="317980"/>
                </a:lnTo>
                <a:lnTo>
                  <a:pt x="100679" y="331779"/>
                </a:lnTo>
                <a:lnTo>
                  <a:pt x="106775" y="334827"/>
                </a:lnTo>
                <a:lnTo>
                  <a:pt x="112109" y="334827"/>
                </a:lnTo>
                <a:lnTo>
                  <a:pt x="109823" y="337875"/>
                </a:lnTo>
                <a:lnTo>
                  <a:pt x="106775" y="342447"/>
                </a:lnTo>
                <a:close/>
              </a:path>
              <a:path w="305434" h="342900">
                <a:moveTo>
                  <a:pt x="111347" y="334827"/>
                </a:moveTo>
                <a:lnTo>
                  <a:pt x="106775" y="334827"/>
                </a:lnTo>
                <a:lnTo>
                  <a:pt x="100679" y="331779"/>
                </a:lnTo>
                <a:lnTo>
                  <a:pt x="111347" y="317980"/>
                </a:lnTo>
                <a:lnTo>
                  <a:pt x="111347" y="334827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1746310" y="3017855"/>
            <a:ext cx="62874" cy="49831"/>
          </a:xfrm>
          <a:custGeom>
            <a:avLst/>
            <a:gdLst/>
            <a:ahLst/>
            <a:cxnLst/>
            <a:rect l="l" t="t" r="r" b="b"/>
            <a:pathLst>
              <a:path w="44450" h="70485">
                <a:moveTo>
                  <a:pt x="3048" y="70104"/>
                </a:moveTo>
                <a:lnTo>
                  <a:pt x="0" y="70104"/>
                </a:lnTo>
                <a:lnTo>
                  <a:pt x="0" y="68580"/>
                </a:lnTo>
                <a:lnTo>
                  <a:pt x="1476" y="47601"/>
                </a:lnTo>
                <a:lnTo>
                  <a:pt x="9525" y="28765"/>
                </a:lnTo>
                <a:lnTo>
                  <a:pt x="22717" y="13073"/>
                </a:lnTo>
                <a:lnTo>
                  <a:pt x="39624" y="1524"/>
                </a:lnTo>
                <a:lnTo>
                  <a:pt x="41148" y="0"/>
                </a:lnTo>
                <a:lnTo>
                  <a:pt x="44196" y="3048"/>
                </a:lnTo>
                <a:lnTo>
                  <a:pt x="42672" y="4572"/>
                </a:lnTo>
                <a:lnTo>
                  <a:pt x="26836" y="16930"/>
                </a:lnTo>
                <a:lnTo>
                  <a:pt x="14287" y="31432"/>
                </a:lnTo>
                <a:lnTo>
                  <a:pt x="6024" y="48506"/>
                </a:lnTo>
                <a:lnTo>
                  <a:pt x="3048" y="68580"/>
                </a:lnTo>
                <a:lnTo>
                  <a:pt x="3048" y="70104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1780799" y="3029707"/>
            <a:ext cx="45807" cy="30527"/>
          </a:xfrm>
          <a:custGeom>
            <a:avLst/>
            <a:gdLst/>
            <a:ahLst/>
            <a:cxnLst/>
            <a:rect l="l" t="t" r="r" b="b"/>
            <a:pathLst>
              <a:path w="32384" h="43179">
                <a:moveTo>
                  <a:pt x="3048" y="42672"/>
                </a:moveTo>
                <a:lnTo>
                  <a:pt x="0" y="42672"/>
                </a:lnTo>
                <a:lnTo>
                  <a:pt x="0" y="39624"/>
                </a:lnTo>
                <a:lnTo>
                  <a:pt x="3238" y="27455"/>
                </a:lnTo>
                <a:lnTo>
                  <a:pt x="9906" y="16573"/>
                </a:lnTo>
                <a:lnTo>
                  <a:pt x="18859" y="7691"/>
                </a:lnTo>
                <a:lnTo>
                  <a:pt x="28956" y="1524"/>
                </a:lnTo>
                <a:lnTo>
                  <a:pt x="30480" y="0"/>
                </a:lnTo>
                <a:lnTo>
                  <a:pt x="32004" y="3048"/>
                </a:lnTo>
                <a:lnTo>
                  <a:pt x="30480" y="4572"/>
                </a:lnTo>
                <a:lnTo>
                  <a:pt x="22359" y="12406"/>
                </a:lnTo>
                <a:lnTo>
                  <a:pt x="14668" y="20383"/>
                </a:lnTo>
                <a:lnTo>
                  <a:pt x="8405" y="29217"/>
                </a:lnTo>
                <a:lnTo>
                  <a:pt x="4572" y="39624"/>
                </a:lnTo>
                <a:lnTo>
                  <a:pt x="3048" y="42672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311268" y="2581499"/>
            <a:ext cx="329640" cy="183161"/>
          </a:xfrm>
          <a:custGeom>
            <a:avLst/>
            <a:gdLst/>
            <a:ahLst/>
            <a:cxnLst/>
            <a:rect l="l" t="t" r="r" b="b"/>
            <a:pathLst>
              <a:path w="233045" h="259079">
                <a:moveTo>
                  <a:pt x="13428" y="259080"/>
                </a:moveTo>
                <a:lnTo>
                  <a:pt x="2760" y="259080"/>
                </a:lnTo>
                <a:lnTo>
                  <a:pt x="1236" y="252984"/>
                </a:lnTo>
                <a:lnTo>
                  <a:pt x="120" y="206097"/>
                </a:lnTo>
                <a:lnTo>
                  <a:pt x="0" y="145923"/>
                </a:lnTo>
                <a:lnTo>
                  <a:pt x="317" y="110680"/>
                </a:lnTo>
                <a:lnTo>
                  <a:pt x="921" y="59436"/>
                </a:lnTo>
                <a:lnTo>
                  <a:pt x="1121" y="28194"/>
                </a:lnTo>
                <a:lnTo>
                  <a:pt x="1236" y="4572"/>
                </a:lnTo>
                <a:lnTo>
                  <a:pt x="7332" y="0"/>
                </a:lnTo>
                <a:lnTo>
                  <a:pt x="11904" y="1524"/>
                </a:lnTo>
                <a:lnTo>
                  <a:pt x="31041" y="10668"/>
                </a:lnTo>
                <a:lnTo>
                  <a:pt x="16476" y="10668"/>
                </a:lnTo>
                <a:lnTo>
                  <a:pt x="13428" y="12192"/>
                </a:lnTo>
                <a:lnTo>
                  <a:pt x="10380" y="15240"/>
                </a:lnTo>
                <a:lnTo>
                  <a:pt x="7332" y="16764"/>
                </a:lnTo>
                <a:lnTo>
                  <a:pt x="16503" y="21302"/>
                </a:lnTo>
                <a:lnTo>
                  <a:pt x="16623" y="68841"/>
                </a:lnTo>
                <a:lnTo>
                  <a:pt x="16501" y="150209"/>
                </a:lnTo>
                <a:lnTo>
                  <a:pt x="15492" y="203777"/>
                </a:lnTo>
                <a:lnTo>
                  <a:pt x="13428" y="251460"/>
                </a:lnTo>
                <a:lnTo>
                  <a:pt x="13428" y="259080"/>
                </a:lnTo>
                <a:close/>
              </a:path>
              <a:path w="233045" h="259079">
                <a:moveTo>
                  <a:pt x="16503" y="21302"/>
                </a:moveTo>
                <a:lnTo>
                  <a:pt x="7332" y="16764"/>
                </a:lnTo>
                <a:lnTo>
                  <a:pt x="10380" y="15240"/>
                </a:lnTo>
                <a:lnTo>
                  <a:pt x="13428" y="12192"/>
                </a:lnTo>
                <a:lnTo>
                  <a:pt x="16476" y="10668"/>
                </a:lnTo>
                <a:lnTo>
                  <a:pt x="16503" y="21302"/>
                </a:lnTo>
                <a:close/>
              </a:path>
              <a:path w="233045" h="259079">
                <a:moveTo>
                  <a:pt x="216729" y="128625"/>
                </a:moveTo>
                <a:lnTo>
                  <a:pt x="138396" y="81724"/>
                </a:lnTo>
                <a:lnTo>
                  <a:pt x="16503" y="21302"/>
                </a:lnTo>
                <a:lnTo>
                  <a:pt x="16476" y="10668"/>
                </a:lnTo>
                <a:lnTo>
                  <a:pt x="31041" y="10668"/>
                </a:lnTo>
                <a:lnTo>
                  <a:pt x="102558" y="44815"/>
                </a:lnTo>
                <a:lnTo>
                  <a:pt x="150564" y="68841"/>
                </a:lnTo>
                <a:lnTo>
                  <a:pt x="186521" y="88796"/>
                </a:lnTo>
                <a:lnTo>
                  <a:pt x="222406" y="110680"/>
                </a:lnTo>
                <a:lnTo>
                  <a:pt x="232047" y="124968"/>
                </a:lnTo>
                <a:lnTo>
                  <a:pt x="219168" y="124968"/>
                </a:lnTo>
                <a:lnTo>
                  <a:pt x="216120" y="126492"/>
                </a:lnTo>
                <a:lnTo>
                  <a:pt x="216991" y="128233"/>
                </a:lnTo>
                <a:lnTo>
                  <a:pt x="216729" y="128625"/>
                </a:lnTo>
                <a:close/>
              </a:path>
              <a:path w="233045" h="259079">
                <a:moveTo>
                  <a:pt x="232366" y="129540"/>
                </a:moveTo>
                <a:lnTo>
                  <a:pt x="217644" y="129540"/>
                </a:lnTo>
                <a:lnTo>
                  <a:pt x="216991" y="128233"/>
                </a:lnTo>
                <a:lnTo>
                  <a:pt x="219168" y="124968"/>
                </a:lnTo>
                <a:lnTo>
                  <a:pt x="232047" y="124968"/>
                </a:lnTo>
                <a:lnTo>
                  <a:pt x="232884" y="128016"/>
                </a:lnTo>
                <a:lnTo>
                  <a:pt x="232366" y="129540"/>
                </a:lnTo>
                <a:close/>
              </a:path>
              <a:path w="233045" h="259079">
                <a:moveTo>
                  <a:pt x="217644" y="129540"/>
                </a:moveTo>
                <a:lnTo>
                  <a:pt x="216729" y="128625"/>
                </a:lnTo>
                <a:lnTo>
                  <a:pt x="216991" y="128233"/>
                </a:lnTo>
                <a:lnTo>
                  <a:pt x="217644" y="129540"/>
                </a:lnTo>
                <a:close/>
              </a:path>
              <a:path w="233045" h="259079">
                <a:moveTo>
                  <a:pt x="18643" y="257746"/>
                </a:moveTo>
                <a:lnTo>
                  <a:pt x="14380" y="253365"/>
                </a:lnTo>
                <a:lnTo>
                  <a:pt x="13832" y="247269"/>
                </a:lnTo>
                <a:lnTo>
                  <a:pt x="18000" y="242316"/>
                </a:lnTo>
                <a:lnTo>
                  <a:pt x="41979" y="230624"/>
                </a:lnTo>
                <a:lnTo>
                  <a:pt x="65815" y="218503"/>
                </a:lnTo>
                <a:lnTo>
                  <a:pt x="89366" y="206097"/>
                </a:lnTo>
                <a:lnTo>
                  <a:pt x="129633" y="184142"/>
                </a:lnTo>
                <a:lnTo>
                  <a:pt x="146778" y="174307"/>
                </a:lnTo>
                <a:lnTo>
                  <a:pt x="181068" y="153924"/>
                </a:lnTo>
                <a:lnTo>
                  <a:pt x="187902" y="150209"/>
                </a:lnTo>
                <a:lnTo>
                  <a:pt x="194593" y="145923"/>
                </a:lnTo>
                <a:lnTo>
                  <a:pt x="200999" y="141065"/>
                </a:lnTo>
                <a:lnTo>
                  <a:pt x="206976" y="135636"/>
                </a:lnTo>
                <a:lnTo>
                  <a:pt x="210024" y="134112"/>
                </a:lnTo>
                <a:lnTo>
                  <a:pt x="213072" y="131064"/>
                </a:lnTo>
                <a:lnTo>
                  <a:pt x="216120" y="129540"/>
                </a:lnTo>
                <a:lnTo>
                  <a:pt x="216729" y="128625"/>
                </a:lnTo>
                <a:lnTo>
                  <a:pt x="217644" y="129540"/>
                </a:lnTo>
                <a:lnTo>
                  <a:pt x="232366" y="129540"/>
                </a:lnTo>
                <a:lnTo>
                  <a:pt x="229883" y="136850"/>
                </a:lnTo>
                <a:lnTo>
                  <a:pt x="188283" y="169425"/>
                </a:lnTo>
                <a:lnTo>
                  <a:pt x="135348" y="199644"/>
                </a:lnTo>
                <a:lnTo>
                  <a:pt x="80484" y="229171"/>
                </a:lnTo>
                <a:lnTo>
                  <a:pt x="25620" y="257556"/>
                </a:lnTo>
                <a:lnTo>
                  <a:pt x="18643" y="257746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1113677" y="2515519"/>
            <a:ext cx="617064" cy="310656"/>
          </a:xfrm>
          <a:custGeom>
            <a:avLst/>
            <a:gdLst/>
            <a:ahLst/>
            <a:cxnLst/>
            <a:rect l="l" t="t" r="r" b="b"/>
            <a:pathLst>
              <a:path w="436245" h="439420">
                <a:moveTo>
                  <a:pt x="64798" y="372698"/>
                </a:moveTo>
                <a:lnTo>
                  <a:pt x="32246" y="339155"/>
                </a:lnTo>
                <a:lnTo>
                  <a:pt x="13179" y="302337"/>
                </a:lnTo>
                <a:lnTo>
                  <a:pt x="2561" y="261916"/>
                </a:lnTo>
                <a:lnTo>
                  <a:pt x="0" y="219565"/>
                </a:lnTo>
                <a:lnTo>
                  <a:pt x="5100" y="176959"/>
                </a:lnTo>
                <a:lnTo>
                  <a:pt x="17471" y="135770"/>
                </a:lnTo>
                <a:lnTo>
                  <a:pt x="36717" y="97671"/>
                </a:lnTo>
                <a:lnTo>
                  <a:pt x="62447" y="64337"/>
                </a:lnTo>
                <a:lnTo>
                  <a:pt x="94267" y="37440"/>
                </a:lnTo>
                <a:lnTo>
                  <a:pt x="131783" y="18653"/>
                </a:lnTo>
                <a:lnTo>
                  <a:pt x="175857" y="6035"/>
                </a:lnTo>
                <a:lnTo>
                  <a:pt x="222491" y="0"/>
                </a:lnTo>
                <a:lnTo>
                  <a:pt x="269491" y="1645"/>
                </a:lnTo>
                <a:lnTo>
                  <a:pt x="314663" y="12070"/>
                </a:lnTo>
                <a:lnTo>
                  <a:pt x="327489" y="18397"/>
                </a:lnTo>
                <a:lnTo>
                  <a:pt x="251045" y="18397"/>
                </a:lnTo>
                <a:lnTo>
                  <a:pt x="199973" y="19519"/>
                </a:lnTo>
                <a:lnTo>
                  <a:pt x="150510" y="30443"/>
                </a:lnTo>
                <a:lnTo>
                  <a:pt x="105875" y="50657"/>
                </a:lnTo>
                <a:lnTo>
                  <a:pt x="54059" y="103045"/>
                </a:lnTo>
                <a:lnTo>
                  <a:pt x="25103" y="172577"/>
                </a:lnTo>
                <a:lnTo>
                  <a:pt x="18935" y="223750"/>
                </a:lnTo>
                <a:lnTo>
                  <a:pt x="23769" y="273352"/>
                </a:lnTo>
                <a:lnTo>
                  <a:pt x="40319" y="319810"/>
                </a:lnTo>
                <a:lnTo>
                  <a:pt x="69299" y="361553"/>
                </a:lnTo>
                <a:lnTo>
                  <a:pt x="70656" y="366411"/>
                </a:lnTo>
                <a:lnTo>
                  <a:pt x="68727" y="370697"/>
                </a:lnTo>
                <a:lnTo>
                  <a:pt x="64798" y="372698"/>
                </a:lnTo>
                <a:close/>
              </a:path>
              <a:path w="436245" h="439420">
                <a:moveTo>
                  <a:pt x="308221" y="422549"/>
                </a:moveTo>
                <a:lnTo>
                  <a:pt x="235549" y="422549"/>
                </a:lnTo>
                <a:lnTo>
                  <a:pt x="281699" y="414667"/>
                </a:lnTo>
                <a:lnTo>
                  <a:pt x="324378" y="398320"/>
                </a:lnTo>
                <a:lnTo>
                  <a:pt x="361342" y="372955"/>
                </a:lnTo>
                <a:lnTo>
                  <a:pt x="390348" y="338023"/>
                </a:lnTo>
                <a:lnTo>
                  <a:pt x="409151" y="292973"/>
                </a:lnTo>
                <a:lnTo>
                  <a:pt x="417533" y="222869"/>
                </a:lnTo>
                <a:lnTo>
                  <a:pt x="414723" y="187532"/>
                </a:lnTo>
                <a:lnTo>
                  <a:pt x="399578" y="121761"/>
                </a:lnTo>
                <a:lnTo>
                  <a:pt x="370336" y="68326"/>
                </a:lnTo>
                <a:lnTo>
                  <a:pt x="300508" y="27590"/>
                </a:lnTo>
                <a:lnTo>
                  <a:pt x="251045" y="18397"/>
                </a:lnTo>
                <a:lnTo>
                  <a:pt x="327489" y="18397"/>
                </a:lnTo>
                <a:lnTo>
                  <a:pt x="390973" y="64837"/>
                </a:lnTo>
                <a:lnTo>
                  <a:pt x="415088" y="106667"/>
                </a:lnTo>
                <a:lnTo>
                  <a:pt x="429548" y="154058"/>
                </a:lnTo>
                <a:lnTo>
                  <a:pt x="435742" y="203204"/>
                </a:lnTo>
                <a:lnTo>
                  <a:pt x="435059" y="250301"/>
                </a:lnTo>
                <a:lnTo>
                  <a:pt x="424915" y="302373"/>
                </a:lnTo>
                <a:lnTo>
                  <a:pt x="404018" y="347935"/>
                </a:lnTo>
                <a:lnTo>
                  <a:pt x="372953" y="385596"/>
                </a:lnTo>
                <a:lnTo>
                  <a:pt x="332305" y="413967"/>
                </a:lnTo>
                <a:lnTo>
                  <a:pt x="308221" y="422549"/>
                </a:lnTo>
                <a:close/>
              </a:path>
              <a:path w="436245" h="439420">
                <a:moveTo>
                  <a:pt x="189585" y="438875"/>
                </a:moveTo>
                <a:lnTo>
                  <a:pt x="140671" y="430779"/>
                </a:lnTo>
                <a:lnTo>
                  <a:pt x="97682" y="411857"/>
                </a:lnTo>
                <a:lnTo>
                  <a:pt x="66251" y="379841"/>
                </a:lnTo>
                <a:lnTo>
                  <a:pt x="64941" y="374603"/>
                </a:lnTo>
                <a:lnTo>
                  <a:pt x="68346" y="371078"/>
                </a:lnTo>
                <a:lnTo>
                  <a:pt x="73752" y="370412"/>
                </a:lnTo>
                <a:lnTo>
                  <a:pt x="78443" y="373745"/>
                </a:lnTo>
                <a:lnTo>
                  <a:pt x="99231" y="395724"/>
                </a:lnTo>
                <a:lnTo>
                  <a:pt x="127020" y="410131"/>
                </a:lnTo>
                <a:lnTo>
                  <a:pt x="157953" y="418537"/>
                </a:lnTo>
                <a:lnTo>
                  <a:pt x="188171" y="422513"/>
                </a:lnTo>
                <a:lnTo>
                  <a:pt x="308221" y="422549"/>
                </a:lnTo>
                <a:lnTo>
                  <a:pt x="282659" y="431657"/>
                </a:lnTo>
                <a:lnTo>
                  <a:pt x="238792" y="438412"/>
                </a:lnTo>
                <a:lnTo>
                  <a:pt x="189585" y="438875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162659" y="2622441"/>
            <a:ext cx="36825" cy="86194"/>
          </a:xfrm>
          <a:custGeom>
            <a:avLst/>
            <a:gdLst/>
            <a:ahLst/>
            <a:cxnLst/>
            <a:rect l="l" t="t" r="r" b="b"/>
            <a:pathLst>
              <a:path w="26034" h="121920">
                <a:moveTo>
                  <a:pt x="11811" y="121920"/>
                </a:moveTo>
                <a:lnTo>
                  <a:pt x="10287" y="118872"/>
                </a:lnTo>
                <a:lnTo>
                  <a:pt x="571" y="90916"/>
                </a:lnTo>
                <a:lnTo>
                  <a:pt x="0" y="59817"/>
                </a:lnTo>
                <a:lnTo>
                  <a:pt x="6858" y="29289"/>
                </a:lnTo>
                <a:lnTo>
                  <a:pt x="19431" y="3048"/>
                </a:lnTo>
                <a:lnTo>
                  <a:pt x="20955" y="0"/>
                </a:lnTo>
                <a:lnTo>
                  <a:pt x="25527" y="1524"/>
                </a:lnTo>
                <a:lnTo>
                  <a:pt x="24003" y="4572"/>
                </a:lnTo>
                <a:lnTo>
                  <a:pt x="14216" y="32242"/>
                </a:lnTo>
                <a:lnTo>
                  <a:pt x="8572" y="60198"/>
                </a:lnTo>
                <a:lnTo>
                  <a:pt x="8358" y="88153"/>
                </a:lnTo>
                <a:lnTo>
                  <a:pt x="14859" y="115824"/>
                </a:lnTo>
                <a:lnTo>
                  <a:pt x="16383" y="120396"/>
                </a:lnTo>
                <a:lnTo>
                  <a:pt x="11811" y="121920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193377" y="2650455"/>
            <a:ext cx="18862" cy="49831"/>
          </a:xfrm>
          <a:custGeom>
            <a:avLst/>
            <a:gdLst/>
            <a:ahLst/>
            <a:cxnLst/>
            <a:rect l="l" t="t" r="r" b="b"/>
            <a:pathLst>
              <a:path w="13334" h="70485">
                <a:moveTo>
                  <a:pt x="8382" y="70104"/>
                </a:moveTo>
                <a:lnTo>
                  <a:pt x="6858" y="67056"/>
                </a:lnTo>
                <a:lnTo>
                  <a:pt x="2286" y="51696"/>
                </a:lnTo>
                <a:lnTo>
                  <a:pt x="0" y="35623"/>
                </a:lnTo>
                <a:lnTo>
                  <a:pt x="63" y="18811"/>
                </a:lnTo>
                <a:lnTo>
                  <a:pt x="2286" y="3048"/>
                </a:lnTo>
                <a:lnTo>
                  <a:pt x="2286" y="0"/>
                </a:lnTo>
                <a:lnTo>
                  <a:pt x="8382" y="0"/>
                </a:lnTo>
                <a:lnTo>
                  <a:pt x="6858" y="3048"/>
                </a:lnTo>
                <a:lnTo>
                  <a:pt x="6096" y="18811"/>
                </a:lnTo>
                <a:lnTo>
                  <a:pt x="7620" y="34290"/>
                </a:lnTo>
                <a:lnTo>
                  <a:pt x="10287" y="49768"/>
                </a:lnTo>
                <a:lnTo>
                  <a:pt x="12954" y="65532"/>
                </a:lnTo>
                <a:lnTo>
                  <a:pt x="12954" y="68580"/>
                </a:lnTo>
                <a:lnTo>
                  <a:pt x="8382" y="70104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784979" y="2007203"/>
            <a:ext cx="837123" cy="416154"/>
          </a:xfrm>
          <a:custGeom>
            <a:avLst/>
            <a:gdLst/>
            <a:ahLst/>
            <a:cxnLst/>
            <a:rect l="l" t="t" r="r" b="b"/>
            <a:pathLst>
              <a:path w="591820" h="588645">
                <a:moveTo>
                  <a:pt x="274008" y="588046"/>
                </a:moveTo>
                <a:lnTo>
                  <a:pt x="231931" y="584307"/>
                </a:lnTo>
                <a:lnTo>
                  <a:pt x="191283" y="574568"/>
                </a:lnTo>
                <a:lnTo>
                  <a:pt x="152493" y="557828"/>
                </a:lnTo>
                <a:lnTo>
                  <a:pt x="119941" y="537087"/>
                </a:lnTo>
                <a:lnTo>
                  <a:pt x="90961" y="511917"/>
                </a:lnTo>
                <a:lnTo>
                  <a:pt x="65696" y="483033"/>
                </a:lnTo>
                <a:lnTo>
                  <a:pt x="44289" y="451148"/>
                </a:lnTo>
                <a:lnTo>
                  <a:pt x="23793" y="410600"/>
                </a:lnTo>
                <a:lnTo>
                  <a:pt x="9455" y="367866"/>
                </a:lnTo>
                <a:lnTo>
                  <a:pt x="1461" y="323745"/>
                </a:lnTo>
                <a:lnTo>
                  <a:pt x="0" y="279038"/>
                </a:lnTo>
                <a:lnTo>
                  <a:pt x="5256" y="234544"/>
                </a:lnTo>
                <a:lnTo>
                  <a:pt x="17417" y="191064"/>
                </a:lnTo>
                <a:lnTo>
                  <a:pt x="36669" y="149396"/>
                </a:lnTo>
                <a:lnTo>
                  <a:pt x="63301" y="110501"/>
                </a:lnTo>
                <a:lnTo>
                  <a:pt x="95585" y="75604"/>
                </a:lnTo>
                <a:lnTo>
                  <a:pt x="132641" y="45906"/>
                </a:lnTo>
                <a:lnTo>
                  <a:pt x="173589" y="22606"/>
                </a:lnTo>
                <a:lnTo>
                  <a:pt x="217549" y="6904"/>
                </a:lnTo>
                <a:lnTo>
                  <a:pt x="263643" y="0"/>
                </a:lnTo>
                <a:lnTo>
                  <a:pt x="310989" y="3092"/>
                </a:lnTo>
                <a:lnTo>
                  <a:pt x="314027" y="3092"/>
                </a:lnTo>
                <a:lnTo>
                  <a:pt x="312513" y="6330"/>
                </a:lnTo>
                <a:lnTo>
                  <a:pt x="313703" y="11402"/>
                </a:lnTo>
                <a:lnTo>
                  <a:pt x="315438" y="12236"/>
                </a:lnTo>
                <a:lnTo>
                  <a:pt x="310989" y="12236"/>
                </a:lnTo>
                <a:lnTo>
                  <a:pt x="261360" y="13675"/>
                </a:lnTo>
                <a:lnTo>
                  <a:pt x="213679" y="23751"/>
                </a:lnTo>
                <a:lnTo>
                  <a:pt x="168876" y="41954"/>
                </a:lnTo>
                <a:lnTo>
                  <a:pt x="127883" y="67777"/>
                </a:lnTo>
                <a:lnTo>
                  <a:pt x="91632" y="100713"/>
                </a:lnTo>
                <a:lnTo>
                  <a:pt x="61053" y="140252"/>
                </a:lnTo>
                <a:lnTo>
                  <a:pt x="39336" y="180474"/>
                </a:lnTo>
                <a:lnTo>
                  <a:pt x="24477" y="222858"/>
                </a:lnTo>
                <a:lnTo>
                  <a:pt x="16476" y="266562"/>
                </a:lnTo>
                <a:lnTo>
                  <a:pt x="15333" y="310749"/>
                </a:lnTo>
                <a:lnTo>
                  <a:pt x="21048" y="354579"/>
                </a:lnTo>
                <a:lnTo>
                  <a:pt x="33621" y="397213"/>
                </a:lnTo>
                <a:lnTo>
                  <a:pt x="53052" y="437810"/>
                </a:lnTo>
                <a:lnTo>
                  <a:pt x="79341" y="475532"/>
                </a:lnTo>
                <a:lnTo>
                  <a:pt x="109249" y="507846"/>
                </a:lnTo>
                <a:lnTo>
                  <a:pt x="143730" y="535158"/>
                </a:lnTo>
                <a:lnTo>
                  <a:pt x="182211" y="555899"/>
                </a:lnTo>
                <a:lnTo>
                  <a:pt x="224121" y="568496"/>
                </a:lnTo>
                <a:lnTo>
                  <a:pt x="269061" y="573031"/>
                </a:lnTo>
                <a:lnTo>
                  <a:pt x="387570" y="573031"/>
                </a:lnTo>
                <a:lnTo>
                  <a:pt x="364424" y="579902"/>
                </a:lnTo>
                <a:lnTo>
                  <a:pt x="317085" y="586784"/>
                </a:lnTo>
                <a:lnTo>
                  <a:pt x="274008" y="588046"/>
                </a:lnTo>
                <a:close/>
              </a:path>
              <a:path w="591820" h="588645">
                <a:moveTo>
                  <a:pt x="387570" y="573031"/>
                </a:moveTo>
                <a:lnTo>
                  <a:pt x="269061" y="573031"/>
                </a:lnTo>
                <a:lnTo>
                  <a:pt x="315171" y="571861"/>
                </a:lnTo>
                <a:lnTo>
                  <a:pt x="361061" y="564765"/>
                </a:lnTo>
                <a:lnTo>
                  <a:pt x="405343" y="551525"/>
                </a:lnTo>
                <a:lnTo>
                  <a:pt x="446625" y="531920"/>
                </a:lnTo>
                <a:lnTo>
                  <a:pt x="483063" y="505341"/>
                </a:lnTo>
                <a:lnTo>
                  <a:pt x="514756" y="471191"/>
                </a:lnTo>
                <a:lnTo>
                  <a:pt x="540877" y="431229"/>
                </a:lnTo>
                <a:lnTo>
                  <a:pt x="560600" y="387215"/>
                </a:lnTo>
                <a:lnTo>
                  <a:pt x="573099" y="340909"/>
                </a:lnTo>
                <a:lnTo>
                  <a:pt x="577547" y="294069"/>
                </a:lnTo>
                <a:lnTo>
                  <a:pt x="573117" y="248456"/>
                </a:lnTo>
                <a:lnTo>
                  <a:pt x="558948" y="202879"/>
                </a:lnTo>
                <a:lnTo>
                  <a:pt x="537493" y="160445"/>
                </a:lnTo>
                <a:lnTo>
                  <a:pt x="509466" y="122012"/>
                </a:lnTo>
                <a:lnTo>
                  <a:pt x="475581" y="88436"/>
                </a:lnTo>
                <a:lnTo>
                  <a:pt x="436719" y="60432"/>
                </a:lnTo>
                <a:lnTo>
                  <a:pt x="393285" y="38144"/>
                </a:lnTo>
                <a:lnTo>
                  <a:pt x="356518" y="24237"/>
                </a:lnTo>
                <a:lnTo>
                  <a:pt x="318609" y="13760"/>
                </a:lnTo>
                <a:lnTo>
                  <a:pt x="313703" y="11402"/>
                </a:lnTo>
                <a:lnTo>
                  <a:pt x="312647" y="6904"/>
                </a:lnTo>
                <a:lnTo>
                  <a:pt x="312602" y="6140"/>
                </a:lnTo>
                <a:lnTo>
                  <a:pt x="314751" y="1544"/>
                </a:lnTo>
                <a:lnTo>
                  <a:pt x="320133" y="44"/>
                </a:lnTo>
                <a:lnTo>
                  <a:pt x="336325" y="3092"/>
                </a:lnTo>
                <a:lnTo>
                  <a:pt x="317085" y="3092"/>
                </a:lnTo>
                <a:lnTo>
                  <a:pt x="317085" y="12236"/>
                </a:lnTo>
                <a:lnTo>
                  <a:pt x="371024" y="12236"/>
                </a:lnTo>
                <a:lnTo>
                  <a:pt x="384903" y="16808"/>
                </a:lnTo>
                <a:lnTo>
                  <a:pt x="445101" y="47288"/>
                </a:lnTo>
                <a:lnTo>
                  <a:pt x="501870" y="91865"/>
                </a:lnTo>
                <a:lnTo>
                  <a:pt x="547209" y="147872"/>
                </a:lnTo>
                <a:lnTo>
                  <a:pt x="571678" y="195823"/>
                </a:lnTo>
                <a:lnTo>
                  <a:pt x="586418" y="245822"/>
                </a:lnTo>
                <a:lnTo>
                  <a:pt x="591210" y="296992"/>
                </a:lnTo>
                <a:lnTo>
                  <a:pt x="585833" y="348455"/>
                </a:lnTo>
                <a:lnTo>
                  <a:pt x="570069" y="399332"/>
                </a:lnTo>
                <a:lnTo>
                  <a:pt x="538827" y="463149"/>
                </a:lnTo>
                <a:lnTo>
                  <a:pt x="493869" y="516680"/>
                </a:lnTo>
                <a:lnTo>
                  <a:pt x="455102" y="544993"/>
                </a:lnTo>
                <a:lnTo>
                  <a:pt x="411192" y="566019"/>
                </a:lnTo>
                <a:lnTo>
                  <a:pt x="387570" y="573031"/>
                </a:lnTo>
                <a:close/>
              </a:path>
              <a:path w="591820" h="588645">
                <a:moveTo>
                  <a:pt x="371024" y="12236"/>
                </a:moveTo>
                <a:lnTo>
                  <a:pt x="317085" y="12236"/>
                </a:lnTo>
                <a:lnTo>
                  <a:pt x="317085" y="3092"/>
                </a:lnTo>
                <a:lnTo>
                  <a:pt x="336325" y="3092"/>
                </a:lnTo>
                <a:lnTo>
                  <a:pt x="352518" y="6140"/>
                </a:lnTo>
                <a:lnTo>
                  <a:pt x="371024" y="12236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2199810" y="2009390"/>
            <a:ext cx="0" cy="413909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216"/>
                </a:lnTo>
              </a:path>
            </a:pathLst>
          </a:custGeom>
          <a:ln w="17145">
            <a:solidFill>
              <a:srgbClr val="67AC4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789424" y="2209789"/>
            <a:ext cx="834428" cy="13019"/>
          </a:xfrm>
          <a:custGeom>
            <a:avLst/>
            <a:gdLst/>
            <a:ahLst/>
            <a:cxnLst/>
            <a:rect l="l" t="t" r="r" b="b"/>
            <a:pathLst>
              <a:path w="589915" h="18414">
                <a:moveTo>
                  <a:pt x="588264" y="18288"/>
                </a:moveTo>
                <a:lnTo>
                  <a:pt x="292608" y="18288"/>
                </a:lnTo>
                <a:lnTo>
                  <a:pt x="100584" y="16764"/>
                </a:lnTo>
                <a:lnTo>
                  <a:pt x="77914" y="16263"/>
                </a:lnTo>
                <a:lnTo>
                  <a:pt x="54102" y="16192"/>
                </a:lnTo>
                <a:lnTo>
                  <a:pt x="30289" y="15263"/>
                </a:lnTo>
                <a:lnTo>
                  <a:pt x="7620" y="12192"/>
                </a:lnTo>
                <a:lnTo>
                  <a:pt x="0" y="10668"/>
                </a:lnTo>
                <a:lnTo>
                  <a:pt x="1524" y="0"/>
                </a:lnTo>
                <a:lnTo>
                  <a:pt x="9144" y="1524"/>
                </a:lnTo>
                <a:lnTo>
                  <a:pt x="31599" y="3690"/>
                </a:lnTo>
                <a:lnTo>
                  <a:pt x="55054" y="4000"/>
                </a:lnTo>
                <a:lnTo>
                  <a:pt x="355446" y="4000"/>
                </a:lnTo>
                <a:lnTo>
                  <a:pt x="589788" y="6096"/>
                </a:lnTo>
                <a:lnTo>
                  <a:pt x="588264" y="18288"/>
                </a:lnTo>
                <a:close/>
              </a:path>
              <a:path w="589915" h="18414">
                <a:moveTo>
                  <a:pt x="355446" y="4000"/>
                </a:moveTo>
                <a:lnTo>
                  <a:pt x="55054" y="4000"/>
                </a:lnTo>
                <a:lnTo>
                  <a:pt x="102108" y="3048"/>
                </a:lnTo>
                <a:lnTo>
                  <a:pt x="294132" y="3048"/>
                </a:lnTo>
                <a:lnTo>
                  <a:pt x="355446" y="4000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34691" y="2109590"/>
            <a:ext cx="729339" cy="12121"/>
          </a:xfrm>
          <a:custGeom>
            <a:avLst/>
            <a:gdLst/>
            <a:ahLst/>
            <a:cxnLst/>
            <a:rect l="l" t="t" r="r" b="b"/>
            <a:pathLst>
              <a:path w="515620" h="17144">
                <a:moveTo>
                  <a:pt x="353555" y="17007"/>
                </a:moveTo>
                <a:lnTo>
                  <a:pt x="251460" y="16764"/>
                </a:lnTo>
                <a:lnTo>
                  <a:pt x="86868" y="16764"/>
                </a:lnTo>
                <a:lnTo>
                  <a:pt x="66960" y="16263"/>
                </a:lnTo>
                <a:lnTo>
                  <a:pt x="46482" y="16192"/>
                </a:lnTo>
                <a:lnTo>
                  <a:pt x="26003" y="15263"/>
                </a:lnTo>
                <a:lnTo>
                  <a:pt x="6096" y="12192"/>
                </a:lnTo>
                <a:lnTo>
                  <a:pt x="0" y="10668"/>
                </a:lnTo>
                <a:lnTo>
                  <a:pt x="1524" y="0"/>
                </a:lnTo>
                <a:lnTo>
                  <a:pt x="9144" y="0"/>
                </a:lnTo>
                <a:lnTo>
                  <a:pt x="29313" y="2166"/>
                </a:lnTo>
                <a:lnTo>
                  <a:pt x="50482" y="2476"/>
                </a:lnTo>
                <a:lnTo>
                  <a:pt x="512254" y="2476"/>
                </a:lnTo>
                <a:lnTo>
                  <a:pt x="515112" y="3048"/>
                </a:lnTo>
                <a:lnTo>
                  <a:pt x="513588" y="13716"/>
                </a:lnTo>
                <a:lnTo>
                  <a:pt x="505968" y="13716"/>
                </a:lnTo>
                <a:lnTo>
                  <a:pt x="455944" y="15788"/>
                </a:lnTo>
                <a:lnTo>
                  <a:pt x="404969" y="16764"/>
                </a:lnTo>
                <a:lnTo>
                  <a:pt x="353555" y="17007"/>
                </a:lnTo>
                <a:close/>
              </a:path>
              <a:path w="515620" h="17144">
                <a:moveTo>
                  <a:pt x="512254" y="2476"/>
                </a:moveTo>
                <a:lnTo>
                  <a:pt x="50482" y="2476"/>
                </a:lnTo>
                <a:lnTo>
                  <a:pt x="92964" y="1524"/>
                </a:lnTo>
                <a:lnTo>
                  <a:pt x="407444" y="207"/>
                </a:lnTo>
                <a:lnTo>
                  <a:pt x="457358" y="353"/>
                </a:lnTo>
                <a:lnTo>
                  <a:pt x="507492" y="1524"/>
                </a:lnTo>
                <a:lnTo>
                  <a:pt x="512254" y="2476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1841158" y="2315359"/>
            <a:ext cx="711375" cy="12570"/>
          </a:xfrm>
          <a:custGeom>
            <a:avLst/>
            <a:gdLst/>
            <a:ahLst/>
            <a:cxnLst/>
            <a:rect l="l" t="t" r="r" b="b"/>
            <a:pathLst>
              <a:path w="502920" h="17779">
                <a:moveTo>
                  <a:pt x="495300" y="3072"/>
                </a:moveTo>
                <a:lnTo>
                  <a:pt x="7620" y="3072"/>
                </a:lnTo>
                <a:lnTo>
                  <a:pt x="300813" y="0"/>
                </a:lnTo>
                <a:lnTo>
                  <a:pt x="398202" y="585"/>
                </a:lnTo>
                <a:lnTo>
                  <a:pt x="446792" y="1549"/>
                </a:lnTo>
                <a:lnTo>
                  <a:pt x="495300" y="3072"/>
                </a:lnTo>
                <a:close/>
              </a:path>
              <a:path w="502920" h="17779">
                <a:moveTo>
                  <a:pt x="348538" y="17239"/>
                </a:moveTo>
                <a:lnTo>
                  <a:pt x="6096" y="13740"/>
                </a:lnTo>
                <a:lnTo>
                  <a:pt x="0" y="13740"/>
                </a:lnTo>
                <a:lnTo>
                  <a:pt x="0" y="3072"/>
                </a:lnTo>
                <a:lnTo>
                  <a:pt x="502920" y="3072"/>
                </a:lnTo>
                <a:lnTo>
                  <a:pt x="501396" y="13740"/>
                </a:lnTo>
                <a:lnTo>
                  <a:pt x="495300" y="15264"/>
                </a:lnTo>
                <a:lnTo>
                  <a:pt x="397459" y="17007"/>
                </a:lnTo>
                <a:lnTo>
                  <a:pt x="348538" y="17239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1990473" y="2010466"/>
            <a:ext cx="161676" cy="407624"/>
          </a:xfrm>
          <a:custGeom>
            <a:avLst/>
            <a:gdLst/>
            <a:ahLst/>
            <a:cxnLst/>
            <a:rect l="l" t="t" r="r" b="b"/>
            <a:pathLst>
              <a:path w="114300" h="576579">
                <a:moveTo>
                  <a:pt x="97131" y="576072"/>
                </a:moveTo>
                <a:lnTo>
                  <a:pt x="66421" y="527348"/>
                </a:lnTo>
                <a:lnTo>
                  <a:pt x="43100" y="480893"/>
                </a:lnTo>
                <a:lnTo>
                  <a:pt x="24458" y="432545"/>
                </a:lnTo>
                <a:lnTo>
                  <a:pt x="10834" y="382714"/>
                </a:lnTo>
                <a:lnTo>
                  <a:pt x="2568" y="331812"/>
                </a:lnTo>
                <a:lnTo>
                  <a:pt x="0" y="280249"/>
                </a:lnTo>
                <a:lnTo>
                  <a:pt x="3467" y="228436"/>
                </a:lnTo>
                <a:lnTo>
                  <a:pt x="13311" y="176784"/>
                </a:lnTo>
                <a:lnTo>
                  <a:pt x="33885" y="113157"/>
                </a:lnTo>
                <a:lnTo>
                  <a:pt x="63603" y="51816"/>
                </a:lnTo>
                <a:lnTo>
                  <a:pt x="90177" y="13668"/>
                </a:lnTo>
                <a:lnTo>
                  <a:pt x="106275" y="0"/>
                </a:lnTo>
                <a:lnTo>
                  <a:pt x="113895" y="7620"/>
                </a:lnTo>
                <a:lnTo>
                  <a:pt x="107799" y="12192"/>
                </a:lnTo>
                <a:lnTo>
                  <a:pt x="98059" y="21931"/>
                </a:lnTo>
                <a:lnTo>
                  <a:pt x="74271" y="59436"/>
                </a:lnTo>
                <a:lnTo>
                  <a:pt x="45886" y="116395"/>
                </a:lnTo>
                <a:lnTo>
                  <a:pt x="25503" y="176784"/>
                </a:lnTo>
                <a:lnTo>
                  <a:pt x="16216" y="227983"/>
                </a:lnTo>
                <a:lnTo>
                  <a:pt x="13215" y="278630"/>
                </a:lnTo>
                <a:lnTo>
                  <a:pt x="16073" y="328597"/>
                </a:lnTo>
                <a:lnTo>
                  <a:pt x="24360" y="377761"/>
                </a:lnTo>
                <a:lnTo>
                  <a:pt x="37647" y="425996"/>
                </a:lnTo>
                <a:lnTo>
                  <a:pt x="55506" y="473178"/>
                </a:lnTo>
                <a:lnTo>
                  <a:pt x="77509" y="519180"/>
                </a:lnTo>
                <a:lnTo>
                  <a:pt x="103227" y="563880"/>
                </a:lnTo>
                <a:lnTo>
                  <a:pt x="106275" y="569976"/>
                </a:lnTo>
                <a:lnTo>
                  <a:pt x="97131" y="576072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2248584" y="2011544"/>
            <a:ext cx="164371" cy="405380"/>
          </a:xfrm>
          <a:custGeom>
            <a:avLst/>
            <a:gdLst/>
            <a:ahLst/>
            <a:cxnLst/>
            <a:rect l="l" t="t" r="r" b="b"/>
            <a:pathLst>
              <a:path w="116204" h="573404">
                <a:moveTo>
                  <a:pt x="21336" y="573024"/>
                </a:moveTo>
                <a:lnTo>
                  <a:pt x="12192" y="566928"/>
                </a:lnTo>
                <a:lnTo>
                  <a:pt x="15240" y="560832"/>
                </a:lnTo>
                <a:lnTo>
                  <a:pt x="40448" y="516135"/>
                </a:lnTo>
                <a:lnTo>
                  <a:pt x="62031" y="470154"/>
                </a:lnTo>
                <a:lnTo>
                  <a:pt x="79506" y="423029"/>
                </a:lnTo>
                <a:lnTo>
                  <a:pt x="92392" y="374904"/>
                </a:lnTo>
                <a:lnTo>
                  <a:pt x="100205" y="325921"/>
                </a:lnTo>
                <a:lnTo>
                  <a:pt x="102465" y="276225"/>
                </a:lnTo>
                <a:lnTo>
                  <a:pt x="98687" y="225956"/>
                </a:lnTo>
                <a:lnTo>
                  <a:pt x="88392" y="175260"/>
                </a:lnTo>
                <a:lnTo>
                  <a:pt x="68770" y="115633"/>
                </a:lnTo>
                <a:lnTo>
                  <a:pt x="41148" y="59436"/>
                </a:lnTo>
                <a:lnTo>
                  <a:pt x="33956" y="47553"/>
                </a:lnTo>
                <a:lnTo>
                  <a:pt x="25908" y="34099"/>
                </a:lnTo>
                <a:lnTo>
                  <a:pt x="16716" y="21502"/>
                </a:lnTo>
                <a:lnTo>
                  <a:pt x="6096" y="12192"/>
                </a:lnTo>
                <a:lnTo>
                  <a:pt x="0" y="9144"/>
                </a:lnTo>
                <a:lnTo>
                  <a:pt x="6096" y="0"/>
                </a:lnTo>
                <a:lnTo>
                  <a:pt x="34861" y="26670"/>
                </a:lnTo>
                <a:lnTo>
                  <a:pt x="68056" y="84224"/>
                </a:lnTo>
                <a:lnTo>
                  <a:pt x="94249" y="146375"/>
                </a:lnTo>
                <a:lnTo>
                  <a:pt x="112668" y="229260"/>
                </a:lnTo>
                <a:lnTo>
                  <a:pt x="115919" y="280177"/>
                </a:lnTo>
                <a:lnTo>
                  <a:pt x="113597" y="330737"/>
                </a:lnTo>
                <a:lnTo>
                  <a:pt x="105918" y="380619"/>
                </a:lnTo>
                <a:lnTo>
                  <a:pt x="93094" y="429500"/>
                </a:lnTo>
                <a:lnTo>
                  <a:pt x="75342" y="477059"/>
                </a:lnTo>
                <a:lnTo>
                  <a:pt x="52875" y="522976"/>
                </a:lnTo>
                <a:lnTo>
                  <a:pt x="25908" y="566928"/>
                </a:lnTo>
                <a:lnTo>
                  <a:pt x="21336" y="573024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789423" y="2040634"/>
            <a:ext cx="116407" cy="72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2515887" y="2322919"/>
            <a:ext cx="88922" cy="56116"/>
          </a:xfrm>
          <a:custGeom>
            <a:avLst/>
            <a:gdLst/>
            <a:ahLst/>
            <a:cxnLst/>
            <a:rect l="l" t="t" r="r" b="b"/>
            <a:pathLst>
              <a:path w="62865" h="79375">
                <a:moveTo>
                  <a:pt x="4572" y="79248"/>
                </a:moveTo>
                <a:lnTo>
                  <a:pt x="0" y="70104"/>
                </a:lnTo>
                <a:lnTo>
                  <a:pt x="4572" y="67056"/>
                </a:lnTo>
                <a:lnTo>
                  <a:pt x="11644" y="59293"/>
                </a:lnTo>
                <a:lnTo>
                  <a:pt x="18859" y="51816"/>
                </a:lnTo>
                <a:lnTo>
                  <a:pt x="25788" y="44338"/>
                </a:lnTo>
                <a:lnTo>
                  <a:pt x="32004" y="36576"/>
                </a:lnTo>
                <a:lnTo>
                  <a:pt x="36599" y="28384"/>
                </a:lnTo>
                <a:lnTo>
                  <a:pt x="41338" y="20193"/>
                </a:lnTo>
                <a:lnTo>
                  <a:pt x="46362" y="12573"/>
                </a:lnTo>
                <a:lnTo>
                  <a:pt x="51816" y="6096"/>
                </a:lnTo>
                <a:lnTo>
                  <a:pt x="56388" y="0"/>
                </a:lnTo>
                <a:lnTo>
                  <a:pt x="62484" y="7620"/>
                </a:lnTo>
                <a:lnTo>
                  <a:pt x="60960" y="12192"/>
                </a:lnTo>
                <a:lnTo>
                  <a:pt x="57388" y="22431"/>
                </a:lnTo>
                <a:lnTo>
                  <a:pt x="32099" y="57126"/>
                </a:lnTo>
                <a:lnTo>
                  <a:pt x="10668" y="76200"/>
                </a:lnTo>
                <a:lnTo>
                  <a:pt x="4572" y="79248"/>
                </a:lnTo>
                <a:close/>
              </a:path>
            </a:pathLst>
          </a:custGeom>
          <a:solidFill>
            <a:srgbClr val="67A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8803338" y="1975826"/>
            <a:ext cx="635028" cy="356896"/>
          </a:xfrm>
          <a:custGeom>
            <a:avLst/>
            <a:gdLst/>
            <a:ahLst/>
            <a:cxnLst/>
            <a:rect l="l" t="t" r="r" b="b"/>
            <a:pathLst>
              <a:path w="448945" h="504825">
                <a:moveTo>
                  <a:pt x="146633" y="389858"/>
                </a:moveTo>
                <a:lnTo>
                  <a:pt x="73054" y="363516"/>
                </a:lnTo>
                <a:lnTo>
                  <a:pt x="40684" y="339449"/>
                </a:lnTo>
                <a:lnTo>
                  <a:pt x="16727" y="306750"/>
                </a:lnTo>
                <a:lnTo>
                  <a:pt x="3377" y="263883"/>
                </a:lnTo>
                <a:lnTo>
                  <a:pt x="0" y="212079"/>
                </a:lnTo>
                <a:lnTo>
                  <a:pt x="6717" y="162177"/>
                </a:lnTo>
                <a:lnTo>
                  <a:pt x="24115" y="116080"/>
                </a:lnTo>
                <a:lnTo>
                  <a:pt x="52779" y="75687"/>
                </a:lnTo>
                <a:lnTo>
                  <a:pt x="93293" y="42903"/>
                </a:lnTo>
                <a:lnTo>
                  <a:pt x="135062" y="20872"/>
                </a:lnTo>
                <a:lnTo>
                  <a:pt x="180563" y="6376"/>
                </a:lnTo>
                <a:lnTo>
                  <a:pt x="228039" y="0"/>
                </a:lnTo>
                <a:lnTo>
                  <a:pt x="275734" y="2328"/>
                </a:lnTo>
                <a:lnTo>
                  <a:pt x="321893" y="13947"/>
                </a:lnTo>
                <a:lnTo>
                  <a:pt x="327815" y="16995"/>
                </a:lnTo>
                <a:lnTo>
                  <a:pt x="241121" y="16995"/>
                </a:lnTo>
                <a:lnTo>
                  <a:pt x="193084" y="21409"/>
                </a:lnTo>
                <a:lnTo>
                  <a:pt x="144682" y="34747"/>
                </a:lnTo>
                <a:lnTo>
                  <a:pt x="99572" y="57156"/>
                </a:lnTo>
                <a:lnTo>
                  <a:pt x="61411" y="88782"/>
                </a:lnTo>
                <a:lnTo>
                  <a:pt x="33857" y="129771"/>
                </a:lnTo>
                <a:lnTo>
                  <a:pt x="15950" y="203304"/>
                </a:lnTo>
                <a:lnTo>
                  <a:pt x="16254" y="238737"/>
                </a:lnTo>
                <a:lnTo>
                  <a:pt x="23189" y="279123"/>
                </a:lnTo>
                <a:lnTo>
                  <a:pt x="43477" y="318128"/>
                </a:lnTo>
                <a:lnTo>
                  <a:pt x="74624" y="345417"/>
                </a:lnTo>
                <a:lnTo>
                  <a:pt x="113200" y="363562"/>
                </a:lnTo>
                <a:lnTo>
                  <a:pt x="155777" y="375135"/>
                </a:lnTo>
                <a:lnTo>
                  <a:pt x="160349" y="376659"/>
                </a:lnTo>
                <a:lnTo>
                  <a:pt x="163397" y="379707"/>
                </a:lnTo>
                <a:lnTo>
                  <a:pt x="163397" y="382755"/>
                </a:lnTo>
                <a:lnTo>
                  <a:pt x="146633" y="382755"/>
                </a:lnTo>
                <a:lnTo>
                  <a:pt x="146633" y="389858"/>
                </a:lnTo>
                <a:close/>
              </a:path>
              <a:path w="448945" h="504825">
                <a:moveTo>
                  <a:pt x="245693" y="388851"/>
                </a:moveTo>
                <a:lnTo>
                  <a:pt x="241121" y="378183"/>
                </a:lnTo>
                <a:lnTo>
                  <a:pt x="248741" y="376659"/>
                </a:lnTo>
                <a:lnTo>
                  <a:pt x="289984" y="366706"/>
                </a:lnTo>
                <a:lnTo>
                  <a:pt x="332942" y="358752"/>
                </a:lnTo>
                <a:lnTo>
                  <a:pt x="373042" y="344512"/>
                </a:lnTo>
                <a:lnTo>
                  <a:pt x="405713" y="315699"/>
                </a:lnTo>
                <a:lnTo>
                  <a:pt x="423405" y="278933"/>
                </a:lnTo>
                <a:lnTo>
                  <a:pt x="431811" y="238737"/>
                </a:lnTo>
                <a:lnTo>
                  <a:pt x="432502" y="197399"/>
                </a:lnTo>
                <a:lnTo>
                  <a:pt x="427049" y="157203"/>
                </a:lnTo>
                <a:lnTo>
                  <a:pt x="408736" y="108094"/>
                </a:lnTo>
                <a:lnTo>
                  <a:pt x="378939" y="69006"/>
                </a:lnTo>
                <a:lnTo>
                  <a:pt x="339705" y="40453"/>
                </a:lnTo>
                <a:lnTo>
                  <a:pt x="293083" y="22945"/>
                </a:lnTo>
                <a:lnTo>
                  <a:pt x="241121" y="16995"/>
                </a:lnTo>
                <a:lnTo>
                  <a:pt x="327815" y="16995"/>
                </a:lnTo>
                <a:lnTo>
                  <a:pt x="367235" y="37283"/>
                </a:lnTo>
                <a:lnTo>
                  <a:pt x="402628" y="69689"/>
                </a:lnTo>
                <a:lnTo>
                  <a:pt x="428000" y="109630"/>
                </a:lnTo>
                <a:lnTo>
                  <a:pt x="443276" y="155569"/>
                </a:lnTo>
                <a:lnTo>
                  <a:pt x="448385" y="205971"/>
                </a:lnTo>
                <a:lnTo>
                  <a:pt x="447266" y="242380"/>
                </a:lnTo>
                <a:lnTo>
                  <a:pt x="426739" y="312913"/>
                </a:lnTo>
                <a:lnTo>
                  <a:pt x="369875" y="363324"/>
                </a:lnTo>
                <a:lnTo>
                  <a:pt x="331989" y="374754"/>
                </a:lnTo>
                <a:lnTo>
                  <a:pt x="251789" y="387327"/>
                </a:lnTo>
                <a:lnTo>
                  <a:pt x="245693" y="388851"/>
                </a:lnTo>
                <a:close/>
              </a:path>
              <a:path w="448945" h="504825">
                <a:moveTo>
                  <a:pt x="165292" y="494007"/>
                </a:moveTo>
                <a:lnTo>
                  <a:pt x="163397" y="494007"/>
                </a:lnTo>
                <a:lnTo>
                  <a:pt x="163397" y="468438"/>
                </a:lnTo>
                <a:lnTo>
                  <a:pt x="230453" y="382755"/>
                </a:lnTo>
                <a:lnTo>
                  <a:pt x="235787" y="379874"/>
                </a:lnTo>
                <a:lnTo>
                  <a:pt x="241121" y="381422"/>
                </a:lnTo>
                <a:lnTo>
                  <a:pt x="244169" y="385541"/>
                </a:lnTo>
                <a:lnTo>
                  <a:pt x="242645" y="390375"/>
                </a:lnTo>
                <a:lnTo>
                  <a:pt x="165292" y="494007"/>
                </a:lnTo>
                <a:close/>
              </a:path>
              <a:path w="448945" h="504825">
                <a:moveTo>
                  <a:pt x="154253" y="391899"/>
                </a:moveTo>
                <a:lnTo>
                  <a:pt x="146633" y="389858"/>
                </a:lnTo>
                <a:lnTo>
                  <a:pt x="146633" y="382755"/>
                </a:lnTo>
                <a:lnTo>
                  <a:pt x="148157" y="385803"/>
                </a:lnTo>
                <a:lnTo>
                  <a:pt x="154253" y="391899"/>
                </a:lnTo>
                <a:close/>
              </a:path>
              <a:path w="448945" h="504825">
                <a:moveTo>
                  <a:pt x="163397" y="391899"/>
                </a:moveTo>
                <a:lnTo>
                  <a:pt x="154253" y="391899"/>
                </a:lnTo>
                <a:lnTo>
                  <a:pt x="148157" y="385803"/>
                </a:lnTo>
                <a:lnTo>
                  <a:pt x="146633" y="382755"/>
                </a:lnTo>
                <a:lnTo>
                  <a:pt x="163397" y="382755"/>
                </a:lnTo>
                <a:lnTo>
                  <a:pt x="163397" y="391899"/>
                </a:lnTo>
                <a:close/>
              </a:path>
              <a:path w="448945" h="504825">
                <a:moveTo>
                  <a:pt x="155777" y="504675"/>
                </a:moveTo>
                <a:lnTo>
                  <a:pt x="146633" y="500103"/>
                </a:lnTo>
                <a:lnTo>
                  <a:pt x="146633" y="389858"/>
                </a:lnTo>
                <a:lnTo>
                  <a:pt x="154253" y="391899"/>
                </a:lnTo>
                <a:lnTo>
                  <a:pt x="163397" y="391899"/>
                </a:lnTo>
                <a:lnTo>
                  <a:pt x="163397" y="468438"/>
                </a:lnTo>
                <a:lnTo>
                  <a:pt x="148157" y="487911"/>
                </a:lnTo>
                <a:lnTo>
                  <a:pt x="152729" y="490959"/>
                </a:lnTo>
                <a:lnTo>
                  <a:pt x="157301" y="492483"/>
                </a:lnTo>
                <a:lnTo>
                  <a:pt x="163397" y="494007"/>
                </a:lnTo>
                <a:lnTo>
                  <a:pt x="165292" y="494007"/>
                </a:lnTo>
                <a:lnTo>
                  <a:pt x="161873" y="498579"/>
                </a:lnTo>
                <a:lnTo>
                  <a:pt x="155777" y="504675"/>
                </a:lnTo>
                <a:close/>
              </a:path>
              <a:path w="448945" h="504825">
                <a:moveTo>
                  <a:pt x="163397" y="494007"/>
                </a:moveTo>
                <a:lnTo>
                  <a:pt x="157301" y="492483"/>
                </a:lnTo>
                <a:lnTo>
                  <a:pt x="152729" y="490959"/>
                </a:lnTo>
                <a:lnTo>
                  <a:pt x="148157" y="487911"/>
                </a:lnTo>
                <a:lnTo>
                  <a:pt x="163397" y="468438"/>
                </a:lnTo>
                <a:lnTo>
                  <a:pt x="163397" y="494007"/>
                </a:lnTo>
                <a:close/>
              </a:path>
            </a:pathLst>
          </a:custGeom>
          <a:solidFill>
            <a:srgbClr val="3B97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8883563" y="2049254"/>
            <a:ext cx="118562" cy="7326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0651222" y="2139555"/>
            <a:ext cx="336286" cy="17519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965824" y="2231977"/>
            <a:ext cx="539819" cy="182264"/>
          </a:xfrm>
          <a:custGeom>
            <a:avLst/>
            <a:gdLst/>
            <a:ahLst/>
            <a:cxnLst/>
            <a:rect l="l" t="t" r="r" b="b"/>
            <a:pathLst>
              <a:path w="381635" h="257810">
                <a:moveTo>
                  <a:pt x="342489" y="2143"/>
                </a:moveTo>
                <a:lnTo>
                  <a:pt x="100173" y="2143"/>
                </a:lnTo>
                <a:lnTo>
                  <a:pt x="171039" y="238"/>
                </a:lnTo>
                <a:lnTo>
                  <a:pt x="206472" y="0"/>
                </a:lnTo>
                <a:lnTo>
                  <a:pt x="241905" y="619"/>
                </a:lnTo>
                <a:lnTo>
                  <a:pt x="318105" y="619"/>
                </a:lnTo>
                <a:lnTo>
                  <a:pt x="326606" y="690"/>
                </a:lnTo>
                <a:lnTo>
                  <a:pt x="335822" y="1190"/>
                </a:lnTo>
                <a:lnTo>
                  <a:pt x="342489" y="2143"/>
                </a:lnTo>
                <a:close/>
              </a:path>
              <a:path w="381635" h="257810">
                <a:moveTo>
                  <a:pt x="20847" y="22834"/>
                </a:moveTo>
                <a:lnTo>
                  <a:pt x="22449" y="20431"/>
                </a:lnTo>
                <a:lnTo>
                  <a:pt x="17404" y="16394"/>
                </a:lnTo>
                <a:lnTo>
                  <a:pt x="30093" y="7286"/>
                </a:lnTo>
                <a:lnTo>
                  <a:pt x="53120" y="2143"/>
                </a:lnTo>
                <a:lnTo>
                  <a:pt x="77575" y="1571"/>
                </a:lnTo>
                <a:lnTo>
                  <a:pt x="100173" y="2143"/>
                </a:lnTo>
                <a:lnTo>
                  <a:pt x="342489" y="2143"/>
                </a:lnTo>
                <a:lnTo>
                  <a:pt x="345323" y="2547"/>
                </a:lnTo>
                <a:lnTo>
                  <a:pt x="354681" y="5191"/>
                </a:lnTo>
                <a:lnTo>
                  <a:pt x="359620" y="9763"/>
                </a:lnTo>
                <a:lnTo>
                  <a:pt x="170277" y="9763"/>
                </a:lnTo>
                <a:lnTo>
                  <a:pt x="139035" y="9953"/>
                </a:lnTo>
                <a:lnTo>
                  <a:pt x="123557" y="10406"/>
                </a:lnTo>
                <a:lnTo>
                  <a:pt x="107793" y="11287"/>
                </a:lnTo>
                <a:lnTo>
                  <a:pt x="68169" y="11287"/>
                </a:lnTo>
                <a:lnTo>
                  <a:pt x="55596" y="11501"/>
                </a:lnTo>
                <a:lnTo>
                  <a:pt x="41880" y="13001"/>
                </a:lnTo>
                <a:lnTo>
                  <a:pt x="28736" y="17073"/>
                </a:lnTo>
                <a:lnTo>
                  <a:pt x="20847" y="22834"/>
                </a:lnTo>
                <a:close/>
              </a:path>
              <a:path w="381635" h="257810">
                <a:moveTo>
                  <a:pt x="366556" y="246982"/>
                </a:moveTo>
                <a:lnTo>
                  <a:pt x="268886" y="246982"/>
                </a:lnTo>
                <a:lnTo>
                  <a:pt x="337750" y="245602"/>
                </a:lnTo>
                <a:lnTo>
                  <a:pt x="352967" y="242935"/>
                </a:lnTo>
                <a:lnTo>
                  <a:pt x="364468" y="235696"/>
                </a:lnTo>
                <a:lnTo>
                  <a:pt x="368397" y="221599"/>
                </a:lnTo>
                <a:lnTo>
                  <a:pt x="368873" y="204216"/>
                </a:lnTo>
                <a:lnTo>
                  <a:pt x="370969" y="168878"/>
                </a:lnTo>
                <a:lnTo>
                  <a:pt x="371445" y="151495"/>
                </a:lnTo>
                <a:lnTo>
                  <a:pt x="371378" y="130921"/>
                </a:lnTo>
                <a:lnTo>
                  <a:pt x="371255" y="118729"/>
                </a:lnTo>
                <a:lnTo>
                  <a:pt x="370802" y="102203"/>
                </a:lnTo>
                <a:lnTo>
                  <a:pt x="369921" y="85963"/>
                </a:lnTo>
                <a:lnTo>
                  <a:pt x="369564" y="71794"/>
                </a:lnTo>
                <a:lnTo>
                  <a:pt x="360777" y="29575"/>
                </a:lnTo>
                <a:lnTo>
                  <a:pt x="325725" y="11287"/>
                </a:lnTo>
                <a:lnTo>
                  <a:pt x="286863" y="10406"/>
                </a:lnTo>
                <a:lnTo>
                  <a:pt x="170277" y="9763"/>
                </a:lnTo>
                <a:lnTo>
                  <a:pt x="359620" y="9763"/>
                </a:lnTo>
                <a:lnTo>
                  <a:pt x="368135" y="17645"/>
                </a:lnTo>
                <a:lnTo>
                  <a:pt x="375446" y="36242"/>
                </a:lnTo>
                <a:lnTo>
                  <a:pt x="378470" y="56840"/>
                </a:lnTo>
                <a:lnTo>
                  <a:pt x="379065" y="75295"/>
                </a:lnTo>
                <a:lnTo>
                  <a:pt x="380756" y="102203"/>
                </a:lnTo>
                <a:lnTo>
                  <a:pt x="380828" y="103893"/>
                </a:lnTo>
                <a:lnTo>
                  <a:pt x="381542" y="130921"/>
                </a:lnTo>
                <a:lnTo>
                  <a:pt x="381423" y="158877"/>
                </a:lnTo>
                <a:lnTo>
                  <a:pt x="380351" y="194548"/>
                </a:lnTo>
                <a:lnTo>
                  <a:pt x="379303" y="210550"/>
                </a:lnTo>
                <a:lnTo>
                  <a:pt x="379065" y="218551"/>
                </a:lnTo>
                <a:lnTo>
                  <a:pt x="379065" y="223123"/>
                </a:lnTo>
                <a:lnTo>
                  <a:pt x="380589" y="229219"/>
                </a:lnTo>
                <a:lnTo>
                  <a:pt x="377541" y="233791"/>
                </a:lnTo>
                <a:lnTo>
                  <a:pt x="369278" y="245506"/>
                </a:lnTo>
                <a:lnTo>
                  <a:pt x="366556" y="246982"/>
                </a:lnTo>
                <a:close/>
              </a:path>
              <a:path w="381635" h="257810">
                <a:moveTo>
                  <a:pt x="281529" y="257370"/>
                </a:moveTo>
                <a:lnTo>
                  <a:pt x="234285" y="256820"/>
                </a:lnTo>
                <a:lnTo>
                  <a:pt x="92553" y="252629"/>
                </a:lnTo>
                <a:lnTo>
                  <a:pt x="45309" y="252079"/>
                </a:lnTo>
                <a:lnTo>
                  <a:pt x="4161" y="224647"/>
                </a:lnTo>
                <a:lnTo>
                  <a:pt x="1161" y="180070"/>
                </a:lnTo>
                <a:lnTo>
                  <a:pt x="1054" y="163687"/>
                </a:lnTo>
                <a:lnTo>
                  <a:pt x="261" y="143375"/>
                </a:lnTo>
                <a:lnTo>
                  <a:pt x="97" y="130921"/>
                </a:lnTo>
                <a:lnTo>
                  <a:pt x="0" y="118729"/>
                </a:lnTo>
                <a:lnTo>
                  <a:pt x="256" y="98774"/>
                </a:lnTo>
                <a:lnTo>
                  <a:pt x="1113" y="76819"/>
                </a:lnTo>
                <a:lnTo>
                  <a:pt x="1256" y="62412"/>
                </a:lnTo>
                <a:lnTo>
                  <a:pt x="2256" y="47291"/>
                </a:lnTo>
                <a:lnTo>
                  <a:pt x="4971" y="32456"/>
                </a:lnTo>
                <a:lnTo>
                  <a:pt x="10257" y="18907"/>
                </a:lnTo>
                <a:lnTo>
                  <a:pt x="14829" y="14335"/>
                </a:lnTo>
                <a:lnTo>
                  <a:pt x="17404" y="16394"/>
                </a:lnTo>
                <a:lnTo>
                  <a:pt x="11781" y="20431"/>
                </a:lnTo>
                <a:lnTo>
                  <a:pt x="8733" y="23479"/>
                </a:lnTo>
                <a:lnTo>
                  <a:pt x="14829" y="28051"/>
                </a:lnTo>
                <a:lnTo>
                  <a:pt x="18026" y="28051"/>
                </a:lnTo>
                <a:lnTo>
                  <a:pt x="13472" y="38147"/>
                </a:lnTo>
                <a:lnTo>
                  <a:pt x="10829" y="53578"/>
                </a:lnTo>
                <a:lnTo>
                  <a:pt x="10186" y="69580"/>
                </a:lnTo>
                <a:lnTo>
                  <a:pt x="10190" y="85963"/>
                </a:lnTo>
                <a:lnTo>
                  <a:pt x="9400" y="103893"/>
                </a:lnTo>
                <a:lnTo>
                  <a:pt x="9184" y="118729"/>
                </a:lnTo>
                <a:lnTo>
                  <a:pt x="9283" y="135255"/>
                </a:lnTo>
                <a:lnTo>
                  <a:pt x="9400" y="143375"/>
                </a:lnTo>
                <a:lnTo>
                  <a:pt x="10257" y="163687"/>
                </a:lnTo>
                <a:lnTo>
                  <a:pt x="10370" y="180070"/>
                </a:lnTo>
                <a:lnTo>
                  <a:pt x="13305" y="218551"/>
                </a:lnTo>
                <a:lnTo>
                  <a:pt x="54453" y="242935"/>
                </a:lnTo>
                <a:lnTo>
                  <a:pt x="215314" y="246665"/>
                </a:lnTo>
                <a:lnTo>
                  <a:pt x="366556" y="246982"/>
                </a:lnTo>
                <a:lnTo>
                  <a:pt x="357158" y="252079"/>
                </a:lnTo>
                <a:lnTo>
                  <a:pt x="343037" y="255222"/>
                </a:lnTo>
                <a:lnTo>
                  <a:pt x="328773" y="256651"/>
                </a:lnTo>
                <a:lnTo>
                  <a:pt x="281529" y="257370"/>
                </a:lnTo>
                <a:close/>
              </a:path>
              <a:path w="381635" h="257810">
                <a:moveTo>
                  <a:pt x="14829" y="28051"/>
                </a:moveTo>
                <a:lnTo>
                  <a:pt x="8733" y="23479"/>
                </a:lnTo>
                <a:lnTo>
                  <a:pt x="11781" y="20431"/>
                </a:lnTo>
                <a:lnTo>
                  <a:pt x="17404" y="16394"/>
                </a:lnTo>
                <a:lnTo>
                  <a:pt x="22449" y="20431"/>
                </a:lnTo>
                <a:lnTo>
                  <a:pt x="20847" y="22834"/>
                </a:lnTo>
                <a:lnTo>
                  <a:pt x="17877" y="25003"/>
                </a:lnTo>
                <a:lnTo>
                  <a:pt x="14829" y="28051"/>
                </a:lnTo>
                <a:close/>
              </a:path>
              <a:path w="381635" h="257810">
                <a:moveTo>
                  <a:pt x="18026" y="28051"/>
                </a:moveTo>
                <a:lnTo>
                  <a:pt x="14829" y="28051"/>
                </a:lnTo>
                <a:lnTo>
                  <a:pt x="17877" y="25003"/>
                </a:lnTo>
                <a:lnTo>
                  <a:pt x="20847" y="22834"/>
                </a:lnTo>
                <a:lnTo>
                  <a:pt x="19401" y="25003"/>
                </a:lnTo>
                <a:lnTo>
                  <a:pt x="18026" y="28051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84646" y="2241035"/>
            <a:ext cx="498501" cy="84846"/>
          </a:xfrm>
          <a:custGeom>
            <a:avLst/>
            <a:gdLst/>
            <a:ahLst/>
            <a:cxnLst/>
            <a:rect l="l" t="t" r="r" b="b"/>
            <a:pathLst>
              <a:path w="352425" h="120014">
                <a:moveTo>
                  <a:pt x="217243" y="108465"/>
                </a:moveTo>
                <a:lnTo>
                  <a:pt x="187737" y="108465"/>
                </a:lnTo>
                <a:lnTo>
                  <a:pt x="214503" y="98869"/>
                </a:lnTo>
                <a:lnTo>
                  <a:pt x="239553" y="84415"/>
                </a:lnTo>
                <a:lnTo>
                  <a:pt x="278701" y="56388"/>
                </a:lnTo>
                <a:lnTo>
                  <a:pt x="295656" y="42672"/>
                </a:lnTo>
                <a:lnTo>
                  <a:pt x="318897" y="24765"/>
                </a:lnTo>
                <a:lnTo>
                  <a:pt x="329946" y="15240"/>
                </a:lnTo>
                <a:lnTo>
                  <a:pt x="339852" y="4572"/>
                </a:lnTo>
                <a:lnTo>
                  <a:pt x="344424" y="0"/>
                </a:lnTo>
                <a:lnTo>
                  <a:pt x="352044" y="4572"/>
                </a:lnTo>
                <a:lnTo>
                  <a:pt x="348996" y="9144"/>
                </a:lnTo>
                <a:lnTo>
                  <a:pt x="337947" y="20955"/>
                </a:lnTo>
                <a:lnTo>
                  <a:pt x="325755" y="31623"/>
                </a:lnTo>
                <a:lnTo>
                  <a:pt x="300228" y="51816"/>
                </a:lnTo>
                <a:lnTo>
                  <a:pt x="259080" y="83820"/>
                </a:lnTo>
                <a:lnTo>
                  <a:pt x="237386" y="97655"/>
                </a:lnTo>
                <a:lnTo>
                  <a:pt x="217243" y="108465"/>
                </a:lnTo>
                <a:close/>
              </a:path>
              <a:path w="352425" h="120014">
                <a:moveTo>
                  <a:pt x="185999" y="119610"/>
                </a:moveTo>
                <a:lnTo>
                  <a:pt x="134945" y="108846"/>
                </a:lnTo>
                <a:lnTo>
                  <a:pt x="86510" y="81367"/>
                </a:lnTo>
                <a:lnTo>
                  <a:pt x="51696" y="58793"/>
                </a:lnTo>
                <a:lnTo>
                  <a:pt x="16764" y="32004"/>
                </a:lnTo>
                <a:lnTo>
                  <a:pt x="0" y="10668"/>
                </a:lnTo>
                <a:lnTo>
                  <a:pt x="0" y="6096"/>
                </a:lnTo>
                <a:lnTo>
                  <a:pt x="4572" y="6096"/>
                </a:lnTo>
                <a:lnTo>
                  <a:pt x="6096" y="7620"/>
                </a:lnTo>
                <a:lnTo>
                  <a:pt x="10787" y="15073"/>
                </a:lnTo>
                <a:lnTo>
                  <a:pt x="17335" y="21526"/>
                </a:lnTo>
                <a:lnTo>
                  <a:pt x="24741" y="27122"/>
                </a:lnTo>
                <a:lnTo>
                  <a:pt x="32004" y="32004"/>
                </a:lnTo>
                <a:lnTo>
                  <a:pt x="42552" y="39981"/>
                </a:lnTo>
                <a:lnTo>
                  <a:pt x="53530" y="47815"/>
                </a:lnTo>
                <a:lnTo>
                  <a:pt x="64793" y="55364"/>
                </a:lnTo>
                <a:lnTo>
                  <a:pt x="76200" y="62484"/>
                </a:lnTo>
                <a:lnTo>
                  <a:pt x="96178" y="75628"/>
                </a:lnTo>
                <a:lnTo>
                  <a:pt x="117157" y="88773"/>
                </a:lnTo>
                <a:lnTo>
                  <a:pt x="138993" y="100203"/>
                </a:lnTo>
                <a:lnTo>
                  <a:pt x="161544" y="108204"/>
                </a:lnTo>
                <a:lnTo>
                  <a:pt x="187737" y="108465"/>
                </a:lnTo>
                <a:lnTo>
                  <a:pt x="217243" y="108465"/>
                </a:lnTo>
                <a:lnTo>
                  <a:pt x="212407" y="111061"/>
                </a:lnTo>
                <a:lnTo>
                  <a:pt x="185999" y="119610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84645" y="2304602"/>
            <a:ext cx="157365" cy="9912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325243" y="2302448"/>
            <a:ext cx="164371" cy="101457"/>
          </a:xfrm>
          <a:custGeom>
            <a:avLst/>
            <a:gdLst/>
            <a:ahLst/>
            <a:cxnLst/>
            <a:rect l="l" t="t" r="r" b="b"/>
            <a:pathLst>
              <a:path w="116204" h="143510">
                <a:moveTo>
                  <a:pt x="108204" y="143256"/>
                </a:moveTo>
                <a:lnTo>
                  <a:pt x="80391" y="95821"/>
                </a:lnTo>
                <a:lnTo>
                  <a:pt x="47244" y="57912"/>
                </a:lnTo>
                <a:lnTo>
                  <a:pt x="23241" y="32385"/>
                </a:lnTo>
                <a:lnTo>
                  <a:pt x="11668" y="18907"/>
                </a:lnTo>
                <a:lnTo>
                  <a:pt x="1524" y="4572"/>
                </a:lnTo>
                <a:lnTo>
                  <a:pt x="0" y="3048"/>
                </a:lnTo>
                <a:lnTo>
                  <a:pt x="3048" y="0"/>
                </a:lnTo>
                <a:lnTo>
                  <a:pt x="3048" y="1524"/>
                </a:lnTo>
                <a:lnTo>
                  <a:pt x="17621" y="14859"/>
                </a:lnTo>
                <a:lnTo>
                  <a:pt x="31623" y="29337"/>
                </a:lnTo>
                <a:lnTo>
                  <a:pt x="45053" y="44386"/>
                </a:lnTo>
                <a:lnTo>
                  <a:pt x="57912" y="59436"/>
                </a:lnTo>
                <a:lnTo>
                  <a:pt x="73366" y="76247"/>
                </a:lnTo>
                <a:lnTo>
                  <a:pt x="88963" y="94488"/>
                </a:lnTo>
                <a:lnTo>
                  <a:pt x="103131" y="113871"/>
                </a:lnTo>
                <a:lnTo>
                  <a:pt x="114300" y="134112"/>
                </a:lnTo>
                <a:lnTo>
                  <a:pt x="115824" y="138684"/>
                </a:lnTo>
                <a:lnTo>
                  <a:pt x="108204" y="143256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57937" y="2260428"/>
            <a:ext cx="61078" cy="22894"/>
          </a:xfrm>
          <a:custGeom>
            <a:avLst/>
            <a:gdLst/>
            <a:ahLst/>
            <a:cxnLst/>
            <a:rect l="l" t="t" r="r" b="b"/>
            <a:pathLst>
              <a:path w="43179" h="32385">
                <a:moveTo>
                  <a:pt x="39624" y="32004"/>
                </a:moveTo>
                <a:lnTo>
                  <a:pt x="38100" y="32004"/>
                </a:lnTo>
                <a:lnTo>
                  <a:pt x="27455" y="27289"/>
                </a:lnTo>
                <a:lnTo>
                  <a:pt x="18097" y="20574"/>
                </a:lnTo>
                <a:lnTo>
                  <a:pt x="9596" y="12715"/>
                </a:lnTo>
                <a:lnTo>
                  <a:pt x="0" y="3048"/>
                </a:lnTo>
                <a:lnTo>
                  <a:pt x="3048" y="0"/>
                </a:lnTo>
                <a:lnTo>
                  <a:pt x="4572" y="1524"/>
                </a:lnTo>
                <a:lnTo>
                  <a:pt x="12620" y="9001"/>
                </a:lnTo>
                <a:lnTo>
                  <a:pt x="20955" y="15621"/>
                </a:lnTo>
                <a:lnTo>
                  <a:pt x="29860" y="21669"/>
                </a:lnTo>
                <a:lnTo>
                  <a:pt x="39624" y="27432"/>
                </a:lnTo>
                <a:lnTo>
                  <a:pt x="42672" y="28956"/>
                </a:lnTo>
                <a:lnTo>
                  <a:pt x="39624" y="32004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73027" y="2250731"/>
            <a:ext cx="45807" cy="23793"/>
          </a:xfrm>
          <a:custGeom>
            <a:avLst/>
            <a:gdLst/>
            <a:ahLst/>
            <a:cxnLst/>
            <a:rect l="l" t="t" r="r" b="b"/>
            <a:pathLst>
              <a:path w="32385" h="33655">
                <a:moveTo>
                  <a:pt x="28956" y="33528"/>
                </a:moveTo>
                <a:lnTo>
                  <a:pt x="27432" y="32004"/>
                </a:lnTo>
                <a:lnTo>
                  <a:pt x="19954" y="26670"/>
                </a:lnTo>
                <a:lnTo>
                  <a:pt x="13335" y="20193"/>
                </a:lnTo>
                <a:lnTo>
                  <a:pt x="7286" y="13144"/>
                </a:lnTo>
                <a:lnTo>
                  <a:pt x="1524" y="6096"/>
                </a:lnTo>
                <a:lnTo>
                  <a:pt x="0" y="3048"/>
                </a:lnTo>
                <a:lnTo>
                  <a:pt x="3048" y="0"/>
                </a:lnTo>
                <a:lnTo>
                  <a:pt x="4572" y="3048"/>
                </a:lnTo>
                <a:lnTo>
                  <a:pt x="11191" y="9024"/>
                </a:lnTo>
                <a:lnTo>
                  <a:pt x="17526" y="15430"/>
                </a:lnTo>
                <a:lnTo>
                  <a:pt x="23860" y="22121"/>
                </a:lnTo>
                <a:lnTo>
                  <a:pt x="30480" y="28956"/>
                </a:lnTo>
                <a:lnTo>
                  <a:pt x="32004" y="30480"/>
                </a:lnTo>
                <a:lnTo>
                  <a:pt x="28956" y="33528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472637" y="2331537"/>
            <a:ext cx="10778" cy="26936"/>
          </a:xfrm>
          <a:custGeom>
            <a:avLst/>
            <a:gdLst/>
            <a:ahLst/>
            <a:cxnLst/>
            <a:rect l="l" t="t" r="r" b="b"/>
            <a:pathLst>
              <a:path w="7620" h="38100">
                <a:moveTo>
                  <a:pt x="7048" y="38100"/>
                </a:moveTo>
                <a:lnTo>
                  <a:pt x="2476" y="38100"/>
                </a:lnTo>
                <a:lnTo>
                  <a:pt x="2476" y="35052"/>
                </a:lnTo>
                <a:lnTo>
                  <a:pt x="738" y="26812"/>
                </a:lnTo>
                <a:lnTo>
                  <a:pt x="0" y="18288"/>
                </a:lnTo>
                <a:lnTo>
                  <a:pt x="119" y="9763"/>
                </a:lnTo>
                <a:lnTo>
                  <a:pt x="952" y="1524"/>
                </a:lnTo>
                <a:lnTo>
                  <a:pt x="2476" y="0"/>
                </a:lnTo>
                <a:lnTo>
                  <a:pt x="5524" y="0"/>
                </a:lnTo>
                <a:lnTo>
                  <a:pt x="5524" y="1524"/>
                </a:lnTo>
                <a:lnTo>
                  <a:pt x="6405" y="9763"/>
                </a:lnTo>
                <a:lnTo>
                  <a:pt x="6858" y="18288"/>
                </a:lnTo>
                <a:lnTo>
                  <a:pt x="7024" y="26812"/>
                </a:lnTo>
                <a:lnTo>
                  <a:pt x="7048" y="38100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452427" y="2332615"/>
            <a:ext cx="8982" cy="19753"/>
          </a:xfrm>
          <a:custGeom>
            <a:avLst/>
            <a:gdLst/>
            <a:ahLst/>
            <a:cxnLst/>
            <a:rect l="l" t="t" r="r" b="b"/>
            <a:pathLst>
              <a:path w="6350" h="27939">
                <a:moveTo>
                  <a:pt x="3048" y="27432"/>
                </a:moveTo>
                <a:lnTo>
                  <a:pt x="1524" y="24384"/>
                </a:lnTo>
                <a:lnTo>
                  <a:pt x="0" y="18288"/>
                </a:lnTo>
                <a:lnTo>
                  <a:pt x="0" y="0"/>
                </a:lnTo>
                <a:lnTo>
                  <a:pt x="4572" y="0"/>
                </a:lnTo>
                <a:lnTo>
                  <a:pt x="4572" y="9144"/>
                </a:lnTo>
                <a:lnTo>
                  <a:pt x="6096" y="16764"/>
                </a:lnTo>
                <a:lnTo>
                  <a:pt x="6096" y="25908"/>
                </a:lnTo>
                <a:lnTo>
                  <a:pt x="3048" y="27432"/>
                </a:lnTo>
                <a:close/>
              </a:path>
            </a:pathLst>
          </a:custGeom>
          <a:solidFill>
            <a:srgbClr val="F9A5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169798" y="2331134"/>
            <a:ext cx="116103" cy="6572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2358524" y="2788364"/>
            <a:ext cx="525716" cy="861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011487" y="2471084"/>
            <a:ext cx="1146615" cy="39014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24519" y="3292160"/>
            <a:ext cx="1283641" cy="814563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00472" y="2392950"/>
            <a:ext cx="262275" cy="211893"/>
          </a:xfrm>
          <a:custGeom>
            <a:avLst/>
            <a:gdLst/>
            <a:ahLst/>
            <a:cxnLst/>
            <a:rect l="l" t="t" r="r" b="b"/>
            <a:pathLst>
              <a:path w="185419" h="299720">
                <a:moveTo>
                  <a:pt x="71628" y="222504"/>
                </a:moveTo>
                <a:lnTo>
                  <a:pt x="53578" y="192809"/>
                </a:lnTo>
                <a:lnTo>
                  <a:pt x="34657" y="161353"/>
                </a:lnTo>
                <a:lnTo>
                  <a:pt x="18049" y="133992"/>
                </a:lnTo>
                <a:lnTo>
                  <a:pt x="89" y="105298"/>
                </a:lnTo>
                <a:lnTo>
                  <a:pt x="0" y="100584"/>
                </a:lnTo>
                <a:lnTo>
                  <a:pt x="1524" y="99060"/>
                </a:lnTo>
                <a:lnTo>
                  <a:pt x="23479" y="75057"/>
                </a:lnTo>
                <a:lnTo>
                  <a:pt x="67960" y="27051"/>
                </a:lnTo>
                <a:lnTo>
                  <a:pt x="89916" y="3048"/>
                </a:lnTo>
                <a:lnTo>
                  <a:pt x="91440" y="0"/>
                </a:lnTo>
                <a:lnTo>
                  <a:pt x="94488" y="1524"/>
                </a:lnTo>
                <a:lnTo>
                  <a:pt x="96012" y="4572"/>
                </a:lnTo>
                <a:lnTo>
                  <a:pt x="97840" y="7620"/>
                </a:lnTo>
                <a:lnTo>
                  <a:pt x="88392" y="7620"/>
                </a:lnTo>
                <a:lnTo>
                  <a:pt x="91944" y="13468"/>
                </a:lnTo>
                <a:lnTo>
                  <a:pt x="73413" y="33170"/>
                </a:lnTo>
                <a:lnTo>
                  <a:pt x="51244" y="57340"/>
                </a:lnTo>
                <a:lnTo>
                  <a:pt x="29360" y="81795"/>
                </a:lnTo>
                <a:lnTo>
                  <a:pt x="12945" y="100584"/>
                </a:lnTo>
                <a:lnTo>
                  <a:pt x="7620" y="100584"/>
                </a:lnTo>
                <a:lnTo>
                  <a:pt x="7620" y="106680"/>
                </a:lnTo>
                <a:lnTo>
                  <a:pt x="11396" y="106680"/>
                </a:lnTo>
                <a:lnTo>
                  <a:pt x="18788" y="118610"/>
                </a:lnTo>
                <a:lnTo>
                  <a:pt x="29527" y="136207"/>
                </a:lnTo>
                <a:lnTo>
                  <a:pt x="44800" y="161544"/>
                </a:lnTo>
                <a:lnTo>
                  <a:pt x="50292" y="170688"/>
                </a:lnTo>
                <a:lnTo>
                  <a:pt x="56911" y="181213"/>
                </a:lnTo>
                <a:lnTo>
                  <a:pt x="69580" y="202834"/>
                </a:lnTo>
                <a:lnTo>
                  <a:pt x="76200" y="213360"/>
                </a:lnTo>
                <a:lnTo>
                  <a:pt x="80081" y="219075"/>
                </a:lnTo>
                <a:lnTo>
                  <a:pt x="81518" y="220980"/>
                </a:lnTo>
                <a:lnTo>
                  <a:pt x="73152" y="220980"/>
                </a:lnTo>
                <a:lnTo>
                  <a:pt x="71628" y="222504"/>
                </a:lnTo>
                <a:close/>
              </a:path>
              <a:path w="185419" h="299720">
                <a:moveTo>
                  <a:pt x="91944" y="13468"/>
                </a:moveTo>
                <a:lnTo>
                  <a:pt x="88392" y="7620"/>
                </a:lnTo>
                <a:lnTo>
                  <a:pt x="91440" y="9144"/>
                </a:lnTo>
                <a:lnTo>
                  <a:pt x="96012" y="9144"/>
                </a:lnTo>
                <a:lnTo>
                  <a:pt x="91944" y="13468"/>
                </a:lnTo>
                <a:close/>
              </a:path>
              <a:path w="185419" h="299720">
                <a:moveTo>
                  <a:pt x="158241" y="123564"/>
                </a:moveTo>
                <a:lnTo>
                  <a:pt x="141970" y="96774"/>
                </a:lnTo>
                <a:lnTo>
                  <a:pt x="106441" y="37338"/>
                </a:lnTo>
                <a:lnTo>
                  <a:pt x="91944" y="13468"/>
                </a:lnTo>
                <a:lnTo>
                  <a:pt x="96012" y="9144"/>
                </a:lnTo>
                <a:lnTo>
                  <a:pt x="91440" y="9144"/>
                </a:lnTo>
                <a:lnTo>
                  <a:pt x="88392" y="7620"/>
                </a:lnTo>
                <a:lnTo>
                  <a:pt x="97840" y="7620"/>
                </a:lnTo>
                <a:lnTo>
                  <a:pt x="137160" y="73152"/>
                </a:lnTo>
                <a:lnTo>
                  <a:pt x="144018" y="83677"/>
                </a:lnTo>
                <a:lnTo>
                  <a:pt x="157734" y="105298"/>
                </a:lnTo>
                <a:lnTo>
                  <a:pt x="164592" y="115824"/>
                </a:lnTo>
                <a:lnTo>
                  <a:pt x="167030" y="121920"/>
                </a:lnTo>
                <a:lnTo>
                  <a:pt x="163068" y="121920"/>
                </a:lnTo>
                <a:lnTo>
                  <a:pt x="158496" y="123444"/>
                </a:lnTo>
                <a:lnTo>
                  <a:pt x="158241" y="123564"/>
                </a:lnTo>
                <a:close/>
              </a:path>
              <a:path w="185419" h="299720">
                <a:moveTo>
                  <a:pt x="7620" y="106680"/>
                </a:moveTo>
                <a:lnTo>
                  <a:pt x="7620" y="100584"/>
                </a:lnTo>
                <a:lnTo>
                  <a:pt x="9829" y="104150"/>
                </a:lnTo>
                <a:lnTo>
                  <a:pt x="7620" y="106680"/>
                </a:lnTo>
                <a:close/>
              </a:path>
              <a:path w="185419" h="299720">
                <a:moveTo>
                  <a:pt x="9829" y="104150"/>
                </a:moveTo>
                <a:lnTo>
                  <a:pt x="7620" y="100584"/>
                </a:lnTo>
                <a:lnTo>
                  <a:pt x="12945" y="100584"/>
                </a:lnTo>
                <a:lnTo>
                  <a:pt x="9829" y="104150"/>
                </a:lnTo>
                <a:close/>
              </a:path>
              <a:path w="185419" h="299720">
                <a:moveTo>
                  <a:pt x="11396" y="106680"/>
                </a:moveTo>
                <a:lnTo>
                  <a:pt x="7620" y="106680"/>
                </a:lnTo>
                <a:lnTo>
                  <a:pt x="9829" y="104150"/>
                </a:lnTo>
                <a:lnTo>
                  <a:pt x="11396" y="106680"/>
                </a:lnTo>
                <a:close/>
              </a:path>
              <a:path w="185419" h="299720">
                <a:moveTo>
                  <a:pt x="162790" y="130648"/>
                </a:moveTo>
                <a:lnTo>
                  <a:pt x="160020" y="126492"/>
                </a:lnTo>
                <a:lnTo>
                  <a:pt x="158241" y="123564"/>
                </a:lnTo>
                <a:lnTo>
                  <a:pt x="158496" y="123444"/>
                </a:lnTo>
                <a:lnTo>
                  <a:pt x="163068" y="121920"/>
                </a:lnTo>
                <a:lnTo>
                  <a:pt x="166116" y="129540"/>
                </a:lnTo>
                <a:lnTo>
                  <a:pt x="162790" y="130648"/>
                </a:lnTo>
                <a:close/>
              </a:path>
              <a:path w="185419" h="299720">
                <a:moveTo>
                  <a:pt x="172166" y="193214"/>
                </a:moveTo>
                <a:lnTo>
                  <a:pt x="154805" y="193214"/>
                </a:lnTo>
                <a:lnTo>
                  <a:pt x="166116" y="187452"/>
                </a:lnTo>
                <a:lnTo>
                  <a:pt x="172831" y="176855"/>
                </a:lnTo>
                <a:lnTo>
                  <a:pt x="176403" y="164401"/>
                </a:lnTo>
                <a:lnTo>
                  <a:pt x="175974" y="151661"/>
                </a:lnTo>
                <a:lnTo>
                  <a:pt x="170688" y="140208"/>
                </a:lnTo>
                <a:lnTo>
                  <a:pt x="166116" y="135636"/>
                </a:lnTo>
                <a:lnTo>
                  <a:pt x="162790" y="130648"/>
                </a:lnTo>
                <a:lnTo>
                  <a:pt x="166116" y="129540"/>
                </a:lnTo>
                <a:lnTo>
                  <a:pt x="163068" y="121920"/>
                </a:lnTo>
                <a:lnTo>
                  <a:pt x="167030" y="121920"/>
                </a:lnTo>
                <a:lnTo>
                  <a:pt x="167640" y="123444"/>
                </a:lnTo>
                <a:lnTo>
                  <a:pt x="173736" y="129540"/>
                </a:lnTo>
                <a:lnTo>
                  <a:pt x="178308" y="137160"/>
                </a:lnTo>
                <a:lnTo>
                  <a:pt x="183451" y="149042"/>
                </a:lnTo>
                <a:lnTo>
                  <a:pt x="185166" y="161353"/>
                </a:lnTo>
                <a:lnTo>
                  <a:pt x="183451" y="173378"/>
                </a:lnTo>
                <a:lnTo>
                  <a:pt x="178308" y="184404"/>
                </a:lnTo>
                <a:lnTo>
                  <a:pt x="172402" y="193024"/>
                </a:lnTo>
                <a:lnTo>
                  <a:pt x="172166" y="193214"/>
                </a:lnTo>
                <a:close/>
              </a:path>
              <a:path w="185419" h="299720">
                <a:moveTo>
                  <a:pt x="154305" y="202834"/>
                </a:moveTo>
                <a:lnTo>
                  <a:pt x="143256" y="201168"/>
                </a:lnTo>
                <a:lnTo>
                  <a:pt x="132611" y="195619"/>
                </a:lnTo>
                <a:lnTo>
                  <a:pt x="124396" y="186499"/>
                </a:lnTo>
                <a:lnTo>
                  <a:pt x="119895" y="174807"/>
                </a:lnTo>
                <a:lnTo>
                  <a:pt x="120396" y="161544"/>
                </a:lnTo>
                <a:lnTo>
                  <a:pt x="125706" y="149375"/>
                </a:lnTo>
                <a:lnTo>
                  <a:pt x="134302" y="138493"/>
                </a:lnTo>
                <a:lnTo>
                  <a:pt x="145470" y="129611"/>
                </a:lnTo>
                <a:lnTo>
                  <a:pt x="158241" y="123564"/>
                </a:lnTo>
                <a:lnTo>
                  <a:pt x="160020" y="126492"/>
                </a:lnTo>
                <a:lnTo>
                  <a:pt x="162790" y="130648"/>
                </a:lnTo>
                <a:lnTo>
                  <a:pt x="129825" y="158924"/>
                </a:lnTo>
                <a:lnTo>
                  <a:pt x="128016" y="172212"/>
                </a:lnTo>
                <a:lnTo>
                  <a:pt x="133326" y="183594"/>
                </a:lnTo>
                <a:lnTo>
                  <a:pt x="143065" y="191262"/>
                </a:lnTo>
                <a:lnTo>
                  <a:pt x="154805" y="193214"/>
                </a:lnTo>
                <a:lnTo>
                  <a:pt x="172166" y="193214"/>
                </a:lnTo>
                <a:lnTo>
                  <a:pt x="164211" y="199644"/>
                </a:lnTo>
                <a:lnTo>
                  <a:pt x="154305" y="202834"/>
                </a:lnTo>
                <a:close/>
              </a:path>
              <a:path w="185419" h="299720">
                <a:moveTo>
                  <a:pt x="82447" y="290750"/>
                </a:moveTo>
                <a:lnTo>
                  <a:pt x="66413" y="290750"/>
                </a:lnTo>
                <a:lnTo>
                  <a:pt x="77724" y="284988"/>
                </a:lnTo>
                <a:lnTo>
                  <a:pt x="85082" y="274153"/>
                </a:lnTo>
                <a:lnTo>
                  <a:pt x="88582" y="261175"/>
                </a:lnTo>
                <a:lnTo>
                  <a:pt x="87796" y="247911"/>
                </a:lnTo>
                <a:lnTo>
                  <a:pt x="82296" y="236220"/>
                </a:lnTo>
                <a:lnTo>
                  <a:pt x="77724" y="231648"/>
                </a:lnTo>
                <a:lnTo>
                  <a:pt x="71628" y="222504"/>
                </a:lnTo>
                <a:lnTo>
                  <a:pt x="73152" y="220980"/>
                </a:lnTo>
                <a:lnTo>
                  <a:pt x="74676" y="225552"/>
                </a:lnTo>
                <a:lnTo>
                  <a:pt x="84928" y="225552"/>
                </a:lnTo>
                <a:lnTo>
                  <a:pt x="88415" y="230505"/>
                </a:lnTo>
                <a:lnTo>
                  <a:pt x="91440" y="236220"/>
                </a:lnTo>
                <a:lnTo>
                  <a:pt x="95464" y="248102"/>
                </a:lnTo>
                <a:lnTo>
                  <a:pt x="96202" y="260413"/>
                </a:lnTo>
                <a:lnTo>
                  <a:pt x="93797" y="272438"/>
                </a:lnTo>
                <a:lnTo>
                  <a:pt x="88392" y="283464"/>
                </a:lnTo>
                <a:lnTo>
                  <a:pt x="82447" y="290750"/>
                </a:lnTo>
                <a:close/>
              </a:path>
              <a:path w="185419" h="299720">
                <a:moveTo>
                  <a:pt x="84928" y="225552"/>
                </a:moveTo>
                <a:lnTo>
                  <a:pt x="74676" y="225552"/>
                </a:lnTo>
                <a:lnTo>
                  <a:pt x="73152" y="220980"/>
                </a:lnTo>
                <a:lnTo>
                  <a:pt x="81518" y="220980"/>
                </a:lnTo>
                <a:lnTo>
                  <a:pt x="84391" y="224790"/>
                </a:lnTo>
                <a:lnTo>
                  <a:pt x="84928" y="225552"/>
                </a:lnTo>
                <a:close/>
              </a:path>
              <a:path w="185419" h="299720">
                <a:moveTo>
                  <a:pt x="63746" y="299108"/>
                </a:moveTo>
                <a:lnTo>
                  <a:pt x="53340" y="297180"/>
                </a:lnTo>
                <a:lnTo>
                  <a:pt x="34766" y="279082"/>
                </a:lnTo>
                <a:lnTo>
                  <a:pt x="35052" y="256413"/>
                </a:lnTo>
                <a:lnTo>
                  <a:pt x="49053" y="235458"/>
                </a:lnTo>
                <a:lnTo>
                  <a:pt x="71628" y="222504"/>
                </a:lnTo>
                <a:lnTo>
                  <a:pt x="73660" y="225552"/>
                </a:lnTo>
                <a:lnTo>
                  <a:pt x="73152" y="225552"/>
                </a:lnTo>
                <a:lnTo>
                  <a:pt x="61055" y="232886"/>
                </a:lnTo>
                <a:lnTo>
                  <a:pt x="49530" y="243078"/>
                </a:lnTo>
                <a:lnTo>
                  <a:pt x="41433" y="255555"/>
                </a:lnTo>
                <a:lnTo>
                  <a:pt x="39624" y="269748"/>
                </a:lnTo>
                <a:lnTo>
                  <a:pt x="44934" y="281130"/>
                </a:lnTo>
                <a:lnTo>
                  <a:pt x="54673" y="288798"/>
                </a:lnTo>
                <a:lnTo>
                  <a:pt x="66413" y="290750"/>
                </a:lnTo>
                <a:lnTo>
                  <a:pt x="82447" y="290750"/>
                </a:lnTo>
                <a:lnTo>
                  <a:pt x="82272" y="290964"/>
                </a:lnTo>
                <a:lnTo>
                  <a:pt x="73723" y="296608"/>
                </a:lnTo>
                <a:lnTo>
                  <a:pt x="63746" y="299108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50053" y="2427428"/>
            <a:ext cx="163832" cy="9589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67300" y="2572880"/>
            <a:ext cx="24251" cy="16161"/>
          </a:xfrm>
          <a:custGeom>
            <a:avLst/>
            <a:gdLst/>
            <a:ahLst/>
            <a:cxnLst/>
            <a:rect l="l" t="t" r="r" b="b"/>
            <a:pathLst>
              <a:path w="17144" h="22860">
                <a:moveTo>
                  <a:pt x="15240" y="22860"/>
                </a:moveTo>
                <a:lnTo>
                  <a:pt x="13716" y="22860"/>
                </a:lnTo>
                <a:lnTo>
                  <a:pt x="6096" y="19812"/>
                </a:lnTo>
                <a:lnTo>
                  <a:pt x="0" y="10668"/>
                </a:lnTo>
                <a:lnTo>
                  <a:pt x="1524" y="3048"/>
                </a:lnTo>
                <a:lnTo>
                  <a:pt x="1524" y="1524"/>
                </a:lnTo>
                <a:lnTo>
                  <a:pt x="4572" y="0"/>
                </a:lnTo>
                <a:lnTo>
                  <a:pt x="4572" y="3048"/>
                </a:lnTo>
                <a:lnTo>
                  <a:pt x="6096" y="6096"/>
                </a:lnTo>
                <a:lnTo>
                  <a:pt x="6096" y="10668"/>
                </a:lnTo>
                <a:lnTo>
                  <a:pt x="16764" y="21336"/>
                </a:lnTo>
                <a:lnTo>
                  <a:pt x="15240" y="22860"/>
                </a:lnTo>
                <a:close/>
              </a:path>
            </a:pathLst>
          </a:custGeom>
          <a:solidFill>
            <a:srgbClr val="B61F2D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369554"/>
            <a:ext cx="8452967" cy="1005593"/>
          </a:xfrm>
          <a:custGeom>
            <a:avLst/>
            <a:gdLst/>
            <a:ahLst/>
            <a:cxnLst/>
            <a:rect l="l" t="t" r="r" b="b"/>
            <a:pathLst>
              <a:path w="5975985" h="1422400">
                <a:moveTo>
                  <a:pt x="502310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5023104" y="0"/>
                </a:lnTo>
                <a:lnTo>
                  <a:pt x="5975604" y="710184"/>
                </a:lnTo>
                <a:lnTo>
                  <a:pt x="502310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217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178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12" y="129397"/>
                </a:lnTo>
                <a:lnTo>
                  <a:pt x="99631" y="101346"/>
                </a:lnTo>
                <a:lnTo>
                  <a:pt x="96321" y="80152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8641" y="603504"/>
                </a:lnTo>
                <a:lnTo>
                  <a:pt x="97536" y="603504"/>
                </a:lnTo>
                <a:lnTo>
                  <a:pt x="92987" y="613552"/>
                </a:lnTo>
                <a:lnTo>
                  <a:pt x="88582" y="625602"/>
                </a:lnTo>
                <a:lnTo>
                  <a:pt x="84462" y="639937"/>
                </a:lnTo>
                <a:lnTo>
                  <a:pt x="80772" y="656844"/>
                </a:lnTo>
                <a:lnTo>
                  <a:pt x="77104" y="674227"/>
                </a:lnTo>
                <a:lnTo>
                  <a:pt x="69199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399" y="568452"/>
                </a:moveTo>
                <a:lnTo>
                  <a:pt x="178308" y="568452"/>
                </a:lnTo>
                <a:lnTo>
                  <a:pt x="192024" y="568166"/>
                </a:lnTo>
                <a:lnTo>
                  <a:pt x="203454" y="567309"/>
                </a:lnTo>
                <a:lnTo>
                  <a:pt x="212598" y="565880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47"/>
                </a:lnTo>
                <a:lnTo>
                  <a:pt x="97536" y="603504"/>
                </a:lnTo>
                <a:lnTo>
                  <a:pt x="278641" y="603504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3340" y="822960"/>
                </a:moveTo>
                <a:lnTo>
                  <a:pt x="18288" y="806196"/>
                </a:lnTo>
                <a:lnTo>
                  <a:pt x="15240" y="797052"/>
                </a:lnTo>
                <a:lnTo>
                  <a:pt x="15240" y="789432"/>
                </a:lnTo>
                <a:lnTo>
                  <a:pt x="21336" y="742188"/>
                </a:lnTo>
                <a:lnTo>
                  <a:pt x="21144" y="705229"/>
                </a:lnTo>
                <a:lnTo>
                  <a:pt x="20554" y="663553"/>
                </a:lnTo>
                <a:lnTo>
                  <a:pt x="19536" y="617104"/>
                </a:lnTo>
                <a:lnTo>
                  <a:pt x="18065" y="565830"/>
                </a:lnTo>
                <a:lnTo>
                  <a:pt x="16115" y="509678"/>
                </a:lnTo>
                <a:lnTo>
                  <a:pt x="13658" y="44859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6" y="70522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244"/>
                </a:lnTo>
                <a:lnTo>
                  <a:pt x="68199" y="819531"/>
                </a:lnTo>
                <a:lnTo>
                  <a:pt x="61055" y="822102"/>
                </a:lnTo>
                <a:lnTo>
                  <a:pt x="53340" y="822960"/>
                </a:lnTo>
                <a:close/>
              </a:path>
              <a:path w="177164" h="82296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99149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35242" y="802005"/>
                </a:lnTo>
                <a:lnTo>
                  <a:pt x="24836" y="797194"/>
                </a:lnTo>
                <a:lnTo>
                  <a:pt x="18288" y="790956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7566"/>
                </a:lnTo>
                <a:lnTo>
                  <a:pt x="13144" y="135445"/>
                </a:lnTo>
                <a:lnTo>
                  <a:pt x="10739" y="120753"/>
                </a:lnTo>
                <a:lnTo>
                  <a:pt x="7620" y="103632"/>
                </a:lnTo>
                <a:lnTo>
                  <a:pt x="4500" y="87368"/>
                </a:lnTo>
                <a:lnTo>
                  <a:pt x="2095" y="72961"/>
                </a:lnTo>
                <a:lnTo>
                  <a:pt x="547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383"/>
                </a:lnTo>
                <a:lnTo>
                  <a:pt x="153924" y="35052"/>
                </a:lnTo>
                <a:lnTo>
                  <a:pt x="150804" y="48172"/>
                </a:lnTo>
                <a:lnTo>
                  <a:pt x="141541" y="57721"/>
                </a:lnTo>
                <a:lnTo>
                  <a:pt x="126277" y="63555"/>
                </a:lnTo>
                <a:lnTo>
                  <a:pt x="105156" y="65532"/>
                </a:lnTo>
                <a:lnTo>
                  <a:pt x="64008" y="65532"/>
                </a:lnTo>
                <a:lnTo>
                  <a:pt x="71628" y="239268"/>
                </a:lnTo>
                <a:lnTo>
                  <a:pt x="71580" y="250959"/>
                </a:lnTo>
                <a:lnTo>
                  <a:pt x="71247" y="265366"/>
                </a:lnTo>
                <a:lnTo>
                  <a:pt x="70342" y="282344"/>
                </a:lnTo>
                <a:lnTo>
                  <a:pt x="68580" y="301752"/>
                </a:lnTo>
                <a:lnTo>
                  <a:pt x="67698" y="320016"/>
                </a:lnTo>
                <a:lnTo>
                  <a:pt x="67246" y="335851"/>
                </a:lnTo>
                <a:lnTo>
                  <a:pt x="67079" y="349115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3256" y="365760"/>
                </a:lnTo>
                <a:lnTo>
                  <a:pt x="147828" y="373380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3860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57" y="799528"/>
                </a:lnTo>
                <a:lnTo>
                  <a:pt x="134112" y="804672"/>
                </a:lnTo>
                <a:lnTo>
                  <a:pt x="127587" y="805553"/>
                </a:lnTo>
                <a:lnTo>
                  <a:pt x="119634" y="806005"/>
                </a:lnTo>
                <a:lnTo>
                  <a:pt x="110537" y="806172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82296" y="356616"/>
                </a:lnTo>
                <a:lnTo>
                  <a:pt x="92249" y="354377"/>
                </a:lnTo>
                <a:lnTo>
                  <a:pt x="101346" y="352425"/>
                </a:lnTo>
                <a:lnTo>
                  <a:pt x="109299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95678" y="744116"/>
                </a:lnTo>
                <a:lnTo>
                  <a:pt x="124348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44058" y="573188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410" y="260342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96" y="312420"/>
                </a:moveTo>
                <a:lnTo>
                  <a:pt x="53340" y="312420"/>
                </a:lnTo>
                <a:lnTo>
                  <a:pt x="62484" y="303204"/>
                </a:lnTo>
                <a:lnTo>
                  <a:pt x="71628" y="293560"/>
                </a:lnTo>
                <a:lnTo>
                  <a:pt x="80772" y="283059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91" y="149756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15" y="201525"/>
                </a:lnTo>
                <a:lnTo>
                  <a:pt x="158496" y="229933"/>
                </a:lnTo>
                <a:lnTo>
                  <a:pt x="150447" y="260342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0312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12679" y="470832"/>
            <a:ext cx="269460" cy="669348"/>
          </a:xfrm>
          <a:custGeom>
            <a:avLst/>
            <a:gdLst/>
            <a:ahLst/>
            <a:cxnLst/>
            <a:rect l="l" t="t" r="r" b="b"/>
            <a:pathLst>
              <a:path w="190500" h="946785">
                <a:moveTo>
                  <a:pt x="83820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553" y="31908"/>
                </a:lnTo>
                <a:lnTo>
                  <a:pt x="77628" y="619"/>
                </a:lnTo>
                <a:lnTo>
                  <a:pt x="85344" y="0"/>
                </a:lnTo>
                <a:lnTo>
                  <a:pt x="92821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1535" y="77128"/>
                </a:lnTo>
                <a:lnTo>
                  <a:pt x="83820" y="77724"/>
                </a:lnTo>
                <a:close/>
              </a:path>
              <a:path w="190500" h="946785">
                <a:moveTo>
                  <a:pt x="32004" y="216408"/>
                </a:moveTo>
                <a:lnTo>
                  <a:pt x="25908" y="216408"/>
                </a:lnTo>
                <a:lnTo>
                  <a:pt x="14787" y="214717"/>
                </a:lnTo>
                <a:lnTo>
                  <a:pt x="6667" y="209740"/>
                </a:lnTo>
                <a:lnTo>
                  <a:pt x="1690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861" y="159639"/>
                </a:lnTo>
                <a:lnTo>
                  <a:pt x="76914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88976"/>
                </a:lnTo>
                <a:lnTo>
                  <a:pt x="150876" y="201168"/>
                </a:lnTo>
                <a:lnTo>
                  <a:pt x="147828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100203" y="211836"/>
                </a:lnTo>
                <a:lnTo>
                  <a:pt x="50292" y="211836"/>
                </a:lnTo>
                <a:lnTo>
                  <a:pt x="41148" y="214884"/>
                </a:lnTo>
                <a:lnTo>
                  <a:pt x="32004" y="216408"/>
                </a:lnTo>
                <a:close/>
              </a:path>
              <a:path w="19050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828" y="202692"/>
                </a:lnTo>
                <a:lnTo>
                  <a:pt x="144780" y="204216"/>
                </a:lnTo>
                <a:close/>
              </a:path>
              <a:path w="190500" h="946785">
                <a:moveTo>
                  <a:pt x="179260" y="891540"/>
                </a:moveTo>
                <a:lnTo>
                  <a:pt x="54864" y="891540"/>
                </a:lnTo>
                <a:lnTo>
                  <a:pt x="61745" y="889849"/>
                </a:lnTo>
                <a:lnTo>
                  <a:pt x="66484" y="884872"/>
                </a:lnTo>
                <a:lnTo>
                  <a:pt x="69222" y="876752"/>
                </a:lnTo>
                <a:lnTo>
                  <a:pt x="70104" y="865632"/>
                </a:lnTo>
                <a:lnTo>
                  <a:pt x="69738" y="830177"/>
                </a:lnTo>
                <a:lnTo>
                  <a:pt x="68640" y="787920"/>
                </a:lnTo>
                <a:lnTo>
                  <a:pt x="66812" y="739005"/>
                </a:lnTo>
                <a:lnTo>
                  <a:pt x="64251" y="683581"/>
                </a:lnTo>
                <a:lnTo>
                  <a:pt x="60960" y="621792"/>
                </a:lnTo>
                <a:lnTo>
                  <a:pt x="56924" y="560002"/>
                </a:lnTo>
                <a:lnTo>
                  <a:pt x="53913" y="504578"/>
                </a:lnTo>
                <a:lnTo>
                  <a:pt x="51852" y="455663"/>
                </a:lnTo>
                <a:lnTo>
                  <a:pt x="50669" y="413406"/>
                </a:lnTo>
                <a:lnTo>
                  <a:pt x="50292" y="377952"/>
                </a:lnTo>
                <a:lnTo>
                  <a:pt x="53340" y="269748"/>
                </a:lnTo>
                <a:lnTo>
                  <a:pt x="53078" y="253198"/>
                </a:lnTo>
                <a:lnTo>
                  <a:pt x="52387" y="237934"/>
                </a:lnTo>
                <a:lnTo>
                  <a:pt x="51411" y="224099"/>
                </a:lnTo>
                <a:lnTo>
                  <a:pt x="50292" y="211836"/>
                </a:lnTo>
                <a:lnTo>
                  <a:pt x="100203" y="211836"/>
                </a:lnTo>
                <a:lnTo>
                  <a:pt x="99060" y="216408"/>
                </a:lnTo>
                <a:lnTo>
                  <a:pt x="99149" y="237934"/>
                </a:lnTo>
                <a:lnTo>
                  <a:pt x="99328" y="262643"/>
                </a:lnTo>
                <a:lnTo>
                  <a:pt x="100188" y="305364"/>
                </a:lnTo>
                <a:lnTo>
                  <a:pt x="101727" y="353758"/>
                </a:lnTo>
                <a:lnTo>
                  <a:pt x="104027" y="407867"/>
                </a:lnTo>
                <a:lnTo>
                  <a:pt x="107173" y="467733"/>
                </a:lnTo>
                <a:lnTo>
                  <a:pt x="111252" y="533400"/>
                </a:lnTo>
                <a:lnTo>
                  <a:pt x="115443" y="599178"/>
                </a:lnTo>
                <a:lnTo>
                  <a:pt x="118872" y="659327"/>
                </a:lnTo>
                <a:lnTo>
                  <a:pt x="121539" y="713803"/>
                </a:lnTo>
                <a:lnTo>
                  <a:pt x="123444" y="762564"/>
                </a:lnTo>
                <a:lnTo>
                  <a:pt x="124587" y="805568"/>
                </a:lnTo>
                <a:lnTo>
                  <a:pt x="124968" y="842772"/>
                </a:lnTo>
                <a:lnTo>
                  <a:pt x="124968" y="883920"/>
                </a:lnTo>
                <a:lnTo>
                  <a:pt x="159051" y="883920"/>
                </a:lnTo>
                <a:lnTo>
                  <a:pt x="165425" y="884682"/>
                </a:lnTo>
                <a:lnTo>
                  <a:pt x="179260" y="891540"/>
                </a:lnTo>
                <a:close/>
              </a:path>
              <a:path w="190500" h="946785">
                <a:moveTo>
                  <a:pt x="159051" y="883920"/>
                </a:moveTo>
                <a:lnTo>
                  <a:pt x="124968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9051" y="883920"/>
                </a:lnTo>
                <a:close/>
              </a:path>
              <a:path w="19050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9260" y="891540"/>
                </a:lnTo>
                <a:lnTo>
                  <a:pt x="187666" y="902970"/>
                </a:lnTo>
                <a:lnTo>
                  <a:pt x="190500" y="918972"/>
                </a:lnTo>
                <a:lnTo>
                  <a:pt x="190500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729565" y="566723"/>
            <a:ext cx="321554" cy="768560"/>
          </a:xfrm>
          <a:custGeom>
            <a:avLst/>
            <a:gdLst/>
            <a:ahLst/>
            <a:cxnLst/>
            <a:rect l="l" t="t" r="r" b="b"/>
            <a:pathLst>
              <a:path w="227329" h="1087120">
                <a:moveTo>
                  <a:pt x="178645" y="786384"/>
                </a:moveTo>
                <a:lnTo>
                  <a:pt x="88392" y="786384"/>
                </a:lnTo>
                <a:lnTo>
                  <a:pt x="95511" y="785479"/>
                </a:lnTo>
                <a:lnTo>
                  <a:pt x="103060" y="782574"/>
                </a:lnTo>
                <a:lnTo>
                  <a:pt x="134112" y="749046"/>
                </a:lnTo>
                <a:lnTo>
                  <a:pt x="153662" y="697277"/>
                </a:lnTo>
                <a:lnTo>
                  <a:pt x="163425" y="648033"/>
                </a:lnTo>
                <a:lnTo>
                  <a:pt x="164592" y="624840"/>
                </a:lnTo>
                <a:lnTo>
                  <a:pt x="163496" y="602575"/>
                </a:lnTo>
                <a:lnTo>
                  <a:pt x="155590" y="555188"/>
                </a:lnTo>
                <a:lnTo>
                  <a:pt x="141041" y="505515"/>
                </a:lnTo>
                <a:lnTo>
                  <a:pt x="122134" y="458128"/>
                </a:lnTo>
                <a:lnTo>
                  <a:pt x="99822" y="413908"/>
                </a:lnTo>
                <a:lnTo>
                  <a:pt x="76962" y="369427"/>
                </a:lnTo>
                <a:lnTo>
                  <a:pt x="42433" y="295798"/>
                </a:lnTo>
                <a:lnTo>
                  <a:pt x="25908" y="246126"/>
                </a:lnTo>
                <a:lnTo>
                  <a:pt x="16240" y="198739"/>
                </a:lnTo>
                <a:lnTo>
                  <a:pt x="13716" y="153924"/>
                </a:lnTo>
                <a:lnTo>
                  <a:pt x="16240" y="115038"/>
                </a:lnTo>
                <a:lnTo>
                  <a:pt x="42433" y="50411"/>
                </a:lnTo>
                <a:lnTo>
                  <a:pt x="79843" y="14144"/>
                </a:lnTo>
                <a:lnTo>
                  <a:pt x="131064" y="0"/>
                </a:lnTo>
                <a:lnTo>
                  <a:pt x="140208" y="595"/>
                </a:lnTo>
                <a:lnTo>
                  <a:pt x="176188" y="16668"/>
                </a:lnTo>
                <a:lnTo>
                  <a:pt x="193548" y="38100"/>
                </a:lnTo>
                <a:lnTo>
                  <a:pt x="183794" y="50292"/>
                </a:lnTo>
                <a:lnTo>
                  <a:pt x="134112" y="50292"/>
                </a:lnTo>
                <a:lnTo>
                  <a:pt x="124348" y="52292"/>
                </a:lnTo>
                <a:lnTo>
                  <a:pt x="87939" y="85201"/>
                </a:lnTo>
                <a:lnTo>
                  <a:pt x="74842" y="123015"/>
                </a:lnTo>
                <a:lnTo>
                  <a:pt x="73152" y="144780"/>
                </a:lnTo>
                <a:lnTo>
                  <a:pt x="73985" y="166497"/>
                </a:lnTo>
                <a:lnTo>
                  <a:pt x="80224" y="209931"/>
                </a:lnTo>
                <a:lnTo>
                  <a:pt x="91344" y="251888"/>
                </a:lnTo>
                <a:lnTo>
                  <a:pt x="105060" y="289512"/>
                </a:lnTo>
                <a:lnTo>
                  <a:pt x="121920" y="323754"/>
                </a:lnTo>
                <a:lnTo>
                  <a:pt x="131064" y="341757"/>
                </a:lnTo>
                <a:lnTo>
                  <a:pt x="140208" y="360330"/>
                </a:lnTo>
                <a:lnTo>
                  <a:pt x="149352" y="379476"/>
                </a:lnTo>
                <a:lnTo>
                  <a:pt x="159377" y="398883"/>
                </a:lnTo>
                <a:lnTo>
                  <a:pt x="168973" y="418147"/>
                </a:lnTo>
                <a:lnTo>
                  <a:pt x="178284" y="437126"/>
                </a:lnTo>
                <a:lnTo>
                  <a:pt x="187452" y="455676"/>
                </a:lnTo>
                <a:lnTo>
                  <a:pt x="204573" y="497919"/>
                </a:lnTo>
                <a:lnTo>
                  <a:pt x="216979" y="542163"/>
                </a:lnTo>
                <a:lnTo>
                  <a:pt x="224528" y="588121"/>
                </a:lnTo>
                <a:lnTo>
                  <a:pt x="227076" y="635508"/>
                </a:lnTo>
                <a:lnTo>
                  <a:pt x="224813" y="669274"/>
                </a:lnTo>
                <a:lnTo>
                  <a:pt x="218122" y="702183"/>
                </a:lnTo>
                <a:lnTo>
                  <a:pt x="207144" y="734520"/>
                </a:lnTo>
                <a:lnTo>
                  <a:pt x="192024" y="766572"/>
                </a:lnTo>
                <a:lnTo>
                  <a:pt x="183165" y="780835"/>
                </a:lnTo>
                <a:lnTo>
                  <a:pt x="178645" y="786384"/>
                </a:lnTo>
                <a:close/>
              </a:path>
              <a:path w="227329" h="1087120">
                <a:moveTo>
                  <a:pt x="175260" y="60960"/>
                </a:moveTo>
                <a:lnTo>
                  <a:pt x="162401" y="60364"/>
                </a:lnTo>
                <a:lnTo>
                  <a:pt x="151257" y="58483"/>
                </a:lnTo>
                <a:lnTo>
                  <a:pt x="141827" y="55173"/>
                </a:lnTo>
                <a:lnTo>
                  <a:pt x="134112" y="50292"/>
                </a:lnTo>
                <a:lnTo>
                  <a:pt x="183794" y="50292"/>
                </a:lnTo>
                <a:lnTo>
                  <a:pt x="175260" y="60960"/>
                </a:lnTo>
                <a:close/>
              </a:path>
              <a:path w="227329" h="1087120">
                <a:moveTo>
                  <a:pt x="52269" y="832700"/>
                </a:moveTo>
                <a:lnTo>
                  <a:pt x="12858" y="818530"/>
                </a:lnTo>
                <a:lnTo>
                  <a:pt x="0" y="800100"/>
                </a:lnTo>
                <a:lnTo>
                  <a:pt x="1452" y="787217"/>
                </a:lnTo>
                <a:lnTo>
                  <a:pt x="5905" y="778192"/>
                </a:lnTo>
                <a:lnTo>
                  <a:pt x="13501" y="772882"/>
                </a:lnTo>
                <a:lnTo>
                  <a:pt x="24384" y="771144"/>
                </a:lnTo>
                <a:lnTo>
                  <a:pt x="30646" y="771691"/>
                </a:lnTo>
                <a:lnTo>
                  <a:pt x="37909" y="773239"/>
                </a:lnTo>
                <a:lnTo>
                  <a:pt x="46029" y="775644"/>
                </a:lnTo>
                <a:lnTo>
                  <a:pt x="54864" y="778764"/>
                </a:lnTo>
                <a:lnTo>
                  <a:pt x="64603" y="782526"/>
                </a:lnTo>
                <a:lnTo>
                  <a:pt x="73342" y="784860"/>
                </a:lnTo>
                <a:lnTo>
                  <a:pt x="81224" y="786050"/>
                </a:lnTo>
                <a:lnTo>
                  <a:pt x="88392" y="786384"/>
                </a:lnTo>
                <a:lnTo>
                  <a:pt x="178645" y="786384"/>
                </a:lnTo>
                <a:lnTo>
                  <a:pt x="172593" y="793813"/>
                </a:lnTo>
                <a:lnTo>
                  <a:pt x="160305" y="805362"/>
                </a:lnTo>
                <a:lnTo>
                  <a:pt x="146304" y="815340"/>
                </a:lnTo>
                <a:lnTo>
                  <a:pt x="132016" y="824222"/>
                </a:lnTo>
                <a:lnTo>
                  <a:pt x="123735" y="827532"/>
                </a:lnTo>
                <a:lnTo>
                  <a:pt x="53340" y="827532"/>
                </a:lnTo>
                <a:lnTo>
                  <a:pt x="52269" y="832700"/>
                </a:lnTo>
                <a:close/>
              </a:path>
              <a:path w="227329" h="1087120">
                <a:moveTo>
                  <a:pt x="80982" y="835093"/>
                </a:moveTo>
                <a:lnTo>
                  <a:pt x="64008" y="834342"/>
                </a:lnTo>
                <a:lnTo>
                  <a:pt x="52269" y="832700"/>
                </a:lnTo>
                <a:lnTo>
                  <a:pt x="53340" y="827532"/>
                </a:lnTo>
                <a:lnTo>
                  <a:pt x="82296" y="827532"/>
                </a:lnTo>
                <a:lnTo>
                  <a:pt x="80982" y="835093"/>
                </a:lnTo>
                <a:close/>
              </a:path>
              <a:path w="227329" h="1087120">
                <a:moveTo>
                  <a:pt x="82296" y="835152"/>
                </a:moveTo>
                <a:lnTo>
                  <a:pt x="80982" y="835093"/>
                </a:lnTo>
                <a:lnTo>
                  <a:pt x="82296" y="827532"/>
                </a:lnTo>
                <a:lnTo>
                  <a:pt x="123735" y="827532"/>
                </a:lnTo>
                <a:lnTo>
                  <a:pt x="116586" y="830389"/>
                </a:lnTo>
                <a:lnTo>
                  <a:pt x="100012" y="833985"/>
                </a:lnTo>
                <a:lnTo>
                  <a:pt x="82296" y="835152"/>
                </a:lnTo>
                <a:close/>
              </a:path>
              <a:path w="227329" h="1087120">
                <a:moveTo>
                  <a:pt x="167833" y="1043940"/>
                </a:moveTo>
                <a:lnTo>
                  <a:pt x="105156" y="1043940"/>
                </a:lnTo>
                <a:lnTo>
                  <a:pt x="111728" y="1043058"/>
                </a:lnTo>
                <a:lnTo>
                  <a:pt x="117729" y="1040320"/>
                </a:lnTo>
                <a:lnTo>
                  <a:pt x="138088" y="1004911"/>
                </a:lnTo>
                <a:lnTo>
                  <a:pt x="138684" y="995172"/>
                </a:lnTo>
                <a:lnTo>
                  <a:pt x="137826" y="986099"/>
                </a:lnTo>
                <a:lnTo>
                  <a:pt x="106680" y="952881"/>
                </a:lnTo>
                <a:lnTo>
                  <a:pt x="65222" y="948928"/>
                </a:lnTo>
                <a:lnTo>
                  <a:pt x="55054" y="947547"/>
                </a:lnTo>
                <a:lnTo>
                  <a:pt x="48601" y="945594"/>
                </a:lnTo>
                <a:lnTo>
                  <a:pt x="45720" y="943356"/>
                </a:lnTo>
                <a:lnTo>
                  <a:pt x="50292" y="858012"/>
                </a:lnTo>
                <a:lnTo>
                  <a:pt x="50553" y="848320"/>
                </a:lnTo>
                <a:lnTo>
                  <a:pt x="51244" y="839914"/>
                </a:lnTo>
                <a:lnTo>
                  <a:pt x="52220" y="832937"/>
                </a:lnTo>
                <a:lnTo>
                  <a:pt x="52269" y="832700"/>
                </a:lnTo>
                <a:lnTo>
                  <a:pt x="64008" y="834342"/>
                </a:lnTo>
                <a:lnTo>
                  <a:pt x="80982" y="835093"/>
                </a:lnTo>
                <a:lnTo>
                  <a:pt x="80057" y="840414"/>
                </a:lnTo>
                <a:lnTo>
                  <a:pt x="78105" y="854011"/>
                </a:lnTo>
                <a:lnTo>
                  <a:pt x="76723" y="868465"/>
                </a:lnTo>
                <a:lnTo>
                  <a:pt x="76200" y="883920"/>
                </a:lnTo>
                <a:lnTo>
                  <a:pt x="101893" y="889039"/>
                </a:lnTo>
                <a:lnTo>
                  <a:pt x="124015" y="897445"/>
                </a:lnTo>
                <a:lnTo>
                  <a:pt x="156972" y="923544"/>
                </a:lnTo>
                <a:lnTo>
                  <a:pt x="176784" y="956881"/>
                </a:lnTo>
                <a:lnTo>
                  <a:pt x="182880" y="993648"/>
                </a:lnTo>
                <a:lnTo>
                  <a:pt x="181165" y="1011602"/>
                </a:lnTo>
                <a:lnTo>
                  <a:pt x="176022" y="1028700"/>
                </a:lnTo>
                <a:lnTo>
                  <a:pt x="167833" y="1043940"/>
                </a:lnTo>
                <a:close/>
              </a:path>
              <a:path w="227329" h="1087120">
                <a:moveTo>
                  <a:pt x="100584" y="1086612"/>
                </a:moveTo>
                <a:lnTo>
                  <a:pt x="53340" y="1077468"/>
                </a:lnTo>
                <a:lnTo>
                  <a:pt x="33528" y="1057656"/>
                </a:lnTo>
                <a:lnTo>
                  <a:pt x="33528" y="1050036"/>
                </a:lnTo>
                <a:lnTo>
                  <a:pt x="36576" y="1043940"/>
                </a:lnTo>
                <a:lnTo>
                  <a:pt x="45720" y="1034796"/>
                </a:lnTo>
                <a:lnTo>
                  <a:pt x="50292" y="1033272"/>
                </a:lnTo>
                <a:lnTo>
                  <a:pt x="62484" y="1033272"/>
                </a:lnTo>
                <a:lnTo>
                  <a:pt x="70104" y="1034796"/>
                </a:lnTo>
                <a:lnTo>
                  <a:pt x="77724" y="1037844"/>
                </a:lnTo>
                <a:lnTo>
                  <a:pt x="84582" y="1040725"/>
                </a:lnTo>
                <a:lnTo>
                  <a:pt x="91440" y="1042606"/>
                </a:lnTo>
                <a:lnTo>
                  <a:pt x="98298" y="1043630"/>
                </a:lnTo>
                <a:lnTo>
                  <a:pt x="105156" y="1043940"/>
                </a:lnTo>
                <a:lnTo>
                  <a:pt x="167833" y="1043940"/>
                </a:lnTo>
                <a:lnTo>
                  <a:pt x="167449" y="1044654"/>
                </a:lnTo>
                <a:lnTo>
                  <a:pt x="155448" y="1059180"/>
                </a:lnTo>
                <a:lnTo>
                  <a:pt x="142374" y="1071181"/>
                </a:lnTo>
                <a:lnTo>
                  <a:pt x="128587" y="1079754"/>
                </a:lnTo>
                <a:lnTo>
                  <a:pt x="114514" y="1084897"/>
                </a:lnTo>
                <a:lnTo>
                  <a:pt x="100584" y="10866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896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29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619"/>
                </a:lnTo>
                <a:lnTo>
                  <a:pt x="83820" y="0"/>
                </a:lnTo>
                <a:lnTo>
                  <a:pt x="91535" y="619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29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88976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29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29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29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29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279"/>
                </a:lnTo>
                <a:lnTo>
                  <a:pt x="8001" y="895159"/>
                </a:lnTo>
                <a:lnTo>
                  <a:pt x="18002" y="890182"/>
                </a:lnTo>
                <a:lnTo>
                  <a:pt x="32004" y="888492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451720" y="562413"/>
            <a:ext cx="498501" cy="597968"/>
          </a:xfrm>
          <a:custGeom>
            <a:avLst/>
            <a:gdLst/>
            <a:ahLst/>
            <a:cxnLst/>
            <a:rect l="l" t="t" r="r" b="b"/>
            <a:pathLst>
              <a:path w="352425" h="845819">
                <a:moveTo>
                  <a:pt x="228025" y="545592"/>
                </a:moveTo>
                <a:lnTo>
                  <a:pt x="178308" y="545592"/>
                </a:lnTo>
                <a:lnTo>
                  <a:pt x="182594" y="525256"/>
                </a:lnTo>
                <a:lnTo>
                  <a:pt x="188595" y="498348"/>
                </a:lnTo>
                <a:lnTo>
                  <a:pt x="196310" y="464581"/>
                </a:lnTo>
                <a:lnTo>
                  <a:pt x="205740" y="423672"/>
                </a:lnTo>
                <a:lnTo>
                  <a:pt x="214550" y="382547"/>
                </a:lnTo>
                <a:lnTo>
                  <a:pt x="229314" y="314586"/>
                </a:lnTo>
                <a:lnTo>
                  <a:pt x="245510" y="232611"/>
                </a:lnTo>
                <a:lnTo>
                  <a:pt x="254276" y="179673"/>
                </a:lnTo>
                <a:lnTo>
                  <a:pt x="261140" y="129149"/>
                </a:lnTo>
                <a:lnTo>
                  <a:pt x="266248" y="80967"/>
                </a:lnTo>
                <a:lnTo>
                  <a:pt x="269748" y="35052"/>
                </a:lnTo>
                <a:lnTo>
                  <a:pt x="269748" y="28956"/>
                </a:lnTo>
                <a:lnTo>
                  <a:pt x="271272" y="19812"/>
                </a:lnTo>
                <a:lnTo>
                  <a:pt x="275844" y="13716"/>
                </a:lnTo>
                <a:lnTo>
                  <a:pt x="283464" y="7620"/>
                </a:lnTo>
                <a:lnTo>
                  <a:pt x="291084" y="3048"/>
                </a:lnTo>
                <a:lnTo>
                  <a:pt x="298704" y="0"/>
                </a:lnTo>
                <a:lnTo>
                  <a:pt x="313944" y="0"/>
                </a:lnTo>
                <a:lnTo>
                  <a:pt x="320040" y="3048"/>
                </a:lnTo>
                <a:lnTo>
                  <a:pt x="330708" y="13716"/>
                </a:lnTo>
                <a:lnTo>
                  <a:pt x="332232" y="19812"/>
                </a:lnTo>
                <a:lnTo>
                  <a:pt x="332276" y="35052"/>
                </a:lnTo>
                <a:lnTo>
                  <a:pt x="332398" y="60007"/>
                </a:lnTo>
                <a:lnTo>
                  <a:pt x="333014" y="108870"/>
                </a:lnTo>
                <a:lnTo>
                  <a:pt x="334031" y="157829"/>
                </a:lnTo>
                <a:lnTo>
                  <a:pt x="335550" y="213360"/>
                </a:lnTo>
                <a:lnTo>
                  <a:pt x="337452" y="271103"/>
                </a:lnTo>
                <a:lnTo>
                  <a:pt x="338794" y="306324"/>
                </a:lnTo>
                <a:lnTo>
                  <a:pt x="283464" y="306324"/>
                </a:lnTo>
                <a:lnTo>
                  <a:pt x="278010" y="330612"/>
                </a:lnTo>
                <a:lnTo>
                  <a:pt x="270700" y="362331"/>
                </a:lnTo>
                <a:lnTo>
                  <a:pt x="261389" y="401478"/>
                </a:lnTo>
                <a:lnTo>
                  <a:pt x="249936" y="448056"/>
                </a:lnTo>
                <a:lnTo>
                  <a:pt x="238506" y="496371"/>
                </a:lnTo>
                <a:lnTo>
                  <a:pt x="229282" y="538962"/>
                </a:lnTo>
                <a:lnTo>
                  <a:pt x="228025" y="545592"/>
                </a:lnTo>
                <a:close/>
              </a:path>
              <a:path w="352425" h="845819">
                <a:moveTo>
                  <a:pt x="45720" y="815340"/>
                </a:moveTo>
                <a:lnTo>
                  <a:pt x="9144" y="797052"/>
                </a:lnTo>
                <a:lnTo>
                  <a:pt x="0" y="749808"/>
                </a:lnTo>
                <a:lnTo>
                  <a:pt x="4572" y="579120"/>
                </a:lnTo>
                <a:lnTo>
                  <a:pt x="1637" y="184404"/>
                </a:lnTo>
                <a:lnTo>
                  <a:pt x="1547" y="134897"/>
                </a:lnTo>
                <a:lnTo>
                  <a:pt x="2166" y="66936"/>
                </a:lnTo>
                <a:lnTo>
                  <a:pt x="32004" y="16764"/>
                </a:lnTo>
                <a:lnTo>
                  <a:pt x="48339" y="28170"/>
                </a:lnTo>
                <a:lnTo>
                  <a:pt x="65532" y="60007"/>
                </a:lnTo>
                <a:lnTo>
                  <a:pt x="83867" y="112133"/>
                </a:lnTo>
                <a:lnTo>
                  <a:pt x="103632" y="184404"/>
                </a:lnTo>
                <a:lnTo>
                  <a:pt x="110344" y="213360"/>
                </a:lnTo>
                <a:lnTo>
                  <a:pt x="54864" y="213360"/>
                </a:lnTo>
                <a:lnTo>
                  <a:pt x="53982" y="253079"/>
                </a:lnTo>
                <a:lnTo>
                  <a:pt x="53530" y="287655"/>
                </a:lnTo>
                <a:lnTo>
                  <a:pt x="53424" y="306324"/>
                </a:lnTo>
                <a:lnTo>
                  <a:pt x="53440" y="346138"/>
                </a:lnTo>
                <a:lnTo>
                  <a:pt x="62484" y="775716"/>
                </a:lnTo>
                <a:lnTo>
                  <a:pt x="61364" y="786622"/>
                </a:lnTo>
                <a:lnTo>
                  <a:pt x="58102" y="796671"/>
                </a:lnTo>
                <a:lnTo>
                  <a:pt x="52839" y="806148"/>
                </a:lnTo>
                <a:lnTo>
                  <a:pt x="45720" y="815340"/>
                </a:lnTo>
                <a:close/>
              </a:path>
              <a:path w="352425" h="845819">
                <a:moveTo>
                  <a:pt x="170688" y="704088"/>
                </a:moveTo>
                <a:lnTo>
                  <a:pt x="135112" y="648152"/>
                </a:lnTo>
                <a:lnTo>
                  <a:pt x="132588" y="605028"/>
                </a:lnTo>
                <a:lnTo>
                  <a:pt x="130747" y="562758"/>
                </a:lnTo>
                <a:lnTo>
                  <a:pt x="125175" y="514490"/>
                </a:lnTo>
                <a:lnTo>
                  <a:pt x="115799" y="460077"/>
                </a:lnTo>
                <a:lnTo>
                  <a:pt x="102546" y="399373"/>
                </a:lnTo>
                <a:lnTo>
                  <a:pt x="85344" y="332232"/>
                </a:lnTo>
                <a:lnTo>
                  <a:pt x="73596" y="287655"/>
                </a:lnTo>
                <a:lnTo>
                  <a:pt x="66103" y="259080"/>
                </a:lnTo>
                <a:lnTo>
                  <a:pt x="59370" y="232611"/>
                </a:lnTo>
                <a:lnTo>
                  <a:pt x="54864" y="213360"/>
                </a:lnTo>
                <a:lnTo>
                  <a:pt x="110344" y="213360"/>
                </a:lnTo>
                <a:lnTo>
                  <a:pt x="127674" y="289108"/>
                </a:lnTo>
                <a:lnTo>
                  <a:pt x="138415" y="337803"/>
                </a:lnTo>
                <a:lnTo>
                  <a:pt x="148205" y="384157"/>
                </a:lnTo>
                <a:lnTo>
                  <a:pt x="156972" y="428244"/>
                </a:lnTo>
                <a:lnTo>
                  <a:pt x="165234" y="475940"/>
                </a:lnTo>
                <a:lnTo>
                  <a:pt x="171640" y="511492"/>
                </a:lnTo>
                <a:lnTo>
                  <a:pt x="176045" y="534757"/>
                </a:lnTo>
                <a:lnTo>
                  <a:pt x="178308" y="545592"/>
                </a:lnTo>
                <a:lnTo>
                  <a:pt x="228025" y="545592"/>
                </a:lnTo>
                <a:lnTo>
                  <a:pt x="222504" y="574714"/>
                </a:lnTo>
                <a:lnTo>
                  <a:pt x="217932" y="605028"/>
                </a:lnTo>
                <a:lnTo>
                  <a:pt x="217932" y="611124"/>
                </a:lnTo>
                <a:lnTo>
                  <a:pt x="216408" y="614172"/>
                </a:lnTo>
                <a:lnTo>
                  <a:pt x="216408" y="620268"/>
                </a:lnTo>
                <a:lnTo>
                  <a:pt x="214884" y="630936"/>
                </a:lnTo>
                <a:lnTo>
                  <a:pt x="202692" y="678180"/>
                </a:lnTo>
                <a:lnTo>
                  <a:pt x="181260" y="702397"/>
                </a:lnTo>
                <a:lnTo>
                  <a:pt x="170688" y="704088"/>
                </a:lnTo>
                <a:close/>
              </a:path>
              <a:path w="352425" h="845819">
                <a:moveTo>
                  <a:pt x="312420" y="845820"/>
                </a:moveTo>
                <a:lnTo>
                  <a:pt x="286512" y="804672"/>
                </a:lnTo>
                <a:lnTo>
                  <a:pt x="283482" y="362331"/>
                </a:lnTo>
                <a:lnTo>
                  <a:pt x="283464" y="306324"/>
                </a:lnTo>
                <a:lnTo>
                  <a:pt x="338794" y="306324"/>
                </a:lnTo>
                <a:lnTo>
                  <a:pt x="340005" y="337803"/>
                </a:lnTo>
                <a:lnTo>
                  <a:pt x="342900" y="405384"/>
                </a:lnTo>
                <a:lnTo>
                  <a:pt x="345365" y="475940"/>
                </a:lnTo>
                <a:lnTo>
                  <a:pt x="347378" y="538962"/>
                </a:lnTo>
                <a:lnTo>
                  <a:pt x="349058" y="598127"/>
                </a:lnTo>
                <a:lnTo>
                  <a:pt x="350364" y="652174"/>
                </a:lnTo>
                <a:lnTo>
                  <a:pt x="351227" y="697420"/>
                </a:lnTo>
                <a:lnTo>
                  <a:pt x="351857" y="744805"/>
                </a:lnTo>
                <a:lnTo>
                  <a:pt x="352044" y="783336"/>
                </a:lnTo>
                <a:lnTo>
                  <a:pt x="351186" y="795599"/>
                </a:lnTo>
                <a:lnTo>
                  <a:pt x="331708" y="835533"/>
                </a:lnTo>
                <a:lnTo>
                  <a:pt x="319039" y="844677"/>
                </a:lnTo>
                <a:lnTo>
                  <a:pt x="312420" y="84582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23345" y="2005079"/>
            <a:ext cx="105988" cy="376199"/>
          </a:xfrm>
          <a:custGeom>
            <a:avLst/>
            <a:gdLst/>
            <a:ahLst/>
            <a:cxnLst/>
            <a:rect l="l" t="t" r="r" b="b"/>
            <a:pathLst>
              <a:path w="74930" h="532129">
                <a:moveTo>
                  <a:pt x="36576" y="531876"/>
                </a:moveTo>
                <a:lnTo>
                  <a:pt x="23145" y="530447"/>
                </a:lnTo>
                <a:lnTo>
                  <a:pt x="11430" y="526161"/>
                </a:lnTo>
                <a:lnTo>
                  <a:pt x="3143" y="519017"/>
                </a:lnTo>
                <a:lnTo>
                  <a:pt x="0" y="509016"/>
                </a:lnTo>
                <a:lnTo>
                  <a:pt x="0" y="134112"/>
                </a:lnTo>
                <a:lnTo>
                  <a:pt x="3143" y="123467"/>
                </a:lnTo>
                <a:lnTo>
                  <a:pt x="11430" y="116395"/>
                </a:lnTo>
                <a:lnTo>
                  <a:pt x="23145" y="112466"/>
                </a:lnTo>
                <a:lnTo>
                  <a:pt x="36576" y="111252"/>
                </a:lnTo>
                <a:lnTo>
                  <a:pt x="50887" y="112466"/>
                </a:lnTo>
                <a:lnTo>
                  <a:pt x="63055" y="116395"/>
                </a:lnTo>
                <a:lnTo>
                  <a:pt x="71508" y="123467"/>
                </a:lnTo>
                <a:lnTo>
                  <a:pt x="74676" y="134112"/>
                </a:lnTo>
                <a:lnTo>
                  <a:pt x="74676" y="509016"/>
                </a:lnTo>
                <a:lnTo>
                  <a:pt x="71508" y="519017"/>
                </a:lnTo>
                <a:lnTo>
                  <a:pt x="63055" y="526161"/>
                </a:lnTo>
                <a:lnTo>
                  <a:pt x="50887" y="530447"/>
                </a:lnTo>
                <a:lnTo>
                  <a:pt x="36576" y="531876"/>
                </a:lnTo>
                <a:close/>
              </a:path>
              <a:path w="74930" h="532129">
                <a:moveTo>
                  <a:pt x="38100" y="59436"/>
                </a:moveTo>
                <a:lnTo>
                  <a:pt x="27146" y="57030"/>
                </a:lnTo>
                <a:lnTo>
                  <a:pt x="17907" y="50482"/>
                </a:lnTo>
                <a:lnTo>
                  <a:pt x="11525" y="40790"/>
                </a:lnTo>
                <a:lnTo>
                  <a:pt x="9144" y="28956"/>
                </a:lnTo>
                <a:lnTo>
                  <a:pt x="11525" y="18002"/>
                </a:lnTo>
                <a:lnTo>
                  <a:pt x="17907" y="8763"/>
                </a:lnTo>
                <a:lnTo>
                  <a:pt x="27146" y="2381"/>
                </a:lnTo>
                <a:lnTo>
                  <a:pt x="38100" y="0"/>
                </a:lnTo>
                <a:lnTo>
                  <a:pt x="49696" y="2381"/>
                </a:lnTo>
                <a:lnTo>
                  <a:pt x="58864" y="8763"/>
                </a:lnTo>
                <a:lnTo>
                  <a:pt x="64889" y="18002"/>
                </a:lnTo>
                <a:lnTo>
                  <a:pt x="67056" y="28956"/>
                </a:lnTo>
                <a:lnTo>
                  <a:pt x="64889" y="40790"/>
                </a:lnTo>
                <a:lnTo>
                  <a:pt x="58864" y="50482"/>
                </a:lnTo>
                <a:lnTo>
                  <a:pt x="49696" y="57030"/>
                </a:lnTo>
                <a:lnTo>
                  <a:pt x="38100" y="594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82867" y="2186086"/>
            <a:ext cx="377244" cy="285516"/>
          </a:xfrm>
          <a:custGeom>
            <a:avLst/>
            <a:gdLst/>
            <a:ahLst/>
            <a:cxnLst/>
            <a:rect l="l" t="t" r="r" b="b"/>
            <a:pathLst>
              <a:path w="266700" h="403860">
                <a:moveTo>
                  <a:pt x="33528" y="403860"/>
                </a:moveTo>
                <a:lnTo>
                  <a:pt x="20574" y="402955"/>
                </a:lnTo>
                <a:lnTo>
                  <a:pt x="9906" y="398907"/>
                </a:lnTo>
                <a:lnTo>
                  <a:pt x="2667" y="389715"/>
                </a:lnTo>
                <a:lnTo>
                  <a:pt x="0" y="373380"/>
                </a:lnTo>
                <a:lnTo>
                  <a:pt x="928" y="361307"/>
                </a:lnTo>
                <a:lnTo>
                  <a:pt x="4000" y="351091"/>
                </a:lnTo>
                <a:lnTo>
                  <a:pt x="9644" y="344019"/>
                </a:lnTo>
                <a:lnTo>
                  <a:pt x="18288" y="341376"/>
                </a:lnTo>
                <a:lnTo>
                  <a:pt x="41671" y="337923"/>
                </a:lnTo>
                <a:lnTo>
                  <a:pt x="68199" y="325183"/>
                </a:lnTo>
                <a:lnTo>
                  <a:pt x="90725" y="299585"/>
                </a:lnTo>
                <a:lnTo>
                  <a:pt x="102108" y="257556"/>
                </a:lnTo>
                <a:lnTo>
                  <a:pt x="1524" y="44196"/>
                </a:lnTo>
                <a:lnTo>
                  <a:pt x="1524" y="42672"/>
                </a:lnTo>
                <a:lnTo>
                  <a:pt x="0" y="38100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8580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882" y="184404"/>
                </a:lnTo>
                <a:lnTo>
                  <a:pt x="179832" y="260604"/>
                </a:lnTo>
                <a:lnTo>
                  <a:pt x="164616" y="301837"/>
                </a:lnTo>
                <a:lnTo>
                  <a:pt x="146986" y="340656"/>
                </a:lnTo>
                <a:lnTo>
                  <a:pt x="122334" y="373184"/>
                </a:lnTo>
                <a:lnTo>
                  <a:pt x="86051" y="395545"/>
                </a:lnTo>
                <a:lnTo>
                  <a:pt x="33528" y="403860"/>
                </a:lnTo>
                <a:close/>
              </a:path>
              <a:path w="266700" h="403860">
                <a:moveTo>
                  <a:pt x="209882" y="184404"/>
                </a:moveTo>
                <a:lnTo>
                  <a:pt x="140208" y="184404"/>
                </a:lnTo>
                <a:lnTo>
                  <a:pt x="197294" y="1009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714"/>
                </a:lnTo>
                <a:lnTo>
                  <a:pt x="247840" y="10287"/>
                </a:lnTo>
                <a:lnTo>
                  <a:pt x="261199" y="21859"/>
                </a:lnTo>
                <a:lnTo>
                  <a:pt x="266700" y="36576"/>
                </a:lnTo>
                <a:lnTo>
                  <a:pt x="266700" y="38100"/>
                </a:lnTo>
                <a:lnTo>
                  <a:pt x="265176" y="42672"/>
                </a:lnTo>
                <a:lnTo>
                  <a:pt x="265176" y="44196"/>
                </a:lnTo>
                <a:lnTo>
                  <a:pt x="209882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01069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56757" y="2075112"/>
            <a:ext cx="355687" cy="309310"/>
          </a:xfrm>
          <a:custGeom>
            <a:avLst/>
            <a:gdLst/>
            <a:ahLst/>
            <a:cxnLst/>
            <a:rect l="l" t="t" r="r" b="b"/>
            <a:pathLst>
              <a:path w="251460" h="437514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6760" y="199644"/>
                </a:lnTo>
                <a:lnTo>
                  <a:pt x="239443" y="220980"/>
                </a:lnTo>
                <a:lnTo>
                  <a:pt x="126492" y="220980"/>
                </a:lnTo>
                <a:lnTo>
                  <a:pt x="108108" y="224575"/>
                </a:lnTo>
                <a:lnTo>
                  <a:pt x="91440" y="234886"/>
                </a:lnTo>
                <a:lnTo>
                  <a:pt x="79343" y="251198"/>
                </a:lnTo>
                <a:lnTo>
                  <a:pt x="74676" y="272796"/>
                </a:lnTo>
                <a:lnTo>
                  <a:pt x="74676" y="330708"/>
                </a:lnTo>
                <a:lnTo>
                  <a:pt x="78700" y="342519"/>
                </a:lnTo>
                <a:lnTo>
                  <a:pt x="89725" y="356616"/>
                </a:lnTo>
                <a:lnTo>
                  <a:pt x="106179" y="368427"/>
                </a:lnTo>
                <a:lnTo>
                  <a:pt x="126492" y="373380"/>
                </a:lnTo>
                <a:lnTo>
                  <a:pt x="238144" y="373380"/>
                </a:lnTo>
                <a:lnTo>
                  <a:pt x="226453" y="393192"/>
                </a:lnTo>
                <a:lnTo>
                  <a:pt x="70104" y="393192"/>
                </a:lnTo>
                <a:lnTo>
                  <a:pt x="70104" y="409956"/>
                </a:lnTo>
                <a:lnTo>
                  <a:pt x="67437" y="418028"/>
                </a:lnTo>
                <a:lnTo>
                  <a:pt x="60198" y="425386"/>
                </a:lnTo>
                <a:lnTo>
                  <a:pt x="49530" y="430744"/>
                </a:lnTo>
                <a:lnTo>
                  <a:pt x="36576" y="432816"/>
                </a:lnTo>
                <a:close/>
              </a:path>
              <a:path w="251460" h="437514">
                <a:moveTo>
                  <a:pt x="226760" y="199644"/>
                </a:moveTo>
                <a:lnTo>
                  <a:pt x="74676" y="199644"/>
                </a:lnTo>
                <a:lnTo>
                  <a:pt x="86344" y="183975"/>
                </a:lnTo>
                <a:lnTo>
                  <a:pt x="102870" y="170307"/>
                </a:lnTo>
                <a:lnTo>
                  <a:pt x="123967" y="160639"/>
                </a:lnTo>
                <a:lnTo>
                  <a:pt x="149352" y="156972"/>
                </a:lnTo>
                <a:lnTo>
                  <a:pt x="189095" y="166068"/>
                </a:lnTo>
                <a:lnTo>
                  <a:pt x="221551" y="190881"/>
                </a:lnTo>
                <a:lnTo>
                  <a:pt x="226760" y="199644"/>
                </a:lnTo>
                <a:close/>
              </a:path>
              <a:path w="251460" h="437514">
                <a:moveTo>
                  <a:pt x="238144" y="373380"/>
                </a:moveTo>
                <a:lnTo>
                  <a:pt x="126492" y="373380"/>
                </a:lnTo>
                <a:lnTo>
                  <a:pt x="146565" y="368903"/>
                </a:lnTo>
                <a:lnTo>
                  <a:pt x="162496" y="356997"/>
                </a:lnTo>
                <a:lnTo>
                  <a:pt x="172997" y="339947"/>
                </a:lnTo>
                <a:lnTo>
                  <a:pt x="176784" y="320040"/>
                </a:lnTo>
                <a:lnTo>
                  <a:pt x="176784" y="272796"/>
                </a:lnTo>
                <a:lnTo>
                  <a:pt x="172997" y="253769"/>
                </a:lnTo>
                <a:lnTo>
                  <a:pt x="162496" y="237172"/>
                </a:lnTo>
                <a:lnTo>
                  <a:pt x="146565" y="225432"/>
                </a:lnTo>
                <a:lnTo>
                  <a:pt x="126492" y="220980"/>
                </a:lnTo>
                <a:lnTo>
                  <a:pt x="239443" y="220980"/>
                </a:lnTo>
                <a:lnTo>
                  <a:pt x="243435" y="227695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736"/>
                </a:lnTo>
                <a:lnTo>
                  <a:pt x="238144" y="373380"/>
                </a:lnTo>
                <a:close/>
              </a:path>
              <a:path w="251460" h="437514">
                <a:moveTo>
                  <a:pt x="150876" y="437388"/>
                </a:moveTo>
                <a:lnTo>
                  <a:pt x="124539" y="433697"/>
                </a:lnTo>
                <a:lnTo>
                  <a:pt x="101346" y="423862"/>
                </a:lnTo>
                <a:lnTo>
                  <a:pt x="82724" y="409741"/>
                </a:lnTo>
                <a:lnTo>
                  <a:pt x="70104" y="393192"/>
                </a:lnTo>
                <a:lnTo>
                  <a:pt x="226453" y="393192"/>
                </a:lnTo>
                <a:lnTo>
                  <a:pt x="221170" y="402145"/>
                </a:lnTo>
                <a:lnTo>
                  <a:pt x="189095" y="427839"/>
                </a:lnTo>
                <a:lnTo>
                  <a:pt x="150876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74959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668971" y="2186086"/>
            <a:ext cx="261376" cy="195282"/>
          </a:xfrm>
          <a:custGeom>
            <a:avLst/>
            <a:gdLst/>
            <a:ahLst/>
            <a:cxnLst/>
            <a:rect l="l" t="t" r="r" b="b"/>
            <a:pathLst>
              <a:path w="184785" h="276225">
                <a:moveTo>
                  <a:pt x="179671" y="48768"/>
                </a:moveTo>
                <a:lnTo>
                  <a:pt x="68580" y="48768"/>
                </a:lnTo>
                <a:lnTo>
                  <a:pt x="80414" y="30861"/>
                </a:lnTo>
                <a:lnTo>
                  <a:pt x="96964" y="15240"/>
                </a:lnTo>
                <a:lnTo>
                  <a:pt x="117228" y="4191"/>
                </a:lnTo>
                <a:lnTo>
                  <a:pt x="140208" y="0"/>
                </a:lnTo>
                <a:lnTo>
                  <a:pt x="158496" y="0"/>
                </a:lnTo>
                <a:lnTo>
                  <a:pt x="168330" y="2428"/>
                </a:lnTo>
                <a:lnTo>
                  <a:pt x="176593" y="9144"/>
                </a:lnTo>
                <a:lnTo>
                  <a:pt x="182284" y="19288"/>
                </a:lnTo>
                <a:lnTo>
                  <a:pt x="184404" y="32004"/>
                </a:lnTo>
                <a:lnTo>
                  <a:pt x="182284" y="44076"/>
                </a:lnTo>
                <a:lnTo>
                  <a:pt x="179671" y="48768"/>
                </a:lnTo>
                <a:close/>
              </a:path>
              <a:path w="184785" h="276225">
                <a:moveTo>
                  <a:pt x="35052" y="275844"/>
                </a:moveTo>
                <a:lnTo>
                  <a:pt x="20574" y="273986"/>
                </a:lnTo>
                <a:lnTo>
                  <a:pt x="9525" y="268986"/>
                </a:lnTo>
                <a:lnTo>
                  <a:pt x="2476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48768"/>
                </a:lnTo>
                <a:lnTo>
                  <a:pt x="179671" y="48768"/>
                </a:lnTo>
                <a:lnTo>
                  <a:pt x="176593" y="54292"/>
                </a:lnTo>
                <a:lnTo>
                  <a:pt x="168330" y="61364"/>
                </a:lnTo>
                <a:lnTo>
                  <a:pt x="158496" y="64008"/>
                </a:lnTo>
                <a:lnTo>
                  <a:pt x="140208" y="64008"/>
                </a:lnTo>
                <a:lnTo>
                  <a:pt x="115585" y="70056"/>
                </a:lnTo>
                <a:lnTo>
                  <a:pt x="94107" y="87249"/>
                </a:lnTo>
                <a:lnTo>
                  <a:pt x="78914" y="114157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199" y="261699"/>
                </a:lnTo>
                <a:lnTo>
                  <a:pt x="62103" y="268986"/>
                </a:lnTo>
                <a:lnTo>
                  <a:pt x="50006" y="273986"/>
                </a:lnTo>
                <a:lnTo>
                  <a:pt x="3505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123818" y="2075112"/>
            <a:ext cx="358382" cy="310656"/>
          </a:xfrm>
          <a:custGeom>
            <a:avLst/>
            <a:gdLst/>
            <a:ahLst/>
            <a:cxnLst/>
            <a:rect l="l" t="t" r="r" b="b"/>
            <a:pathLst>
              <a:path w="253364" h="439420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4320"/>
                </a:lnTo>
                <a:lnTo>
                  <a:pt x="8048" y="228338"/>
                </a:lnTo>
                <a:lnTo>
                  <a:pt x="30099" y="191071"/>
                </a:lnTo>
                <a:lnTo>
                  <a:pt x="63007" y="166092"/>
                </a:lnTo>
                <a:lnTo>
                  <a:pt x="103632" y="156972"/>
                </a:lnTo>
                <a:lnTo>
                  <a:pt x="128373" y="160639"/>
                </a:lnTo>
                <a:lnTo>
                  <a:pt x="149542" y="170307"/>
                </a:lnTo>
                <a:lnTo>
                  <a:pt x="166425" y="183975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2880" y="394716"/>
                </a:lnTo>
                <a:lnTo>
                  <a:pt x="170235" y="411265"/>
                </a:lnTo>
                <a:lnTo>
                  <a:pt x="151447" y="425386"/>
                </a:lnTo>
                <a:lnTo>
                  <a:pt x="127801" y="435221"/>
                </a:lnTo>
                <a:lnTo>
                  <a:pt x="100584" y="438912"/>
                </a:lnTo>
                <a:close/>
              </a:path>
              <a:path w="253364" h="439420">
                <a:moveTo>
                  <a:pt x="252984" y="374904"/>
                </a:moveTo>
                <a:lnTo>
                  <a:pt x="124968" y="374904"/>
                </a:lnTo>
                <a:lnTo>
                  <a:pt x="146161" y="369712"/>
                </a:lnTo>
                <a:lnTo>
                  <a:pt x="163068" y="357378"/>
                </a:lnTo>
                <a:lnTo>
                  <a:pt x="174259" y="342757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39420">
                <a:moveTo>
                  <a:pt x="216408" y="432816"/>
                </a:moveTo>
                <a:lnTo>
                  <a:pt x="202811" y="430958"/>
                </a:lnTo>
                <a:lnTo>
                  <a:pt x="192214" y="425958"/>
                </a:lnTo>
                <a:lnTo>
                  <a:pt x="185332" y="418671"/>
                </a:lnTo>
                <a:lnTo>
                  <a:pt x="182880" y="409956"/>
                </a:lnTo>
                <a:lnTo>
                  <a:pt x="182880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269" y="418671"/>
                </a:lnTo>
                <a:lnTo>
                  <a:pt x="242697" y="425958"/>
                </a:lnTo>
                <a:lnTo>
                  <a:pt x="231124" y="430958"/>
                </a:lnTo>
                <a:lnTo>
                  <a:pt x="216408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7110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77828" y="2093429"/>
            <a:ext cx="181437" cy="378444"/>
          </a:xfrm>
          <a:custGeom>
            <a:avLst/>
            <a:gdLst/>
            <a:ahLst/>
            <a:cxnLst/>
            <a:rect l="l" t="t" r="r" b="b"/>
            <a:pathLst>
              <a:path w="128270" h="535304">
                <a:moveTo>
                  <a:pt x="88392" y="71628"/>
                </a:moveTo>
                <a:lnTo>
                  <a:pt x="72318" y="68722"/>
                </a:lnTo>
                <a:lnTo>
                  <a:pt x="59245" y="60960"/>
                </a:lnTo>
                <a:lnTo>
                  <a:pt x="50458" y="49768"/>
                </a:lnTo>
                <a:lnTo>
                  <a:pt x="47244" y="36576"/>
                </a:lnTo>
                <a:lnTo>
                  <a:pt x="50458" y="22502"/>
                </a:lnTo>
                <a:lnTo>
                  <a:pt x="59245" y="10858"/>
                </a:lnTo>
                <a:lnTo>
                  <a:pt x="72318" y="2928"/>
                </a:lnTo>
                <a:lnTo>
                  <a:pt x="88392" y="0"/>
                </a:lnTo>
                <a:lnTo>
                  <a:pt x="104227" y="2928"/>
                </a:lnTo>
                <a:lnTo>
                  <a:pt x="116776" y="10858"/>
                </a:lnTo>
                <a:lnTo>
                  <a:pt x="125039" y="22502"/>
                </a:lnTo>
                <a:lnTo>
                  <a:pt x="128016" y="36576"/>
                </a:lnTo>
                <a:lnTo>
                  <a:pt x="125039" y="49768"/>
                </a:lnTo>
                <a:lnTo>
                  <a:pt x="116776" y="60960"/>
                </a:lnTo>
                <a:lnTo>
                  <a:pt x="104227" y="68722"/>
                </a:lnTo>
                <a:lnTo>
                  <a:pt x="88392" y="71628"/>
                </a:lnTo>
                <a:close/>
              </a:path>
              <a:path w="128270" h="535304">
                <a:moveTo>
                  <a:pt x="38100" y="534924"/>
                </a:moveTo>
                <a:lnTo>
                  <a:pt x="19288" y="532304"/>
                </a:lnTo>
                <a:lnTo>
                  <a:pt x="7620" y="525399"/>
                </a:lnTo>
                <a:lnTo>
                  <a:pt x="1666" y="515635"/>
                </a:lnTo>
                <a:lnTo>
                  <a:pt x="0" y="504444"/>
                </a:lnTo>
                <a:lnTo>
                  <a:pt x="2143" y="491728"/>
                </a:lnTo>
                <a:lnTo>
                  <a:pt x="8001" y="481584"/>
                </a:lnTo>
                <a:lnTo>
                  <a:pt x="16716" y="474868"/>
                </a:lnTo>
                <a:lnTo>
                  <a:pt x="27432" y="472440"/>
                </a:lnTo>
                <a:lnTo>
                  <a:pt x="40243" y="469153"/>
                </a:lnTo>
                <a:lnTo>
                  <a:pt x="47625" y="459867"/>
                </a:lnTo>
                <a:lnTo>
                  <a:pt x="51006" y="445436"/>
                </a:lnTo>
                <a:lnTo>
                  <a:pt x="51816" y="426720"/>
                </a:lnTo>
                <a:lnTo>
                  <a:pt x="51816" y="156972"/>
                </a:lnTo>
                <a:lnTo>
                  <a:pt x="54506" y="147613"/>
                </a:lnTo>
                <a:lnTo>
                  <a:pt x="61912" y="140398"/>
                </a:lnTo>
                <a:lnTo>
                  <a:pt x="73032" y="135755"/>
                </a:lnTo>
                <a:lnTo>
                  <a:pt x="86868" y="134112"/>
                </a:lnTo>
                <a:lnTo>
                  <a:pt x="101822" y="135755"/>
                </a:lnTo>
                <a:lnTo>
                  <a:pt x="113919" y="140398"/>
                </a:lnTo>
                <a:lnTo>
                  <a:pt x="122015" y="147613"/>
                </a:lnTo>
                <a:lnTo>
                  <a:pt x="124968" y="156972"/>
                </a:lnTo>
                <a:lnTo>
                  <a:pt x="124968" y="426720"/>
                </a:lnTo>
                <a:lnTo>
                  <a:pt x="119538" y="470630"/>
                </a:lnTo>
                <a:lnTo>
                  <a:pt x="103251" y="504825"/>
                </a:lnTo>
                <a:lnTo>
                  <a:pt x="76104" y="527018"/>
                </a:lnTo>
                <a:lnTo>
                  <a:pt x="38100" y="53492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32198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24055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244" y="1643"/>
                </a:lnTo>
                <a:lnTo>
                  <a:pt x="62484" y="6286"/>
                </a:lnTo>
                <a:lnTo>
                  <a:pt x="71294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303" y="335089"/>
                </a:lnTo>
                <a:lnTo>
                  <a:pt x="152781" y="342519"/>
                </a:lnTo>
                <a:lnTo>
                  <a:pt x="158257" y="352806"/>
                </a:lnTo>
                <a:lnTo>
                  <a:pt x="160020" y="364236"/>
                </a:lnTo>
                <a:lnTo>
                  <a:pt x="158257" y="375427"/>
                </a:lnTo>
                <a:lnTo>
                  <a:pt x="152781" y="385191"/>
                </a:lnTo>
                <a:lnTo>
                  <a:pt x="143303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84894" y="218608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2769"/>
                </a:lnTo>
                <a:lnTo>
                  <a:pt x="126301" y="266890"/>
                </a:lnTo>
                <a:lnTo>
                  <a:pt x="102846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798782" y="207511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8100" y="432816"/>
                </a:moveTo>
                <a:lnTo>
                  <a:pt x="22502" y="430958"/>
                </a:lnTo>
                <a:lnTo>
                  <a:pt x="10477" y="425958"/>
                </a:lnTo>
                <a:lnTo>
                  <a:pt x="2738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671"/>
                </a:lnTo>
                <a:lnTo>
                  <a:pt x="63817" y="425958"/>
                </a:lnTo>
                <a:lnTo>
                  <a:pt x="52173" y="430958"/>
                </a:lnTo>
                <a:lnTo>
                  <a:pt x="38100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122135" y="2186086"/>
            <a:ext cx="377244" cy="285516"/>
          </a:xfrm>
          <a:custGeom>
            <a:avLst/>
            <a:gdLst/>
            <a:ahLst/>
            <a:cxnLst/>
            <a:rect l="l" t="t" r="r" b="b"/>
            <a:pathLst>
              <a:path w="266700" h="403860">
                <a:moveTo>
                  <a:pt x="33528" y="403860"/>
                </a:moveTo>
                <a:lnTo>
                  <a:pt x="20574" y="402955"/>
                </a:lnTo>
                <a:lnTo>
                  <a:pt x="9906" y="398907"/>
                </a:lnTo>
                <a:lnTo>
                  <a:pt x="2667" y="389715"/>
                </a:lnTo>
                <a:lnTo>
                  <a:pt x="0" y="373380"/>
                </a:lnTo>
                <a:lnTo>
                  <a:pt x="928" y="361307"/>
                </a:lnTo>
                <a:lnTo>
                  <a:pt x="4000" y="351091"/>
                </a:lnTo>
                <a:lnTo>
                  <a:pt x="9644" y="344019"/>
                </a:lnTo>
                <a:lnTo>
                  <a:pt x="18288" y="341376"/>
                </a:lnTo>
                <a:lnTo>
                  <a:pt x="41648" y="337923"/>
                </a:lnTo>
                <a:lnTo>
                  <a:pt x="68008" y="325183"/>
                </a:lnTo>
                <a:lnTo>
                  <a:pt x="90082" y="299585"/>
                </a:lnTo>
                <a:lnTo>
                  <a:pt x="100584" y="257556"/>
                </a:lnTo>
                <a:lnTo>
                  <a:pt x="1524" y="44196"/>
                </a:lnTo>
                <a:lnTo>
                  <a:pt x="1524" y="42672"/>
                </a:lnTo>
                <a:lnTo>
                  <a:pt x="0" y="38100"/>
                </a:lnTo>
                <a:lnTo>
                  <a:pt x="0" y="35052"/>
                </a:lnTo>
                <a:lnTo>
                  <a:pt x="5048" y="21216"/>
                </a:lnTo>
                <a:lnTo>
                  <a:pt x="17526" y="10096"/>
                </a:lnTo>
                <a:lnTo>
                  <a:pt x="33432" y="2690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2192"/>
                </a:lnTo>
                <a:lnTo>
                  <a:pt x="140208" y="184404"/>
                </a:lnTo>
                <a:lnTo>
                  <a:pt x="209882" y="184404"/>
                </a:lnTo>
                <a:lnTo>
                  <a:pt x="179832" y="260604"/>
                </a:lnTo>
                <a:lnTo>
                  <a:pt x="164616" y="301837"/>
                </a:lnTo>
                <a:lnTo>
                  <a:pt x="146986" y="340656"/>
                </a:lnTo>
                <a:lnTo>
                  <a:pt x="122334" y="373184"/>
                </a:lnTo>
                <a:lnTo>
                  <a:pt x="86051" y="395545"/>
                </a:lnTo>
                <a:lnTo>
                  <a:pt x="33528" y="403860"/>
                </a:lnTo>
                <a:close/>
              </a:path>
              <a:path w="266700" h="403860">
                <a:moveTo>
                  <a:pt x="209882" y="184404"/>
                </a:moveTo>
                <a:lnTo>
                  <a:pt x="140208" y="184404"/>
                </a:lnTo>
                <a:lnTo>
                  <a:pt x="196596" y="12192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695" y="2714"/>
                </a:lnTo>
                <a:lnTo>
                  <a:pt x="247650" y="10287"/>
                </a:lnTo>
                <a:lnTo>
                  <a:pt x="261175" y="21859"/>
                </a:lnTo>
                <a:lnTo>
                  <a:pt x="266700" y="36576"/>
                </a:lnTo>
                <a:lnTo>
                  <a:pt x="266700" y="38100"/>
                </a:lnTo>
                <a:lnTo>
                  <a:pt x="265176" y="42672"/>
                </a:lnTo>
                <a:lnTo>
                  <a:pt x="265176" y="44196"/>
                </a:lnTo>
                <a:lnTo>
                  <a:pt x="209882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542494" y="2188241"/>
            <a:ext cx="353891" cy="197527"/>
          </a:xfrm>
          <a:custGeom>
            <a:avLst/>
            <a:gdLst/>
            <a:ahLst/>
            <a:cxnLst/>
            <a:rect l="l" t="t" r="r" b="b"/>
            <a:pathLst>
              <a:path w="250189" h="279400">
                <a:moveTo>
                  <a:pt x="124968" y="278892"/>
                </a:moveTo>
                <a:lnTo>
                  <a:pt x="76509" y="269343"/>
                </a:lnTo>
                <a:lnTo>
                  <a:pt x="36766" y="243649"/>
                </a:lnTo>
                <a:lnTo>
                  <a:pt x="9882" y="206240"/>
                </a:lnTo>
                <a:lnTo>
                  <a:pt x="0" y="161544"/>
                </a:lnTo>
                <a:lnTo>
                  <a:pt x="0" y="22860"/>
                </a:lnTo>
                <a:lnTo>
                  <a:pt x="2928" y="14787"/>
                </a:lnTo>
                <a:lnTo>
                  <a:pt x="10858" y="7429"/>
                </a:lnTo>
                <a:lnTo>
                  <a:pt x="22502" y="2071"/>
                </a:lnTo>
                <a:lnTo>
                  <a:pt x="36576" y="0"/>
                </a:lnTo>
                <a:lnTo>
                  <a:pt x="50887" y="2071"/>
                </a:lnTo>
                <a:lnTo>
                  <a:pt x="63055" y="7429"/>
                </a:lnTo>
                <a:lnTo>
                  <a:pt x="71508" y="14787"/>
                </a:lnTo>
                <a:lnTo>
                  <a:pt x="74676" y="22860"/>
                </a:lnTo>
                <a:lnTo>
                  <a:pt x="74676" y="161544"/>
                </a:lnTo>
                <a:lnTo>
                  <a:pt x="78462" y="181451"/>
                </a:lnTo>
                <a:lnTo>
                  <a:pt x="88963" y="198501"/>
                </a:lnTo>
                <a:lnTo>
                  <a:pt x="104894" y="210407"/>
                </a:lnTo>
                <a:lnTo>
                  <a:pt x="124968" y="214884"/>
                </a:lnTo>
                <a:lnTo>
                  <a:pt x="233841" y="214884"/>
                </a:lnTo>
                <a:lnTo>
                  <a:pt x="213169" y="243649"/>
                </a:lnTo>
                <a:lnTo>
                  <a:pt x="173426" y="269343"/>
                </a:lnTo>
                <a:lnTo>
                  <a:pt x="124968" y="278892"/>
                </a:lnTo>
                <a:close/>
              </a:path>
              <a:path w="250189" h="279400">
                <a:moveTo>
                  <a:pt x="233841" y="214884"/>
                </a:moveTo>
                <a:lnTo>
                  <a:pt x="124968" y="214884"/>
                </a:lnTo>
                <a:lnTo>
                  <a:pt x="144399" y="210407"/>
                </a:lnTo>
                <a:lnTo>
                  <a:pt x="160401" y="198501"/>
                </a:lnTo>
                <a:lnTo>
                  <a:pt x="171259" y="181451"/>
                </a:lnTo>
                <a:lnTo>
                  <a:pt x="175260" y="161544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1544"/>
                </a:lnTo>
                <a:lnTo>
                  <a:pt x="240053" y="206240"/>
                </a:lnTo>
                <a:lnTo>
                  <a:pt x="233841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73631" y="2186086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4" h="276225">
                <a:moveTo>
                  <a:pt x="180716" y="48768"/>
                </a:moveTo>
                <a:lnTo>
                  <a:pt x="70104" y="48768"/>
                </a:lnTo>
                <a:lnTo>
                  <a:pt x="81938" y="30861"/>
                </a:lnTo>
                <a:lnTo>
                  <a:pt x="98488" y="15240"/>
                </a:lnTo>
                <a:lnTo>
                  <a:pt x="118752" y="4191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076"/>
                </a:lnTo>
                <a:lnTo>
                  <a:pt x="180716" y="48768"/>
                </a:lnTo>
                <a:close/>
              </a:path>
              <a:path w="18605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0716" y="48768"/>
                </a:lnTo>
                <a:lnTo>
                  <a:pt x="177355" y="54292"/>
                </a:lnTo>
                <a:lnTo>
                  <a:pt x="168568" y="61364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699"/>
                </a:lnTo>
                <a:lnTo>
                  <a:pt x="63627" y="268986"/>
                </a:lnTo>
                <a:lnTo>
                  <a:pt x="51530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79737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1079" y="389405"/>
                </a:lnTo>
                <a:lnTo>
                  <a:pt x="27622" y="372808"/>
                </a:lnTo>
                <a:lnTo>
                  <a:pt x="7024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541" y="335089"/>
                </a:lnTo>
                <a:lnTo>
                  <a:pt x="153543" y="342519"/>
                </a:lnTo>
                <a:lnTo>
                  <a:pt x="159543" y="352806"/>
                </a:lnTo>
                <a:lnTo>
                  <a:pt x="161544" y="364236"/>
                </a:lnTo>
                <a:lnTo>
                  <a:pt x="159543" y="375427"/>
                </a:lnTo>
                <a:lnTo>
                  <a:pt x="153543" y="385191"/>
                </a:lnTo>
                <a:lnTo>
                  <a:pt x="143541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562131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1079" y="389405"/>
                </a:lnTo>
                <a:lnTo>
                  <a:pt x="27622" y="372808"/>
                </a:lnTo>
                <a:lnTo>
                  <a:pt x="7024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186"/>
                </a:lnTo>
                <a:lnTo>
                  <a:pt x="156972" y="167449"/>
                </a:lnTo>
                <a:lnTo>
                  <a:pt x="151257" y="173140"/>
                </a:lnTo>
                <a:lnTo>
                  <a:pt x="143256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541" y="335089"/>
                </a:lnTo>
                <a:lnTo>
                  <a:pt x="153543" y="342519"/>
                </a:lnTo>
                <a:lnTo>
                  <a:pt x="159543" y="352806"/>
                </a:lnTo>
                <a:lnTo>
                  <a:pt x="161544" y="364236"/>
                </a:lnTo>
                <a:lnTo>
                  <a:pt x="159543" y="375427"/>
                </a:lnTo>
                <a:lnTo>
                  <a:pt x="153543" y="385191"/>
                </a:lnTo>
                <a:lnTo>
                  <a:pt x="143541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825126" y="218608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0967" y="159710"/>
                </a:lnTo>
                <a:lnTo>
                  <a:pt x="97155" y="164782"/>
                </a:lnTo>
                <a:lnTo>
                  <a:pt x="80772" y="175855"/>
                </a:lnTo>
                <a:lnTo>
                  <a:pt x="74676" y="195072"/>
                </a:lnTo>
                <a:lnTo>
                  <a:pt x="76866" y="209073"/>
                </a:lnTo>
                <a:lnTo>
                  <a:pt x="83058" y="219075"/>
                </a:lnTo>
                <a:lnTo>
                  <a:pt x="92678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243" y="262342"/>
                </a:lnTo>
                <a:lnTo>
                  <a:pt x="222313" y="269557"/>
                </a:lnTo>
                <a:lnTo>
                  <a:pt x="210669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210990" y="2186086"/>
            <a:ext cx="298203" cy="283721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205303" y="225552"/>
                </a:moveTo>
                <a:lnTo>
                  <a:pt x="102108" y="225552"/>
                </a:lnTo>
                <a:lnTo>
                  <a:pt x="123563" y="223218"/>
                </a:lnTo>
                <a:lnTo>
                  <a:pt x="136588" y="217170"/>
                </a:lnTo>
                <a:lnTo>
                  <a:pt x="143041" y="208835"/>
                </a:lnTo>
                <a:lnTo>
                  <a:pt x="144780" y="199644"/>
                </a:lnTo>
                <a:lnTo>
                  <a:pt x="134620" y="180382"/>
                </a:lnTo>
                <a:lnTo>
                  <a:pt x="109220" y="168994"/>
                </a:lnTo>
                <a:lnTo>
                  <a:pt x="76200" y="159639"/>
                </a:lnTo>
                <a:lnTo>
                  <a:pt x="43180" y="146473"/>
                </a:lnTo>
                <a:lnTo>
                  <a:pt x="17780" y="123655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977" y="46791"/>
                </a:lnTo>
                <a:lnTo>
                  <a:pt x="196889" y="56388"/>
                </a:lnTo>
                <a:lnTo>
                  <a:pt x="112776" y="56388"/>
                </a:lnTo>
                <a:lnTo>
                  <a:pt x="93487" y="58721"/>
                </a:lnTo>
                <a:lnTo>
                  <a:pt x="80772" y="64770"/>
                </a:lnTo>
                <a:lnTo>
                  <a:pt x="73771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303" y="225552"/>
                </a:lnTo>
                <a:close/>
              </a:path>
              <a:path w="210820" h="401320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6889" y="56388"/>
                </a:lnTo>
                <a:lnTo>
                  <a:pt x="195834" y="58864"/>
                </a:lnTo>
                <a:lnTo>
                  <a:pt x="187261" y="68937"/>
                </a:lnTo>
                <a:lnTo>
                  <a:pt x="175260" y="73152"/>
                </a:lnTo>
                <a:close/>
              </a:path>
              <a:path w="210820" h="401320">
                <a:moveTo>
                  <a:pt x="168959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255" y="344424"/>
                </a:lnTo>
                <a:lnTo>
                  <a:pt x="132588" y="337947"/>
                </a:lnTo>
                <a:lnTo>
                  <a:pt x="123491" y="333184"/>
                </a:lnTo>
                <a:lnTo>
                  <a:pt x="111252" y="330708"/>
                </a:lnTo>
                <a:lnTo>
                  <a:pt x="79248" y="327660"/>
                </a:lnTo>
                <a:lnTo>
                  <a:pt x="92964" y="280416"/>
                </a:lnTo>
                <a:lnTo>
                  <a:pt x="55935" y="275582"/>
                </a:lnTo>
                <a:lnTo>
                  <a:pt x="26479" y="264604"/>
                </a:lnTo>
                <a:lnTo>
                  <a:pt x="7024" y="249340"/>
                </a:lnTo>
                <a:lnTo>
                  <a:pt x="0" y="231648"/>
                </a:lnTo>
                <a:lnTo>
                  <a:pt x="1666" y="221503"/>
                </a:lnTo>
                <a:lnTo>
                  <a:pt x="6477" y="211074"/>
                </a:lnTo>
                <a:lnTo>
                  <a:pt x="14144" y="202930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303" y="225552"/>
                </a:lnTo>
                <a:lnTo>
                  <a:pt x="204716" y="228766"/>
                </a:lnTo>
                <a:lnTo>
                  <a:pt x="188404" y="253555"/>
                </a:lnTo>
                <a:lnTo>
                  <a:pt x="162091" y="271200"/>
                </a:lnTo>
                <a:lnTo>
                  <a:pt x="126492" y="280416"/>
                </a:lnTo>
                <a:lnTo>
                  <a:pt x="117348" y="307848"/>
                </a:lnTo>
                <a:lnTo>
                  <a:pt x="143113" y="311943"/>
                </a:lnTo>
                <a:lnTo>
                  <a:pt x="161163" y="321183"/>
                </a:lnTo>
                <a:lnTo>
                  <a:pt x="171783" y="334422"/>
                </a:lnTo>
                <a:lnTo>
                  <a:pt x="175260" y="350520"/>
                </a:lnTo>
                <a:lnTo>
                  <a:pt x="172164" y="366736"/>
                </a:lnTo>
                <a:lnTo>
                  <a:pt x="168959" y="371856"/>
                </a:lnTo>
                <a:close/>
              </a:path>
              <a:path w="210820" h="401320">
                <a:moveTo>
                  <a:pt x="114300" y="400812"/>
                </a:moveTo>
                <a:lnTo>
                  <a:pt x="98321" y="399930"/>
                </a:lnTo>
                <a:lnTo>
                  <a:pt x="82486" y="397192"/>
                </a:lnTo>
                <a:lnTo>
                  <a:pt x="70365" y="392453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68959" y="371856"/>
                </a:lnTo>
                <a:lnTo>
                  <a:pt x="161925" y="383095"/>
                </a:lnTo>
                <a:lnTo>
                  <a:pt x="143113" y="395739"/>
                </a:lnTo>
                <a:lnTo>
                  <a:pt x="114300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730511" y="2068647"/>
            <a:ext cx="226347" cy="321430"/>
          </a:xfrm>
          <a:custGeom>
            <a:avLst/>
            <a:gdLst/>
            <a:ahLst/>
            <a:cxnLst/>
            <a:rect l="l" t="t" r="r" b="b"/>
            <a:pathLst>
              <a:path w="160020" h="454660">
                <a:moveTo>
                  <a:pt x="121920" y="454152"/>
                </a:moveTo>
                <a:lnTo>
                  <a:pt x="78438" y="447984"/>
                </a:lnTo>
                <a:lnTo>
                  <a:pt x="39243" y="428815"/>
                </a:lnTo>
                <a:lnTo>
                  <a:pt x="10906" y="395644"/>
                </a:lnTo>
                <a:lnTo>
                  <a:pt x="0" y="347472"/>
                </a:lnTo>
                <a:lnTo>
                  <a:pt x="0" y="114300"/>
                </a:lnTo>
                <a:lnTo>
                  <a:pt x="10929" y="67508"/>
                </a:lnTo>
                <a:lnTo>
                  <a:pt x="39433" y="31432"/>
                </a:lnTo>
                <a:lnTo>
                  <a:pt x="79081" y="8215"/>
                </a:lnTo>
                <a:lnTo>
                  <a:pt x="123444" y="0"/>
                </a:lnTo>
                <a:lnTo>
                  <a:pt x="141374" y="2428"/>
                </a:lnTo>
                <a:lnTo>
                  <a:pt x="152590" y="9144"/>
                </a:lnTo>
                <a:lnTo>
                  <a:pt x="158376" y="19288"/>
                </a:lnTo>
                <a:lnTo>
                  <a:pt x="160020" y="32004"/>
                </a:lnTo>
                <a:lnTo>
                  <a:pt x="158376" y="45362"/>
                </a:lnTo>
                <a:lnTo>
                  <a:pt x="153733" y="55435"/>
                </a:lnTo>
                <a:lnTo>
                  <a:pt x="146518" y="61793"/>
                </a:lnTo>
                <a:lnTo>
                  <a:pt x="137160" y="64008"/>
                </a:lnTo>
                <a:lnTo>
                  <a:pt x="110680" y="68437"/>
                </a:lnTo>
                <a:lnTo>
                  <a:pt x="91059" y="80010"/>
                </a:lnTo>
                <a:lnTo>
                  <a:pt x="78867" y="96154"/>
                </a:lnTo>
                <a:lnTo>
                  <a:pt x="74676" y="114300"/>
                </a:lnTo>
                <a:lnTo>
                  <a:pt x="74676" y="347472"/>
                </a:lnTo>
                <a:lnTo>
                  <a:pt x="80581" y="368927"/>
                </a:lnTo>
                <a:lnTo>
                  <a:pt x="95631" y="381952"/>
                </a:lnTo>
                <a:lnTo>
                  <a:pt x="115824" y="388405"/>
                </a:lnTo>
                <a:lnTo>
                  <a:pt x="137160" y="390144"/>
                </a:lnTo>
                <a:lnTo>
                  <a:pt x="149090" y="393001"/>
                </a:lnTo>
                <a:lnTo>
                  <a:pt x="156019" y="400431"/>
                </a:lnTo>
                <a:lnTo>
                  <a:pt x="159234" y="410718"/>
                </a:lnTo>
                <a:lnTo>
                  <a:pt x="160020" y="422148"/>
                </a:lnTo>
                <a:lnTo>
                  <a:pt x="158567" y="435506"/>
                </a:lnTo>
                <a:lnTo>
                  <a:pt x="152971" y="445579"/>
                </a:lnTo>
                <a:lnTo>
                  <a:pt x="141374" y="451937"/>
                </a:lnTo>
                <a:lnTo>
                  <a:pt x="121920" y="454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950390" y="2186086"/>
            <a:ext cx="381735" cy="199323"/>
          </a:xfrm>
          <a:custGeom>
            <a:avLst/>
            <a:gdLst/>
            <a:ahLst/>
            <a:cxnLst/>
            <a:rect l="l" t="t" r="r" b="b"/>
            <a:pathLst>
              <a:path w="269875" h="281939">
                <a:moveTo>
                  <a:pt x="135636" y="281940"/>
                </a:moveTo>
                <a:lnTo>
                  <a:pt x="3048" y="41148"/>
                </a:lnTo>
                <a:lnTo>
                  <a:pt x="0" y="39624"/>
                </a:lnTo>
                <a:lnTo>
                  <a:pt x="0" y="30480"/>
                </a:lnTo>
                <a:lnTo>
                  <a:pt x="5048" y="18645"/>
                </a:lnTo>
                <a:lnTo>
                  <a:pt x="17526" y="8953"/>
                </a:lnTo>
                <a:lnTo>
                  <a:pt x="33432" y="2405"/>
                </a:lnTo>
                <a:lnTo>
                  <a:pt x="48768" y="0"/>
                </a:lnTo>
                <a:lnTo>
                  <a:pt x="56197" y="619"/>
                </a:lnTo>
                <a:lnTo>
                  <a:pt x="62484" y="2667"/>
                </a:lnTo>
                <a:lnTo>
                  <a:pt x="67627" y="6429"/>
                </a:lnTo>
                <a:lnTo>
                  <a:pt x="71628" y="12192"/>
                </a:lnTo>
                <a:lnTo>
                  <a:pt x="135636" y="178308"/>
                </a:lnTo>
                <a:lnTo>
                  <a:pt x="208788" y="178308"/>
                </a:lnTo>
                <a:lnTo>
                  <a:pt x="169164" y="269748"/>
                </a:lnTo>
                <a:lnTo>
                  <a:pt x="163925" y="274867"/>
                </a:lnTo>
                <a:lnTo>
                  <a:pt x="155829" y="278701"/>
                </a:lnTo>
                <a:lnTo>
                  <a:pt x="146018" y="281106"/>
                </a:lnTo>
                <a:lnTo>
                  <a:pt x="135636" y="281940"/>
                </a:lnTo>
                <a:close/>
              </a:path>
              <a:path w="269875" h="281939">
                <a:moveTo>
                  <a:pt x="208788" y="178308"/>
                </a:moveTo>
                <a:lnTo>
                  <a:pt x="135636" y="178308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029" y="2428"/>
                </a:lnTo>
                <a:lnTo>
                  <a:pt x="251079" y="9144"/>
                </a:lnTo>
                <a:lnTo>
                  <a:pt x="264271" y="19288"/>
                </a:lnTo>
                <a:lnTo>
                  <a:pt x="269748" y="32004"/>
                </a:lnTo>
                <a:lnTo>
                  <a:pt x="269748" y="38100"/>
                </a:lnTo>
                <a:lnTo>
                  <a:pt x="268224" y="41148"/>
                </a:lnTo>
                <a:lnTo>
                  <a:pt x="208788" y="1783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355658" y="2186086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9073"/>
                </a:lnTo>
                <a:lnTo>
                  <a:pt x="82296" y="219075"/>
                </a:lnTo>
                <a:lnTo>
                  <a:pt x="92440" y="225075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7076"/>
                </a:lnTo>
                <a:close/>
              </a:path>
              <a:path w="231775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342"/>
                </a:lnTo>
                <a:lnTo>
                  <a:pt x="221551" y="269557"/>
                </a:lnTo>
                <a:lnTo>
                  <a:pt x="210431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760926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303" y="335089"/>
                </a:lnTo>
                <a:lnTo>
                  <a:pt x="152781" y="342519"/>
                </a:lnTo>
                <a:lnTo>
                  <a:pt x="158257" y="352806"/>
                </a:lnTo>
                <a:lnTo>
                  <a:pt x="160020" y="364236"/>
                </a:lnTo>
                <a:lnTo>
                  <a:pt x="158257" y="375427"/>
                </a:lnTo>
                <a:lnTo>
                  <a:pt x="152781" y="385191"/>
                </a:lnTo>
                <a:lnTo>
                  <a:pt x="143303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21765" y="218608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908" y="74366"/>
                </a:lnTo>
                <a:lnTo>
                  <a:pt x="23241" y="65722"/>
                </a:lnTo>
                <a:lnTo>
                  <a:pt x="18430" y="53935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0581" y="62293"/>
                </a:lnTo>
                <a:lnTo>
                  <a:pt x="63246" y="68580"/>
                </a:lnTo>
                <a:lnTo>
                  <a:pt x="51625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6291" y="276034"/>
                </a:lnTo>
                <a:lnTo>
                  <a:pt x="22479" y="262509"/>
                </a:lnTo>
                <a:lnTo>
                  <a:pt x="6096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431343" y="2186086"/>
            <a:ext cx="347604" cy="195282"/>
          </a:xfrm>
          <a:custGeom>
            <a:avLst/>
            <a:gdLst/>
            <a:ahLst/>
            <a:cxnLst/>
            <a:rect l="l" t="t" r="r" b="b"/>
            <a:pathLst>
              <a:path w="245745" h="276225">
                <a:moveTo>
                  <a:pt x="220966" y="42672"/>
                </a:moveTo>
                <a:lnTo>
                  <a:pt x="68580" y="42672"/>
                </a:lnTo>
                <a:lnTo>
                  <a:pt x="80510" y="27003"/>
                </a:lnTo>
                <a:lnTo>
                  <a:pt x="97726" y="13335"/>
                </a:lnTo>
                <a:lnTo>
                  <a:pt x="119800" y="3667"/>
                </a:lnTo>
                <a:lnTo>
                  <a:pt x="146304" y="0"/>
                </a:lnTo>
                <a:lnTo>
                  <a:pt x="184284" y="9096"/>
                </a:lnTo>
                <a:lnTo>
                  <a:pt x="215836" y="33909"/>
                </a:lnTo>
                <a:lnTo>
                  <a:pt x="220966" y="42672"/>
                </a:lnTo>
                <a:close/>
              </a:path>
              <a:path w="245745" h="276225">
                <a:moveTo>
                  <a:pt x="36576" y="275844"/>
                </a:moveTo>
                <a:lnTo>
                  <a:pt x="21216" y="273986"/>
                </a:lnTo>
                <a:lnTo>
                  <a:pt x="9715" y="268986"/>
                </a:lnTo>
                <a:lnTo>
                  <a:pt x="2500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20966" y="42672"/>
                </a:lnTo>
                <a:lnTo>
                  <a:pt x="233455" y="64008"/>
                </a:lnTo>
                <a:lnTo>
                  <a:pt x="121920" y="64008"/>
                </a:lnTo>
                <a:lnTo>
                  <a:pt x="104013" y="67603"/>
                </a:lnTo>
                <a:lnTo>
                  <a:pt x="88392" y="77914"/>
                </a:lnTo>
                <a:lnTo>
                  <a:pt x="77343" y="94226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699"/>
                </a:lnTo>
                <a:lnTo>
                  <a:pt x="62293" y="268986"/>
                </a:lnTo>
                <a:lnTo>
                  <a:pt x="50649" y="273986"/>
                </a:lnTo>
                <a:lnTo>
                  <a:pt x="36576" y="275844"/>
                </a:lnTo>
                <a:close/>
              </a:path>
              <a:path w="245745" h="276225">
                <a:moveTo>
                  <a:pt x="208788" y="275844"/>
                </a:moveTo>
                <a:lnTo>
                  <a:pt x="195357" y="274415"/>
                </a:lnTo>
                <a:lnTo>
                  <a:pt x="183642" y="270129"/>
                </a:lnTo>
                <a:lnTo>
                  <a:pt x="175355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3455" y="64008"/>
                </a:lnTo>
                <a:lnTo>
                  <a:pt x="237386" y="70723"/>
                </a:lnTo>
                <a:lnTo>
                  <a:pt x="245364" y="115824"/>
                </a:lnTo>
                <a:lnTo>
                  <a:pt x="245364" y="252984"/>
                </a:lnTo>
                <a:lnTo>
                  <a:pt x="242220" y="262985"/>
                </a:lnTo>
                <a:lnTo>
                  <a:pt x="233934" y="270129"/>
                </a:lnTo>
                <a:lnTo>
                  <a:pt x="222218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843078" y="2075112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251460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600" y="1643"/>
                </a:lnTo>
                <a:lnTo>
                  <a:pt x="241173" y="6286"/>
                </a:lnTo>
                <a:lnTo>
                  <a:pt x="248745" y="13501"/>
                </a:lnTo>
                <a:lnTo>
                  <a:pt x="251460" y="22860"/>
                </a:lnTo>
                <a:lnTo>
                  <a:pt x="251460" y="199644"/>
                </a:lnTo>
                <a:close/>
              </a:path>
              <a:path w="251459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338"/>
                </a:lnTo>
                <a:lnTo>
                  <a:pt x="29908" y="191071"/>
                </a:lnTo>
                <a:lnTo>
                  <a:pt x="62364" y="166092"/>
                </a:lnTo>
                <a:lnTo>
                  <a:pt x="102108" y="156972"/>
                </a:lnTo>
                <a:lnTo>
                  <a:pt x="127515" y="160639"/>
                </a:lnTo>
                <a:lnTo>
                  <a:pt x="148780" y="170307"/>
                </a:lnTo>
                <a:lnTo>
                  <a:pt x="165758" y="183975"/>
                </a:lnTo>
                <a:lnTo>
                  <a:pt x="178308" y="199644"/>
                </a:lnTo>
                <a:lnTo>
                  <a:pt x="251460" y="199644"/>
                </a:lnTo>
                <a:lnTo>
                  <a:pt x="251460" y="220980"/>
                </a:lnTo>
                <a:lnTo>
                  <a:pt x="124968" y="220980"/>
                </a:lnTo>
                <a:lnTo>
                  <a:pt x="104655" y="225432"/>
                </a:lnTo>
                <a:lnTo>
                  <a:pt x="88201" y="237172"/>
                </a:lnTo>
                <a:lnTo>
                  <a:pt x="77176" y="253769"/>
                </a:lnTo>
                <a:lnTo>
                  <a:pt x="73152" y="272796"/>
                </a:lnTo>
                <a:lnTo>
                  <a:pt x="73152" y="321564"/>
                </a:lnTo>
                <a:lnTo>
                  <a:pt x="77390" y="340828"/>
                </a:lnTo>
                <a:lnTo>
                  <a:pt x="88773" y="357949"/>
                </a:lnTo>
                <a:lnTo>
                  <a:pt x="105298" y="370212"/>
                </a:lnTo>
                <a:lnTo>
                  <a:pt x="124968" y="374904"/>
                </a:lnTo>
                <a:lnTo>
                  <a:pt x="251460" y="374904"/>
                </a:lnTo>
                <a:lnTo>
                  <a:pt x="251460" y="394716"/>
                </a:lnTo>
                <a:lnTo>
                  <a:pt x="181356" y="394716"/>
                </a:lnTo>
                <a:lnTo>
                  <a:pt x="169592" y="411265"/>
                </a:lnTo>
                <a:lnTo>
                  <a:pt x="151257" y="425386"/>
                </a:lnTo>
                <a:lnTo>
                  <a:pt x="127777" y="435221"/>
                </a:lnTo>
                <a:lnTo>
                  <a:pt x="100584" y="438912"/>
                </a:lnTo>
                <a:close/>
              </a:path>
              <a:path w="251459" h="439420">
                <a:moveTo>
                  <a:pt x="251460" y="374904"/>
                </a:moveTo>
                <a:lnTo>
                  <a:pt x="124968" y="374904"/>
                </a:lnTo>
                <a:lnTo>
                  <a:pt x="145518" y="369712"/>
                </a:lnTo>
                <a:lnTo>
                  <a:pt x="162496" y="357378"/>
                </a:lnTo>
                <a:lnTo>
                  <a:pt x="174045" y="342757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16" y="251198"/>
                </a:lnTo>
                <a:lnTo>
                  <a:pt x="161353" y="234886"/>
                </a:lnTo>
                <a:lnTo>
                  <a:pt x="144232" y="224575"/>
                </a:lnTo>
                <a:lnTo>
                  <a:pt x="124968" y="220980"/>
                </a:lnTo>
                <a:lnTo>
                  <a:pt x="251460" y="220980"/>
                </a:lnTo>
                <a:lnTo>
                  <a:pt x="251460" y="374904"/>
                </a:lnTo>
                <a:close/>
              </a:path>
              <a:path w="251459" h="439420">
                <a:moveTo>
                  <a:pt x="214884" y="432816"/>
                </a:moveTo>
                <a:lnTo>
                  <a:pt x="201930" y="430958"/>
                </a:lnTo>
                <a:lnTo>
                  <a:pt x="191262" y="425958"/>
                </a:lnTo>
                <a:lnTo>
                  <a:pt x="184023" y="418671"/>
                </a:lnTo>
                <a:lnTo>
                  <a:pt x="181356" y="409956"/>
                </a:lnTo>
                <a:lnTo>
                  <a:pt x="181356" y="394716"/>
                </a:lnTo>
                <a:lnTo>
                  <a:pt x="251460" y="394716"/>
                </a:lnTo>
                <a:lnTo>
                  <a:pt x="251460" y="409956"/>
                </a:lnTo>
                <a:lnTo>
                  <a:pt x="248745" y="418671"/>
                </a:lnTo>
                <a:lnTo>
                  <a:pt x="241173" y="425958"/>
                </a:lnTo>
                <a:lnTo>
                  <a:pt x="229600" y="430958"/>
                </a:lnTo>
                <a:lnTo>
                  <a:pt x="214884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1256971" y="218608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6200" y="280416"/>
                </a:moveTo>
                <a:lnTo>
                  <a:pt x="46934" y="276034"/>
                </a:lnTo>
                <a:lnTo>
                  <a:pt x="22669" y="262509"/>
                </a:lnTo>
                <a:lnTo>
                  <a:pt x="6119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2769"/>
                </a:lnTo>
                <a:lnTo>
                  <a:pt x="127063" y="266890"/>
                </a:lnTo>
                <a:lnTo>
                  <a:pt x="103703" y="276725"/>
                </a:lnTo>
                <a:lnTo>
                  <a:pt x="76200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642836" y="2186086"/>
            <a:ext cx="299999" cy="283721"/>
          </a:xfrm>
          <a:custGeom>
            <a:avLst/>
            <a:gdLst/>
            <a:ahLst/>
            <a:cxnLst/>
            <a:rect l="l" t="t" r="r" b="b"/>
            <a:pathLst>
              <a:path w="212090" h="401320">
                <a:moveTo>
                  <a:pt x="206805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714"/>
                </a:lnTo>
                <a:lnTo>
                  <a:pt x="175641" y="10287"/>
                </a:lnTo>
                <a:lnTo>
                  <a:pt x="196357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7966"/>
                </a:lnTo>
                <a:lnTo>
                  <a:pt x="109107" y="107583"/>
                </a:lnTo>
                <a:lnTo>
                  <a:pt x="142494" y="116776"/>
                </a:lnTo>
                <a:lnTo>
                  <a:pt x="175880" y="131176"/>
                </a:lnTo>
                <a:lnTo>
                  <a:pt x="201563" y="156414"/>
                </a:lnTo>
                <a:lnTo>
                  <a:pt x="211836" y="198120"/>
                </a:lnTo>
                <a:lnTo>
                  <a:pt x="206805" y="225552"/>
                </a:lnTo>
                <a:close/>
              </a:path>
              <a:path w="212090" h="401320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2090" h="401320">
                <a:moveTo>
                  <a:pt x="170483" y="371856"/>
                </a:moveTo>
                <a:lnTo>
                  <a:pt x="112776" y="371856"/>
                </a:lnTo>
                <a:lnTo>
                  <a:pt x="124777" y="370474"/>
                </a:lnTo>
                <a:lnTo>
                  <a:pt x="133350" y="366522"/>
                </a:lnTo>
                <a:lnTo>
                  <a:pt x="138493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4488" y="280416"/>
                </a:lnTo>
                <a:lnTo>
                  <a:pt x="56578" y="275582"/>
                </a:lnTo>
                <a:lnTo>
                  <a:pt x="26670" y="264604"/>
                </a:lnTo>
                <a:lnTo>
                  <a:pt x="7048" y="249340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805" y="225552"/>
                </a:lnTo>
                <a:lnTo>
                  <a:pt x="206216" y="228766"/>
                </a:lnTo>
                <a:lnTo>
                  <a:pt x="189738" y="253555"/>
                </a:lnTo>
                <a:lnTo>
                  <a:pt x="162972" y="271200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637" y="311943"/>
                </a:lnTo>
                <a:lnTo>
                  <a:pt x="162687" y="321183"/>
                </a:lnTo>
                <a:lnTo>
                  <a:pt x="173307" y="334422"/>
                </a:lnTo>
                <a:lnTo>
                  <a:pt x="176784" y="350520"/>
                </a:lnTo>
                <a:lnTo>
                  <a:pt x="173688" y="366736"/>
                </a:lnTo>
                <a:lnTo>
                  <a:pt x="170483" y="371856"/>
                </a:lnTo>
                <a:close/>
              </a:path>
              <a:path w="212090" h="401320">
                <a:moveTo>
                  <a:pt x="115824" y="400812"/>
                </a:moveTo>
                <a:lnTo>
                  <a:pt x="99845" y="399930"/>
                </a:lnTo>
                <a:lnTo>
                  <a:pt x="84010" y="397192"/>
                </a:lnTo>
                <a:lnTo>
                  <a:pt x="71889" y="392453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5129" y="365426"/>
                </a:lnTo>
                <a:lnTo>
                  <a:pt x="92011" y="368046"/>
                </a:lnTo>
                <a:lnTo>
                  <a:pt x="100893" y="370665"/>
                </a:lnTo>
                <a:lnTo>
                  <a:pt x="112776" y="371856"/>
                </a:lnTo>
                <a:lnTo>
                  <a:pt x="170483" y="371856"/>
                </a:lnTo>
                <a:lnTo>
                  <a:pt x="163449" y="383095"/>
                </a:lnTo>
                <a:lnTo>
                  <a:pt x="144637" y="395739"/>
                </a:lnTo>
                <a:lnTo>
                  <a:pt x="115824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976966" y="2068647"/>
            <a:ext cx="224550" cy="321430"/>
          </a:xfrm>
          <a:custGeom>
            <a:avLst/>
            <a:gdLst/>
            <a:ahLst/>
            <a:cxnLst/>
            <a:rect l="l" t="t" r="r" b="b"/>
            <a:pathLst>
              <a:path w="158750" h="454660">
                <a:moveTo>
                  <a:pt x="38100" y="454152"/>
                </a:moveTo>
                <a:lnTo>
                  <a:pt x="18645" y="451937"/>
                </a:lnTo>
                <a:lnTo>
                  <a:pt x="7048" y="445579"/>
                </a:lnTo>
                <a:lnTo>
                  <a:pt x="1452" y="435506"/>
                </a:lnTo>
                <a:lnTo>
                  <a:pt x="0" y="422148"/>
                </a:lnTo>
                <a:lnTo>
                  <a:pt x="785" y="410718"/>
                </a:lnTo>
                <a:lnTo>
                  <a:pt x="4000" y="400431"/>
                </a:lnTo>
                <a:lnTo>
                  <a:pt x="10929" y="393001"/>
                </a:lnTo>
                <a:lnTo>
                  <a:pt x="22860" y="390144"/>
                </a:lnTo>
                <a:lnTo>
                  <a:pt x="43957" y="388405"/>
                </a:lnTo>
                <a:lnTo>
                  <a:pt x="63627" y="381952"/>
                </a:lnTo>
                <a:lnTo>
                  <a:pt x="78152" y="368927"/>
                </a:lnTo>
                <a:lnTo>
                  <a:pt x="83820" y="347472"/>
                </a:lnTo>
                <a:lnTo>
                  <a:pt x="83820" y="114300"/>
                </a:lnTo>
                <a:lnTo>
                  <a:pt x="79867" y="96154"/>
                </a:lnTo>
                <a:lnTo>
                  <a:pt x="68199" y="80010"/>
                </a:lnTo>
                <a:lnTo>
                  <a:pt x="49101" y="68437"/>
                </a:lnTo>
                <a:lnTo>
                  <a:pt x="22860" y="64008"/>
                </a:lnTo>
                <a:lnTo>
                  <a:pt x="13501" y="61793"/>
                </a:lnTo>
                <a:lnTo>
                  <a:pt x="6286" y="55435"/>
                </a:lnTo>
                <a:lnTo>
                  <a:pt x="1643" y="45362"/>
                </a:lnTo>
                <a:lnTo>
                  <a:pt x="0" y="32004"/>
                </a:lnTo>
                <a:lnTo>
                  <a:pt x="1643" y="19288"/>
                </a:lnTo>
                <a:lnTo>
                  <a:pt x="7429" y="9144"/>
                </a:lnTo>
                <a:lnTo>
                  <a:pt x="18645" y="2428"/>
                </a:lnTo>
                <a:lnTo>
                  <a:pt x="36576" y="0"/>
                </a:lnTo>
                <a:lnTo>
                  <a:pt x="80700" y="8215"/>
                </a:lnTo>
                <a:lnTo>
                  <a:pt x="119824" y="31432"/>
                </a:lnTo>
                <a:lnTo>
                  <a:pt x="147804" y="67508"/>
                </a:lnTo>
                <a:lnTo>
                  <a:pt x="158496" y="114300"/>
                </a:lnTo>
                <a:lnTo>
                  <a:pt x="158496" y="347472"/>
                </a:lnTo>
                <a:lnTo>
                  <a:pt x="147828" y="395644"/>
                </a:lnTo>
                <a:lnTo>
                  <a:pt x="120015" y="428815"/>
                </a:lnTo>
                <a:lnTo>
                  <a:pt x="81343" y="447984"/>
                </a:lnTo>
                <a:lnTo>
                  <a:pt x="38100" y="454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2265828" y="2329384"/>
            <a:ext cx="107784" cy="9265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207417" y="258257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8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8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399273" y="267523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8913"/>
                </a:lnTo>
                <a:lnTo>
                  <a:pt x="89725" y="78867"/>
                </a:lnTo>
                <a:lnTo>
                  <a:pt x="78843" y="95107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823942" y="2591197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091248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4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4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4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500828" y="267523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42"/>
                </a:lnTo>
                <a:lnTo>
                  <a:pt x="94869" y="88011"/>
                </a:lnTo>
                <a:lnTo>
                  <a:pt x="80200" y="114395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809089" y="2675235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4" h="277495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4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8913"/>
                </a:lnTo>
                <a:lnTo>
                  <a:pt x="88392" y="78867"/>
                </a:lnTo>
                <a:lnTo>
                  <a:pt x="77343" y="95107"/>
                </a:lnTo>
                <a:lnTo>
                  <a:pt x="73152" y="117348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4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2984"/>
                </a:lnTo>
                <a:lnTo>
                  <a:pt x="242220" y="263223"/>
                </a:lnTo>
                <a:lnTo>
                  <a:pt x="233934" y="270891"/>
                </a:lnTo>
                <a:lnTo>
                  <a:pt x="222218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220825" y="267523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39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188" y="7905"/>
                </a:lnTo>
                <a:lnTo>
                  <a:pt x="208597" y="30099"/>
                </a:lnTo>
                <a:lnTo>
                  <a:pt x="22720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39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7205" y="54864"/>
                </a:lnTo>
                <a:lnTo>
                  <a:pt x="234291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39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28249" y="2591197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0436" y="390715"/>
                </a:lnTo>
                <a:lnTo>
                  <a:pt x="27051" y="373761"/>
                </a:lnTo>
                <a:lnTo>
                  <a:pt x="6810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910642" y="2591197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715"/>
                </a:lnTo>
                <a:lnTo>
                  <a:pt x="27622" y="373761"/>
                </a:lnTo>
                <a:lnTo>
                  <a:pt x="7024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039"/>
                </a:lnTo>
                <a:lnTo>
                  <a:pt x="81534" y="326517"/>
                </a:lnTo>
                <a:lnTo>
                  <a:pt x="91392" y="331993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177947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38684" y="281940"/>
                </a:moveTo>
                <a:lnTo>
                  <a:pt x="82938" y="273438"/>
                </a:lnTo>
                <a:lnTo>
                  <a:pt x="39052" y="249364"/>
                </a:lnTo>
                <a:lnTo>
                  <a:pt x="10310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91" y="71366"/>
                </a:lnTo>
                <a:lnTo>
                  <a:pt x="36385" y="34480"/>
                </a:lnTo>
                <a:lnTo>
                  <a:pt x="76509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3444" y="54864"/>
                </a:lnTo>
                <a:lnTo>
                  <a:pt x="104894" y="57912"/>
                </a:lnTo>
                <a:lnTo>
                  <a:pt x="89344" y="66675"/>
                </a:lnTo>
                <a:lnTo>
                  <a:pt x="78652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12" y="115824"/>
                </a:lnTo>
                <a:lnTo>
                  <a:pt x="240434" y="135993"/>
                </a:lnTo>
                <a:lnTo>
                  <a:pt x="227647" y="151066"/>
                </a:lnTo>
                <a:lnTo>
                  <a:pt x="210002" y="157281"/>
                </a:lnTo>
                <a:lnTo>
                  <a:pt x="190500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367" y="190595"/>
                </a:lnTo>
                <a:lnTo>
                  <a:pt x="92773" y="208407"/>
                </a:lnTo>
                <a:lnTo>
                  <a:pt x="113895" y="219932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5745" h="281939">
                <a:moveTo>
                  <a:pt x="24401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35" y="81867"/>
                </a:lnTo>
                <a:lnTo>
                  <a:pt x="160210" y="67437"/>
                </a:lnTo>
                <a:lnTo>
                  <a:pt x="143756" y="58150"/>
                </a:lnTo>
                <a:lnTo>
                  <a:pt x="123444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12" y="115824"/>
                </a:lnTo>
                <a:close/>
              </a:path>
              <a:path w="245745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751359" y="267523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42"/>
                </a:lnTo>
                <a:lnTo>
                  <a:pt x="94869" y="88011"/>
                </a:lnTo>
                <a:lnTo>
                  <a:pt x="80200" y="114395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033754" y="267523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579"/>
                </a:lnTo>
                <a:lnTo>
                  <a:pt x="64008" y="69342"/>
                </a:lnTo>
                <a:lnTo>
                  <a:pt x="52482" y="75104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035"/>
                </a:lnTo>
                <a:lnTo>
                  <a:pt x="147637" y="77914"/>
                </a:lnTo>
                <a:lnTo>
                  <a:pt x="132135" y="65651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020"/>
                </a:lnTo>
                <a:lnTo>
                  <a:pt x="97917" y="165735"/>
                </a:lnTo>
                <a:lnTo>
                  <a:pt x="81010" y="176736"/>
                </a:lnTo>
                <a:lnTo>
                  <a:pt x="74676" y="196596"/>
                </a:lnTo>
                <a:lnTo>
                  <a:pt x="77081" y="209716"/>
                </a:lnTo>
                <a:lnTo>
                  <a:pt x="83629" y="219265"/>
                </a:lnTo>
                <a:lnTo>
                  <a:pt x="93321" y="225099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650"/>
                </a:lnTo>
                <a:lnTo>
                  <a:pt x="127063" y="268224"/>
                </a:lnTo>
                <a:lnTo>
                  <a:pt x="103703" y="278225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419619" y="2675235"/>
            <a:ext cx="299999" cy="199323"/>
          </a:xfrm>
          <a:custGeom>
            <a:avLst/>
            <a:gdLst/>
            <a:ahLst/>
            <a:cxnLst/>
            <a:rect l="l" t="t" r="r" b="b"/>
            <a:pathLst>
              <a:path w="212089" h="281939">
                <a:moveTo>
                  <a:pt x="206220" y="225552"/>
                </a:moveTo>
                <a:lnTo>
                  <a:pt x="103632" y="225552"/>
                </a:lnTo>
                <a:lnTo>
                  <a:pt x="124444" y="223242"/>
                </a:lnTo>
                <a:lnTo>
                  <a:pt x="137541" y="217360"/>
                </a:lnTo>
                <a:lnTo>
                  <a:pt x="144351" y="209478"/>
                </a:lnTo>
                <a:lnTo>
                  <a:pt x="146304" y="201168"/>
                </a:lnTo>
                <a:lnTo>
                  <a:pt x="136144" y="181264"/>
                </a:lnTo>
                <a:lnTo>
                  <a:pt x="110744" y="169446"/>
                </a:lnTo>
                <a:lnTo>
                  <a:pt x="77724" y="159829"/>
                </a:lnTo>
                <a:lnTo>
                  <a:pt x="44704" y="146529"/>
                </a:lnTo>
                <a:lnTo>
                  <a:pt x="19304" y="123662"/>
                </a:lnTo>
                <a:lnTo>
                  <a:pt x="9144" y="85344"/>
                </a:lnTo>
                <a:lnTo>
                  <a:pt x="14406" y="54649"/>
                </a:lnTo>
                <a:lnTo>
                  <a:pt x="31813" y="27241"/>
                </a:lnTo>
                <a:lnTo>
                  <a:pt x="63793" y="7548"/>
                </a:lnTo>
                <a:lnTo>
                  <a:pt x="112776" y="0"/>
                </a:lnTo>
                <a:lnTo>
                  <a:pt x="146351" y="2714"/>
                </a:lnTo>
                <a:lnTo>
                  <a:pt x="175641" y="10287"/>
                </a:lnTo>
                <a:lnTo>
                  <a:pt x="196357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368" y="58721"/>
                </a:lnTo>
                <a:lnTo>
                  <a:pt x="82105" y="64770"/>
                </a:lnTo>
                <a:lnTo>
                  <a:pt x="75271" y="73104"/>
                </a:lnTo>
                <a:lnTo>
                  <a:pt x="73152" y="82296"/>
                </a:lnTo>
                <a:lnTo>
                  <a:pt x="83424" y="98072"/>
                </a:lnTo>
                <a:lnTo>
                  <a:pt x="109107" y="107921"/>
                </a:lnTo>
                <a:lnTo>
                  <a:pt x="142494" y="117348"/>
                </a:lnTo>
                <a:lnTo>
                  <a:pt x="175880" y="131854"/>
                </a:lnTo>
                <a:lnTo>
                  <a:pt x="201563" y="156943"/>
                </a:lnTo>
                <a:lnTo>
                  <a:pt x="211836" y="198120"/>
                </a:lnTo>
                <a:lnTo>
                  <a:pt x="206220" y="225552"/>
                </a:lnTo>
                <a:close/>
              </a:path>
              <a:path w="212089" h="28193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2089" h="281939">
                <a:moveTo>
                  <a:pt x="105156" y="281940"/>
                </a:moveTo>
                <a:lnTo>
                  <a:pt x="63650" y="277725"/>
                </a:lnTo>
                <a:lnTo>
                  <a:pt x="30289" y="266509"/>
                </a:lnTo>
                <a:lnTo>
                  <a:pt x="8072" y="250436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220" y="225552"/>
                </a:lnTo>
                <a:lnTo>
                  <a:pt x="204811" y="232433"/>
                </a:lnTo>
                <a:lnTo>
                  <a:pt x="184213" y="258889"/>
                </a:lnTo>
                <a:lnTo>
                  <a:pt x="150756" y="275915"/>
                </a:lnTo>
                <a:lnTo>
                  <a:pt x="105156" y="2819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777463" y="2591197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8204" y="396240"/>
                </a:lnTo>
                <a:lnTo>
                  <a:pt x="61722" y="390715"/>
                </a:lnTo>
                <a:lnTo>
                  <a:pt x="27813" y="373761"/>
                </a:lnTo>
                <a:lnTo>
                  <a:pt x="7048" y="344805"/>
                </a:lnTo>
                <a:lnTo>
                  <a:pt x="0" y="303276"/>
                </a:lnTo>
                <a:lnTo>
                  <a:pt x="0" y="22860"/>
                </a:lnTo>
                <a:lnTo>
                  <a:pt x="3381" y="13501"/>
                </a:lnTo>
                <a:lnTo>
                  <a:pt x="12192" y="6286"/>
                </a:lnTo>
                <a:lnTo>
                  <a:pt x="24431" y="1643"/>
                </a:lnTo>
                <a:lnTo>
                  <a:pt x="38100" y="0"/>
                </a:lnTo>
                <a:lnTo>
                  <a:pt x="51530" y="1643"/>
                </a:lnTo>
                <a:lnTo>
                  <a:pt x="63246" y="6286"/>
                </a:lnTo>
                <a:lnTo>
                  <a:pt x="71532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485" y="317039"/>
                </a:lnTo>
                <a:lnTo>
                  <a:pt x="82296" y="326517"/>
                </a:lnTo>
                <a:lnTo>
                  <a:pt x="92678" y="331993"/>
                </a:lnTo>
                <a:lnTo>
                  <a:pt x="108204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70636" y="256426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40934" y="2675235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1114" y="60960"/>
                </a:lnTo>
                <a:lnTo>
                  <a:pt x="108204" y="60960"/>
                </a:lnTo>
                <a:lnTo>
                  <a:pt x="81248" y="63579"/>
                </a:lnTo>
                <a:lnTo>
                  <a:pt x="64008" y="69342"/>
                </a:lnTo>
                <a:lnTo>
                  <a:pt x="52482" y="75104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035"/>
                </a:lnTo>
                <a:lnTo>
                  <a:pt x="147637" y="77914"/>
                </a:lnTo>
                <a:lnTo>
                  <a:pt x="132135" y="65651"/>
                </a:lnTo>
                <a:lnTo>
                  <a:pt x="108204" y="60960"/>
                </a:lnTo>
                <a:lnTo>
                  <a:pt x="221114" y="60960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020"/>
                </a:lnTo>
                <a:lnTo>
                  <a:pt x="97917" y="165735"/>
                </a:lnTo>
                <a:lnTo>
                  <a:pt x="81010" y="176736"/>
                </a:lnTo>
                <a:lnTo>
                  <a:pt x="74676" y="196596"/>
                </a:lnTo>
                <a:lnTo>
                  <a:pt x="77081" y="209716"/>
                </a:lnTo>
                <a:lnTo>
                  <a:pt x="83629" y="219265"/>
                </a:lnTo>
                <a:lnTo>
                  <a:pt x="93321" y="225099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708" y="253650"/>
                </a:lnTo>
                <a:lnTo>
                  <a:pt x="127063" y="268224"/>
                </a:lnTo>
                <a:lnTo>
                  <a:pt x="103703" y="278225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580"/>
                </a:lnTo>
                <a:lnTo>
                  <a:pt x="222885" y="270319"/>
                </a:lnTo>
                <a:lnTo>
                  <a:pt x="211312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635425" y="2564261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1503"/>
                </a:lnTo>
                <a:lnTo>
                  <a:pt x="151257" y="426148"/>
                </a:lnTo>
                <a:lnTo>
                  <a:pt x="127777" y="436506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27"/>
                </a:lnTo>
                <a:lnTo>
                  <a:pt x="162496" y="357949"/>
                </a:lnTo>
                <a:lnTo>
                  <a:pt x="174045" y="343400"/>
                </a:lnTo>
                <a:lnTo>
                  <a:pt x="178308" y="330708"/>
                </a:lnTo>
                <a:lnTo>
                  <a:pt x="178308" y="274320"/>
                </a:lnTo>
                <a:lnTo>
                  <a:pt x="173616" y="252079"/>
                </a:lnTo>
                <a:lnTo>
                  <a:pt x="161353" y="235839"/>
                </a:lnTo>
                <a:lnTo>
                  <a:pt x="144232" y="225885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181363" y="411503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09956"/>
                </a:lnTo>
                <a:lnTo>
                  <a:pt x="250031" y="418909"/>
                </a:lnTo>
                <a:lnTo>
                  <a:pt x="241935" y="426720"/>
                </a:lnTo>
                <a:lnTo>
                  <a:pt x="229838" y="432244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075182" y="2677390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223" y="258889"/>
                </a:lnTo>
                <a:lnTo>
                  <a:pt x="62293" y="266700"/>
                </a:lnTo>
                <a:lnTo>
                  <a:pt x="50649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232548" y="2577191"/>
            <a:ext cx="360178" cy="384729"/>
          </a:xfrm>
          <a:custGeom>
            <a:avLst/>
            <a:gdLst/>
            <a:ahLst/>
            <a:cxnLst/>
            <a:rect l="l" t="t" r="r" b="b"/>
            <a:pathLst>
              <a:path w="254635" h="544195">
                <a:moveTo>
                  <a:pt x="245364" y="155448"/>
                </a:moveTo>
                <a:lnTo>
                  <a:pt x="190500" y="155448"/>
                </a:lnTo>
                <a:lnTo>
                  <a:pt x="199596" y="136398"/>
                </a:lnTo>
                <a:lnTo>
                  <a:pt x="208407" y="124206"/>
                </a:lnTo>
                <a:lnTo>
                  <a:pt x="216646" y="117729"/>
                </a:lnTo>
                <a:lnTo>
                  <a:pt x="224028" y="115824"/>
                </a:lnTo>
                <a:lnTo>
                  <a:pt x="237148" y="118110"/>
                </a:lnTo>
                <a:lnTo>
                  <a:pt x="246697" y="123825"/>
                </a:lnTo>
                <a:lnTo>
                  <a:pt x="252531" y="131254"/>
                </a:lnTo>
                <a:lnTo>
                  <a:pt x="254508" y="138684"/>
                </a:lnTo>
                <a:lnTo>
                  <a:pt x="254508" y="146304"/>
                </a:lnTo>
                <a:lnTo>
                  <a:pt x="245364" y="155448"/>
                </a:lnTo>
                <a:close/>
              </a:path>
              <a:path w="254635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14" y="442388"/>
                </a:lnTo>
                <a:lnTo>
                  <a:pt x="12001" y="425196"/>
                </a:lnTo>
                <a:lnTo>
                  <a:pt x="25074" y="411432"/>
                </a:lnTo>
                <a:lnTo>
                  <a:pt x="41148" y="400812"/>
                </a:lnTo>
                <a:lnTo>
                  <a:pt x="31551" y="395311"/>
                </a:lnTo>
                <a:lnTo>
                  <a:pt x="23812" y="387667"/>
                </a:lnTo>
                <a:lnTo>
                  <a:pt x="18645" y="377451"/>
                </a:lnTo>
                <a:lnTo>
                  <a:pt x="16764" y="364236"/>
                </a:lnTo>
                <a:lnTo>
                  <a:pt x="18954" y="349805"/>
                </a:lnTo>
                <a:lnTo>
                  <a:pt x="25146" y="337947"/>
                </a:lnTo>
                <a:lnTo>
                  <a:pt x="34766" y="327802"/>
                </a:lnTo>
                <a:lnTo>
                  <a:pt x="47244" y="318516"/>
                </a:lnTo>
                <a:lnTo>
                  <a:pt x="31884" y="304299"/>
                </a:lnTo>
                <a:lnTo>
                  <a:pt x="20383" y="287083"/>
                </a:lnTo>
                <a:lnTo>
                  <a:pt x="13168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859" y="195262"/>
                </a:lnTo>
                <a:lnTo>
                  <a:pt x="41910" y="165354"/>
                </a:lnTo>
                <a:lnTo>
                  <a:pt x="77533" y="145732"/>
                </a:lnTo>
                <a:lnTo>
                  <a:pt x="123444" y="138684"/>
                </a:lnTo>
                <a:lnTo>
                  <a:pt x="142279" y="139803"/>
                </a:lnTo>
                <a:lnTo>
                  <a:pt x="159829" y="143065"/>
                </a:lnTo>
                <a:lnTo>
                  <a:pt x="175950" y="148328"/>
                </a:lnTo>
                <a:lnTo>
                  <a:pt x="190500" y="155448"/>
                </a:lnTo>
                <a:lnTo>
                  <a:pt x="245364" y="155448"/>
                </a:lnTo>
                <a:lnTo>
                  <a:pt x="239148" y="159210"/>
                </a:lnTo>
                <a:lnTo>
                  <a:pt x="232219" y="163830"/>
                </a:lnTo>
                <a:lnTo>
                  <a:pt x="225004" y="169592"/>
                </a:lnTo>
                <a:lnTo>
                  <a:pt x="217932" y="176784"/>
                </a:lnTo>
                <a:lnTo>
                  <a:pt x="222355" y="182880"/>
                </a:lnTo>
                <a:lnTo>
                  <a:pt x="124968" y="182880"/>
                </a:lnTo>
                <a:lnTo>
                  <a:pt x="106965" y="186880"/>
                </a:lnTo>
                <a:lnTo>
                  <a:pt x="94107" y="197739"/>
                </a:lnTo>
                <a:lnTo>
                  <a:pt x="86391" y="213741"/>
                </a:lnTo>
                <a:lnTo>
                  <a:pt x="83820" y="233172"/>
                </a:lnTo>
                <a:lnTo>
                  <a:pt x="83820" y="245364"/>
                </a:lnTo>
                <a:lnTo>
                  <a:pt x="86606" y="265676"/>
                </a:lnTo>
                <a:lnTo>
                  <a:pt x="94678" y="282130"/>
                </a:lnTo>
                <a:lnTo>
                  <a:pt x="107608" y="293155"/>
                </a:lnTo>
                <a:lnTo>
                  <a:pt x="124968" y="297180"/>
                </a:lnTo>
                <a:lnTo>
                  <a:pt x="219553" y="297180"/>
                </a:lnTo>
                <a:lnTo>
                  <a:pt x="205740" y="315277"/>
                </a:lnTo>
                <a:lnTo>
                  <a:pt x="169592" y="335589"/>
                </a:lnTo>
                <a:lnTo>
                  <a:pt x="161926" y="336804"/>
                </a:lnTo>
                <a:lnTo>
                  <a:pt x="86868" y="336804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2108" y="416052"/>
                </a:lnTo>
                <a:lnTo>
                  <a:pt x="88749" y="422886"/>
                </a:lnTo>
                <a:lnTo>
                  <a:pt x="78676" y="431863"/>
                </a:lnTo>
                <a:lnTo>
                  <a:pt x="72318" y="442841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198" y="496824"/>
                </a:lnTo>
                <a:lnTo>
                  <a:pt x="214503" y="522541"/>
                </a:lnTo>
                <a:lnTo>
                  <a:pt x="174545" y="538805"/>
                </a:lnTo>
                <a:lnTo>
                  <a:pt x="128016" y="544068"/>
                </a:lnTo>
                <a:close/>
              </a:path>
              <a:path w="254635" h="544195">
                <a:moveTo>
                  <a:pt x="219553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29" y="213741"/>
                </a:lnTo>
                <a:lnTo>
                  <a:pt x="155257" y="197739"/>
                </a:lnTo>
                <a:lnTo>
                  <a:pt x="142327" y="186880"/>
                </a:lnTo>
                <a:lnTo>
                  <a:pt x="124968" y="182880"/>
                </a:lnTo>
                <a:lnTo>
                  <a:pt x="222355" y="182880"/>
                </a:lnTo>
                <a:lnTo>
                  <a:pt x="226814" y="189023"/>
                </a:lnTo>
                <a:lnTo>
                  <a:pt x="232981" y="202692"/>
                </a:lnTo>
                <a:lnTo>
                  <a:pt x="236577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314" y="284392"/>
                </a:lnTo>
                <a:lnTo>
                  <a:pt x="219553" y="297180"/>
                </a:lnTo>
                <a:close/>
              </a:path>
              <a:path w="254635" h="544195">
                <a:moveTo>
                  <a:pt x="123444" y="342900"/>
                </a:moveTo>
                <a:lnTo>
                  <a:pt x="113442" y="342590"/>
                </a:lnTo>
                <a:lnTo>
                  <a:pt x="104013" y="341566"/>
                </a:lnTo>
                <a:lnTo>
                  <a:pt x="95154" y="339685"/>
                </a:lnTo>
                <a:lnTo>
                  <a:pt x="86868" y="336804"/>
                </a:lnTo>
                <a:lnTo>
                  <a:pt x="161926" y="336804"/>
                </a:lnTo>
                <a:lnTo>
                  <a:pt x="123444" y="342900"/>
                </a:lnTo>
                <a:close/>
              </a:path>
              <a:path w="254635" h="544195">
                <a:moveTo>
                  <a:pt x="240198" y="496824"/>
                </a:moveTo>
                <a:lnTo>
                  <a:pt x="126492" y="496824"/>
                </a:lnTo>
                <a:lnTo>
                  <a:pt x="147923" y="493823"/>
                </a:lnTo>
                <a:lnTo>
                  <a:pt x="165354" y="485394"/>
                </a:lnTo>
                <a:lnTo>
                  <a:pt x="177069" y="472392"/>
                </a:lnTo>
                <a:lnTo>
                  <a:pt x="181356" y="455676"/>
                </a:lnTo>
                <a:lnTo>
                  <a:pt x="174117" y="436411"/>
                </a:lnTo>
                <a:lnTo>
                  <a:pt x="155448" y="425005"/>
                </a:lnTo>
                <a:lnTo>
                  <a:pt x="129921" y="419028"/>
                </a:lnTo>
                <a:lnTo>
                  <a:pt x="102108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4561"/>
                </a:lnTo>
                <a:lnTo>
                  <a:pt x="240198" y="496824"/>
                </a:lnTo>
                <a:close/>
              </a:path>
              <a:path w="254635" h="544195">
                <a:moveTo>
                  <a:pt x="126492" y="76200"/>
                </a:moveTo>
                <a:lnTo>
                  <a:pt x="97631" y="70080"/>
                </a:lnTo>
                <a:lnTo>
                  <a:pt x="72771" y="53530"/>
                </a:lnTo>
                <a:lnTo>
                  <a:pt x="55340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6954"/>
                </a:lnTo>
                <a:lnTo>
                  <a:pt x="101346" y="30480"/>
                </a:lnTo>
                <a:lnTo>
                  <a:pt x="113061" y="39433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4635" h="544195">
                <a:moveTo>
                  <a:pt x="187016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44284" y="2677390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24"/>
                </a:lnTo>
                <a:lnTo>
                  <a:pt x="10287" y="266700"/>
                </a:lnTo>
                <a:lnTo>
                  <a:pt x="2714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889"/>
                </a:lnTo>
                <a:lnTo>
                  <a:pt x="63627" y="266700"/>
                </a:lnTo>
                <a:lnTo>
                  <a:pt x="51530" y="272224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989191" y="258257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006"/>
                </a:lnTo>
                <a:lnTo>
                  <a:pt x="69532" y="61722"/>
                </a:lnTo>
                <a:lnTo>
                  <a:pt x="56983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168114" y="2675235"/>
            <a:ext cx="312572" cy="284619"/>
          </a:xfrm>
          <a:custGeom>
            <a:avLst/>
            <a:gdLst/>
            <a:ahLst/>
            <a:cxnLst/>
            <a:rect l="l" t="t" r="r" b="b"/>
            <a:pathLst>
              <a:path w="220979" h="402589">
                <a:moveTo>
                  <a:pt x="183922" y="371856"/>
                </a:moveTo>
                <a:lnTo>
                  <a:pt x="126492" y="371856"/>
                </a:lnTo>
                <a:lnTo>
                  <a:pt x="137612" y="370474"/>
                </a:lnTo>
                <a:lnTo>
                  <a:pt x="145732" y="366522"/>
                </a:lnTo>
                <a:lnTo>
                  <a:pt x="150709" y="360283"/>
                </a:lnTo>
                <a:lnTo>
                  <a:pt x="152400" y="352044"/>
                </a:lnTo>
                <a:lnTo>
                  <a:pt x="150685" y="344638"/>
                </a:lnTo>
                <a:lnTo>
                  <a:pt x="145542" y="338518"/>
                </a:lnTo>
                <a:lnTo>
                  <a:pt x="136969" y="333827"/>
                </a:lnTo>
                <a:lnTo>
                  <a:pt x="124968" y="330708"/>
                </a:lnTo>
                <a:lnTo>
                  <a:pt x="94488" y="329184"/>
                </a:lnTo>
                <a:lnTo>
                  <a:pt x="106680" y="280416"/>
                </a:lnTo>
                <a:lnTo>
                  <a:pt x="59150" y="268533"/>
                </a:lnTo>
                <a:lnTo>
                  <a:pt x="25908" y="243649"/>
                </a:lnTo>
                <a:lnTo>
                  <a:pt x="6381" y="208192"/>
                </a:lnTo>
                <a:lnTo>
                  <a:pt x="0" y="164592"/>
                </a:lnTo>
                <a:lnTo>
                  <a:pt x="0" y="117348"/>
                </a:lnTo>
                <a:lnTo>
                  <a:pt x="7310" y="71366"/>
                </a:lnTo>
                <a:lnTo>
                  <a:pt x="29908" y="34099"/>
                </a:lnTo>
                <a:lnTo>
                  <a:pt x="68794" y="9120"/>
                </a:lnTo>
                <a:lnTo>
                  <a:pt x="124968" y="0"/>
                </a:lnTo>
                <a:lnTo>
                  <a:pt x="161758" y="3905"/>
                </a:lnTo>
                <a:lnTo>
                  <a:pt x="190690" y="14097"/>
                </a:lnTo>
                <a:lnTo>
                  <a:pt x="209621" y="28289"/>
                </a:lnTo>
                <a:lnTo>
                  <a:pt x="216408" y="44196"/>
                </a:lnTo>
                <a:lnTo>
                  <a:pt x="214217" y="55697"/>
                </a:lnTo>
                <a:lnTo>
                  <a:pt x="209113" y="65532"/>
                </a:lnTo>
                <a:lnTo>
                  <a:pt x="131064" y="65532"/>
                </a:lnTo>
                <a:lnTo>
                  <a:pt x="105537" y="68913"/>
                </a:lnTo>
                <a:lnTo>
                  <a:pt x="88011" y="78867"/>
                </a:lnTo>
                <a:lnTo>
                  <a:pt x="77914" y="95107"/>
                </a:lnTo>
                <a:lnTo>
                  <a:pt x="74676" y="117348"/>
                </a:lnTo>
                <a:lnTo>
                  <a:pt x="74676" y="164592"/>
                </a:lnTo>
                <a:lnTo>
                  <a:pt x="77914" y="187071"/>
                </a:lnTo>
                <a:lnTo>
                  <a:pt x="88011" y="203835"/>
                </a:lnTo>
                <a:lnTo>
                  <a:pt x="105537" y="214312"/>
                </a:lnTo>
                <a:lnTo>
                  <a:pt x="131064" y="217932"/>
                </a:lnTo>
                <a:lnTo>
                  <a:pt x="214175" y="217932"/>
                </a:lnTo>
                <a:lnTo>
                  <a:pt x="217241" y="223432"/>
                </a:lnTo>
                <a:lnTo>
                  <a:pt x="219456" y="234696"/>
                </a:lnTo>
                <a:lnTo>
                  <a:pt x="220980" y="236220"/>
                </a:lnTo>
                <a:lnTo>
                  <a:pt x="215003" y="251960"/>
                </a:lnTo>
                <a:lnTo>
                  <a:pt x="198310" y="266128"/>
                </a:lnTo>
                <a:lnTo>
                  <a:pt x="172759" y="277153"/>
                </a:lnTo>
                <a:lnTo>
                  <a:pt x="140208" y="283464"/>
                </a:lnTo>
                <a:lnTo>
                  <a:pt x="132588" y="307848"/>
                </a:lnTo>
                <a:lnTo>
                  <a:pt x="157472" y="312181"/>
                </a:lnTo>
                <a:lnTo>
                  <a:pt x="175069" y="321945"/>
                </a:lnTo>
                <a:lnTo>
                  <a:pt x="185523" y="335708"/>
                </a:lnTo>
                <a:lnTo>
                  <a:pt x="188976" y="352044"/>
                </a:lnTo>
                <a:lnTo>
                  <a:pt x="186094" y="368260"/>
                </a:lnTo>
                <a:lnTo>
                  <a:pt x="183922" y="371856"/>
                </a:lnTo>
                <a:close/>
              </a:path>
              <a:path w="220979" h="402589">
                <a:moveTo>
                  <a:pt x="185928" y="80772"/>
                </a:moveTo>
                <a:lnTo>
                  <a:pt x="176926" y="78176"/>
                </a:lnTo>
                <a:lnTo>
                  <a:pt x="166497" y="72580"/>
                </a:lnTo>
                <a:lnTo>
                  <a:pt x="152066" y="67270"/>
                </a:lnTo>
                <a:lnTo>
                  <a:pt x="131064" y="65532"/>
                </a:lnTo>
                <a:lnTo>
                  <a:pt x="209113" y="65532"/>
                </a:lnTo>
                <a:lnTo>
                  <a:pt x="208026" y="67627"/>
                </a:lnTo>
                <a:lnTo>
                  <a:pt x="198405" y="76985"/>
                </a:lnTo>
                <a:lnTo>
                  <a:pt x="185928" y="80772"/>
                </a:lnTo>
                <a:close/>
              </a:path>
              <a:path w="220979" h="402589">
                <a:moveTo>
                  <a:pt x="214175" y="217932"/>
                </a:moveTo>
                <a:lnTo>
                  <a:pt x="131064" y="217932"/>
                </a:lnTo>
                <a:lnTo>
                  <a:pt x="152090" y="215074"/>
                </a:lnTo>
                <a:lnTo>
                  <a:pt x="166687" y="208788"/>
                </a:lnTo>
                <a:lnTo>
                  <a:pt x="177569" y="202501"/>
                </a:lnTo>
                <a:lnTo>
                  <a:pt x="187452" y="199644"/>
                </a:lnTo>
                <a:lnTo>
                  <a:pt x="200810" y="203192"/>
                </a:lnTo>
                <a:lnTo>
                  <a:pt x="210883" y="212026"/>
                </a:lnTo>
                <a:lnTo>
                  <a:pt x="214175" y="217932"/>
                </a:lnTo>
                <a:close/>
              </a:path>
              <a:path w="220979" h="402589">
                <a:moveTo>
                  <a:pt x="128016" y="402336"/>
                </a:moveTo>
                <a:lnTo>
                  <a:pt x="112680" y="401216"/>
                </a:lnTo>
                <a:lnTo>
                  <a:pt x="96774" y="397954"/>
                </a:lnTo>
                <a:lnTo>
                  <a:pt x="84296" y="392691"/>
                </a:lnTo>
                <a:lnTo>
                  <a:pt x="79248" y="385572"/>
                </a:lnTo>
                <a:lnTo>
                  <a:pt x="79248" y="381000"/>
                </a:lnTo>
                <a:lnTo>
                  <a:pt x="83820" y="364236"/>
                </a:lnTo>
                <a:lnTo>
                  <a:pt x="92964" y="364236"/>
                </a:lnTo>
                <a:lnTo>
                  <a:pt x="97988" y="365426"/>
                </a:lnTo>
                <a:lnTo>
                  <a:pt x="104584" y="368046"/>
                </a:lnTo>
                <a:lnTo>
                  <a:pt x="113752" y="370665"/>
                </a:lnTo>
                <a:lnTo>
                  <a:pt x="126492" y="371856"/>
                </a:lnTo>
                <a:lnTo>
                  <a:pt x="183922" y="371856"/>
                </a:lnTo>
                <a:lnTo>
                  <a:pt x="176212" y="384619"/>
                </a:lnTo>
                <a:lnTo>
                  <a:pt x="157472" y="397263"/>
                </a:lnTo>
                <a:lnTo>
                  <a:pt x="128016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517334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926913" y="267523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855" y="50292"/>
                </a:moveTo>
                <a:lnTo>
                  <a:pt x="70104" y="50292"/>
                </a:lnTo>
                <a:lnTo>
                  <a:pt x="81938" y="31503"/>
                </a:lnTo>
                <a:lnTo>
                  <a:pt x="98488" y="15430"/>
                </a:lnTo>
                <a:lnTo>
                  <a:pt x="118752" y="4214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643"/>
                </a:lnTo>
                <a:lnTo>
                  <a:pt x="177927" y="9715"/>
                </a:lnTo>
                <a:lnTo>
                  <a:pt x="183784" y="19931"/>
                </a:lnTo>
                <a:lnTo>
                  <a:pt x="185928" y="32004"/>
                </a:lnTo>
                <a:lnTo>
                  <a:pt x="183784" y="44958"/>
                </a:lnTo>
                <a:lnTo>
                  <a:pt x="180855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855" y="50292"/>
                </a:lnTo>
                <a:lnTo>
                  <a:pt x="177927" y="55626"/>
                </a:lnTo>
                <a:lnTo>
                  <a:pt x="169211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342"/>
                </a:lnTo>
                <a:lnTo>
                  <a:pt x="95631" y="88011"/>
                </a:lnTo>
                <a:lnTo>
                  <a:pt x="80438" y="114395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228710" y="258257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422721" y="2564261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291" y="265176"/>
                </a:lnTo>
                <a:lnTo>
                  <a:pt x="160020" y="268224"/>
                </a:lnTo>
                <a:lnTo>
                  <a:pt x="191452" y="313944"/>
                </a:lnTo>
                <a:lnTo>
                  <a:pt x="109728" y="313944"/>
                </a:lnTo>
                <a:lnTo>
                  <a:pt x="74676" y="347472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291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85928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026" y="160091"/>
                </a:lnTo>
                <a:lnTo>
                  <a:pt x="221361" y="168211"/>
                </a:lnTo>
                <a:lnTo>
                  <a:pt x="229838" y="179474"/>
                </a:lnTo>
                <a:lnTo>
                  <a:pt x="233172" y="192024"/>
                </a:lnTo>
                <a:lnTo>
                  <a:pt x="233172" y="198120"/>
                </a:lnTo>
                <a:lnTo>
                  <a:pt x="231648" y="202692"/>
                </a:lnTo>
                <a:lnTo>
                  <a:pt x="227076" y="205740"/>
                </a:lnTo>
                <a:lnTo>
                  <a:pt x="163291" y="265176"/>
                </a:lnTo>
                <a:close/>
              </a:path>
              <a:path w="248920" h="439420">
                <a:moveTo>
                  <a:pt x="205740" y="438912"/>
                </a:moveTo>
                <a:lnTo>
                  <a:pt x="198120" y="438912"/>
                </a:lnTo>
                <a:lnTo>
                  <a:pt x="192024" y="435864"/>
                </a:lnTo>
                <a:lnTo>
                  <a:pt x="187452" y="428244"/>
                </a:lnTo>
                <a:lnTo>
                  <a:pt x="109728" y="313944"/>
                </a:lnTo>
                <a:lnTo>
                  <a:pt x="191452" y="313944"/>
                </a:lnTo>
                <a:lnTo>
                  <a:pt x="243840" y="390144"/>
                </a:lnTo>
                <a:lnTo>
                  <a:pt x="246888" y="393192"/>
                </a:lnTo>
                <a:lnTo>
                  <a:pt x="248412" y="397764"/>
                </a:lnTo>
                <a:lnTo>
                  <a:pt x="248412" y="402336"/>
                </a:lnTo>
                <a:lnTo>
                  <a:pt x="244316" y="415123"/>
                </a:lnTo>
                <a:lnTo>
                  <a:pt x="233934" y="426910"/>
                </a:lnTo>
                <a:lnTo>
                  <a:pt x="220122" y="435554"/>
                </a:lnTo>
                <a:lnTo>
                  <a:pt x="205740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0830145" y="256426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23" y="418909"/>
                </a:lnTo>
                <a:lnTo>
                  <a:pt x="63627" y="426720"/>
                </a:lnTo>
                <a:lnTo>
                  <a:pt x="51530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011222" y="2675235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12"/>
                </a:lnTo>
                <a:lnTo>
                  <a:pt x="88582" y="66675"/>
                </a:lnTo>
                <a:lnTo>
                  <a:pt x="77366" y="80581"/>
                </a:lnTo>
                <a:lnTo>
                  <a:pt x="73152" y="99060"/>
                </a:lnTo>
                <a:lnTo>
                  <a:pt x="73152" y="115824"/>
                </a:lnTo>
                <a:lnTo>
                  <a:pt x="242553" y="115824"/>
                </a:lnTo>
                <a:lnTo>
                  <a:pt x="239148" y="135993"/>
                </a:lnTo>
                <a:lnTo>
                  <a:pt x="226885" y="151066"/>
                </a:lnTo>
                <a:lnTo>
                  <a:pt x="209764" y="157281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0595"/>
                </a:lnTo>
                <a:lnTo>
                  <a:pt x="92011" y="208407"/>
                </a:lnTo>
                <a:lnTo>
                  <a:pt x="113657" y="219932"/>
                </a:lnTo>
                <a:lnTo>
                  <a:pt x="141732" y="224028"/>
                </a:lnTo>
                <a:lnTo>
                  <a:pt x="238912" y="224028"/>
                </a:lnTo>
                <a:lnTo>
                  <a:pt x="240792" y="233172"/>
                </a:lnTo>
                <a:lnTo>
                  <a:pt x="233624" y="249150"/>
                </a:lnTo>
                <a:lnTo>
                  <a:pt x="213169" y="264985"/>
                </a:lnTo>
                <a:lnTo>
                  <a:pt x="180998" y="277106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53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53" y="115824"/>
                </a:lnTo>
                <a:close/>
              </a:path>
              <a:path w="243840" h="281939">
                <a:moveTo>
                  <a:pt x="238912" y="224028"/>
                </a:moveTo>
                <a:lnTo>
                  <a:pt x="141732" y="224028"/>
                </a:lnTo>
                <a:lnTo>
                  <a:pt x="166401" y="220456"/>
                </a:lnTo>
                <a:lnTo>
                  <a:pt x="184785" y="212598"/>
                </a:lnTo>
                <a:lnTo>
                  <a:pt x="199167" y="204739"/>
                </a:lnTo>
                <a:lnTo>
                  <a:pt x="211836" y="201168"/>
                </a:lnTo>
                <a:lnTo>
                  <a:pt x="224075" y="204668"/>
                </a:lnTo>
                <a:lnTo>
                  <a:pt x="233172" y="213169"/>
                </a:lnTo>
                <a:lnTo>
                  <a:pt x="238839" y="223670"/>
                </a:lnTo>
                <a:lnTo>
                  <a:pt x="238912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420802" y="267523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1503"/>
                </a:lnTo>
                <a:lnTo>
                  <a:pt x="97155" y="15430"/>
                </a:lnTo>
                <a:lnTo>
                  <a:pt x="117252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42"/>
                </a:lnTo>
                <a:lnTo>
                  <a:pt x="94869" y="88011"/>
                </a:lnTo>
                <a:lnTo>
                  <a:pt x="80200" y="114395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508" y="261937"/>
                </a:lnTo>
                <a:lnTo>
                  <a:pt x="63055" y="269748"/>
                </a:lnTo>
                <a:lnTo>
                  <a:pt x="50887" y="275272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722596" y="258257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14452" y="267523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5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8913"/>
                </a:lnTo>
                <a:lnTo>
                  <a:pt x="89725" y="78867"/>
                </a:lnTo>
                <a:lnTo>
                  <a:pt x="78843" y="95107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247015" h="277495">
                <a:moveTo>
                  <a:pt x="208788" y="277368"/>
                </a:moveTo>
                <a:lnTo>
                  <a:pt x="196000" y="275701"/>
                </a:lnTo>
                <a:lnTo>
                  <a:pt x="184213" y="270891"/>
                </a:lnTo>
                <a:lnTo>
                  <a:pt x="175569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2984"/>
                </a:lnTo>
                <a:lnTo>
                  <a:pt x="243720" y="263223"/>
                </a:lnTo>
                <a:lnTo>
                  <a:pt x="235267" y="270891"/>
                </a:lnTo>
                <a:lnTo>
                  <a:pt x="223099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892924" y="3053409"/>
            <a:ext cx="358382" cy="311554"/>
          </a:xfrm>
          <a:custGeom>
            <a:avLst/>
            <a:gdLst/>
            <a:ahLst/>
            <a:cxnLst/>
            <a:rect l="l" t="t" r="r" b="b"/>
            <a:pathLst>
              <a:path w="253364" h="440689">
                <a:moveTo>
                  <a:pt x="252984" y="201168"/>
                </a:moveTo>
                <a:lnTo>
                  <a:pt x="178308" y="201168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201168"/>
                </a:lnTo>
                <a:close/>
              </a:path>
              <a:path w="253364" h="440689">
                <a:moveTo>
                  <a:pt x="100584" y="440436"/>
                </a:moveTo>
                <a:lnTo>
                  <a:pt x="62364" y="430649"/>
                </a:lnTo>
                <a:lnTo>
                  <a:pt x="30289" y="404431"/>
                </a:lnTo>
                <a:lnTo>
                  <a:pt x="8215" y="366498"/>
                </a:lnTo>
                <a:lnTo>
                  <a:pt x="0" y="321564"/>
                </a:lnTo>
                <a:lnTo>
                  <a:pt x="0" y="274320"/>
                </a:lnTo>
                <a:lnTo>
                  <a:pt x="8024" y="228981"/>
                </a:lnTo>
                <a:lnTo>
                  <a:pt x="29908" y="191643"/>
                </a:lnTo>
                <a:lnTo>
                  <a:pt x="62364" y="166306"/>
                </a:lnTo>
                <a:lnTo>
                  <a:pt x="102108" y="156972"/>
                </a:lnTo>
                <a:lnTo>
                  <a:pt x="127515" y="160662"/>
                </a:lnTo>
                <a:lnTo>
                  <a:pt x="148780" y="170497"/>
                </a:lnTo>
                <a:lnTo>
                  <a:pt x="165758" y="184618"/>
                </a:lnTo>
                <a:lnTo>
                  <a:pt x="178308" y="201168"/>
                </a:lnTo>
                <a:lnTo>
                  <a:pt x="252984" y="201168"/>
                </a:lnTo>
                <a:lnTo>
                  <a:pt x="252984" y="222504"/>
                </a:lnTo>
                <a:lnTo>
                  <a:pt x="124968" y="222504"/>
                </a:lnTo>
                <a:lnTo>
                  <a:pt x="104894" y="226956"/>
                </a:lnTo>
                <a:lnTo>
                  <a:pt x="88963" y="238696"/>
                </a:lnTo>
                <a:lnTo>
                  <a:pt x="78462" y="255293"/>
                </a:lnTo>
                <a:lnTo>
                  <a:pt x="74676" y="274320"/>
                </a:lnTo>
                <a:lnTo>
                  <a:pt x="74676" y="321564"/>
                </a:lnTo>
                <a:lnTo>
                  <a:pt x="78676" y="341471"/>
                </a:lnTo>
                <a:lnTo>
                  <a:pt x="89535" y="358521"/>
                </a:lnTo>
                <a:lnTo>
                  <a:pt x="105537" y="370427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4716"/>
                </a:lnTo>
                <a:lnTo>
                  <a:pt x="181356" y="394716"/>
                </a:lnTo>
                <a:lnTo>
                  <a:pt x="169592" y="412146"/>
                </a:lnTo>
                <a:lnTo>
                  <a:pt x="151257" y="426720"/>
                </a:lnTo>
                <a:lnTo>
                  <a:pt x="127777" y="436721"/>
                </a:lnTo>
                <a:lnTo>
                  <a:pt x="100584" y="440436"/>
                </a:lnTo>
                <a:close/>
              </a:path>
              <a:path w="253364" h="440689">
                <a:moveTo>
                  <a:pt x="252984" y="374904"/>
                </a:moveTo>
                <a:lnTo>
                  <a:pt x="124968" y="374904"/>
                </a:lnTo>
                <a:lnTo>
                  <a:pt x="145518" y="369951"/>
                </a:lnTo>
                <a:lnTo>
                  <a:pt x="162496" y="358140"/>
                </a:lnTo>
                <a:lnTo>
                  <a:pt x="174045" y="344043"/>
                </a:lnTo>
                <a:lnTo>
                  <a:pt x="178308" y="332232"/>
                </a:lnTo>
                <a:lnTo>
                  <a:pt x="178308" y="274320"/>
                </a:lnTo>
                <a:lnTo>
                  <a:pt x="173616" y="252722"/>
                </a:lnTo>
                <a:lnTo>
                  <a:pt x="161353" y="236410"/>
                </a:lnTo>
                <a:lnTo>
                  <a:pt x="144232" y="226099"/>
                </a:lnTo>
                <a:lnTo>
                  <a:pt x="124968" y="222504"/>
                </a:lnTo>
                <a:lnTo>
                  <a:pt x="252984" y="222504"/>
                </a:lnTo>
                <a:lnTo>
                  <a:pt x="252984" y="374904"/>
                </a:lnTo>
                <a:close/>
              </a:path>
              <a:path w="253364" h="440689">
                <a:moveTo>
                  <a:pt x="214884" y="434340"/>
                </a:moveTo>
                <a:lnTo>
                  <a:pt x="201930" y="432268"/>
                </a:lnTo>
                <a:lnTo>
                  <a:pt x="191262" y="426910"/>
                </a:lnTo>
                <a:lnTo>
                  <a:pt x="184023" y="419552"/>
                </a:lnTo>
                <a:lnTo>
                  <a:pt x="181356" y="411480"/>
                </a:lnTo>
                <a:lnTo>
                  <a:pt x="181356" y="394716"/>
                </a:lnTo>
                <a:lnTo>
                  <a:pt x="252984" y="394716"/>
                </a:lnTo>
                <a:lnTo>
                  <a:pt x="252984" y="411480"/>
                </a:lnTo>
                <a:lnTo>
                  <a:pt x="250031" y="419552"/>
                </a:lnTo>
                <a:lnTo>
                  <a:pt x="241935" y="426910"/>
                </a:lnTo>
                <a:lnTo>
                  <a:pt x="229838" y="432268"/>
                </a:lnTo>
                <a:lnTo>
                  <a:pt x="214884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317593" y="3164385"/>
            <a:ext cx="353891" cy="200670"/>
          </a:xfrm>
          <a:custGeom>
            <a:avLst/>
            <a:gdLst/>
            <a:ahLst/>
            <a:cxnLst/>
            <a:rect l="l" t="t" r="r" b="b"/>
            <a:pathLst>
              <a:path w="250189" h="283845">
                <a:moveTo>
                  <a:pt x="124968" y="283464"/>
                </a:moveTo>
                <a:lnTo>
                  <a:pt x="76509" y="273677"/>
                </a:lnTo>
                <a:lnTo>
                  <a:pt x="36766" y="247459"/>
                </a:lnTo>
                <a:lnTo>
                  <a:pt x="9882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2783" y="9334"/>
                </a:lnTo>
                <a:lnTo>
                  <a:pt x="212598" y="34671"/>
                </a:lnTo>
                <a:lnTo>
                  <a:pt x="235113" y="65532"/>
                </a:lnTo>
                <a:lnTo>
                  <a:pt x="124968" y="65532"/>
                </a:lnTo>
                <a:lnTo>
                  <a:pt x="104655" y="69984"/>
                </a:lnTo>
                <a:lnTo>
                  <a:pt x="88201" y="81724"/>
                </a:lnTo>
                <a:lnTo>
                  <a:pt x="77176" y="98321"/>
                </a:lnTo>
                <a:lnTo>
                  <a:pt x="73152" y="117348"/>
                </a:lnTo>
                <a:lnTo>
                  <a:pt x="73152" y="164592"/>
                </a:lnTo>
                <a:lnTo>
                  <a:pt x="77176" y="184499"/>
                </a:lnTo>
                <a:lnTo>
                  <a:pt x="88201" y="201549"/>
                </a:lnTo>
                <a:lnTo>
                  <a:pt x="104655" y="213455"/>
                </a:lnTo>
                <a:lnTo>
                  <a:pt x="124968" y="217932"/>
                </a:lnTo>
                <a:lnTo>
                  <a:pt x="233802" y="217932"/>
                </a:lnTo>
                <a:lnTo>
                  <a:pt x="212598" y="247459"/>
                </a:lnTo>
                <a:lnTo>
                  <a:pt x="172783" y="273677"/>
                </a:lnTo>
                <a:lnTo>
                  <a:pt x="124968" y="283464"/>
                </a:lnTo>
                <a:close/>
              </a:path>
              <a:path w="250189" h="283845">
                <a:moveTo>
                  <a:pt x="23380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5113" y="65532"/>
                </a:lnTo>
                <a:lnTo>
                  <a:pt x="239839" y="72009"/>
                </a:lnTo>
                <a:lnTo>
                  <a:pt x="249936" y="117348"/>
                </a:lnTo>
                <a:lnTo>
                  <a:pt x="249936" y="164592"/>
                </a:lnTo>
                <a:lnTo>
                  <a:pt x="239839" y="209526"/>
                </a:lnTo>
                <a:lnTo>
                  <a:pt x="23380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709929" y="3066339"/>
            <a:ext cx="360178" cy="384729"/>
          </a:xfrm>
          <a:custGeom>
            <a:avLst/>
            <a:gdLst/>
            <a:ahLst/>
            <a:cxnLst/>
            <a:rect l="l" t="t" r="r" b="b"/>
            <a:pathLst>
              <a:path w="254635" h="544195">
                <a:moveTo>
                  <a:pt x="243840" y="155448"/>
                </a:moveTo>
                <a:lnTo>
                  <a:pt x="188976" y="155448"/>
                </a:lnTo>
                <a:lnTo>
                  <a:pt x="198953" y="136398"/>
                </a:lnTo>
                <a:lnTo>
                  <a:pt x="208216" y="124206"/>
                </a:lnTo>
                <a:lnTo>
                  <a:pt x="216622" y="117729"/>
                </a:lnTo>
                <a:lnTo>
                  <a:pt x="224028" y="115824"/>
                </a:lnTo>
                <a:lnTo>
                  <a:pt x="237148" y="118110"/>
                </a:lnTo>
                <a:lnTo>
                  <a:pt x="246697" y="123825"/>
                </a:lnTo>
                <a:lnTo>
                  <a:pt x="252531" y="131254"/>
                </a:lnTo>
                <a:lnTo>
                  <a:pt x="254508" y="138684"/>
                </a:lnTo>
                <a:lnTo>
                  <a:pt x="254508" y="146304"/>
                </a:lnTo>
                <a:lnTo>
                  <a:pt x="249936" y="150876"/>
                </a:lnTo>
                <a:lnTo>
                  <a:pt x="243840" y="155448"/>
                </a:lnTo>
                <a:close/>
              </a:path>
              <a:path w="254635" h="544195">
                <a:moveTo>
                  <a:pt x="128016" y="544068"/>
                </a:moveTo>
                <a:lnTo>
                  <a:pt x="79081" y="538734"/>
                </a:lnTo>
                <a:lnTo>
                  <a:pt x="38290" y="523113"/>
                </a:lnTo>
                <a:lnTo>
                  <a:pt x="10358" y="497776"/>
                </a:lnTo>
                <a:lnTo>
                  <a:pt x="0" y="463296"/>
                </a:lnTo>
                <a:lnTo>
                  <a:pt x="3214" y="443269"/>
                </a:lnTo>
                <a:lnTo>
                  <a:pt x="12001" y="426529"/>
                </a:lnTo>
                <a:lnTo>
                  <a:pt x="25074" y="412932"/>
                </a:lnTo>
                <a:lnTo>
                  <a:pt x="41148" y="402336"/>
                </a:lnTo>
                <a:lnTo>
                  <a:pt x="31551" y="395954"/>
                </a:lnTo>
                <a:lnTo>
                  <a:pt x="23812" y="387858"/>
                </a:lnTo>
                <a:lnTo>
                  <a:pt x="18645" y="377475"/>
                </a:lnTo>
                <a:lnTo>
                  <a:pt x="16764" y="364236"/>
                </a:lnTo>
                <a:lnTo>
                  <a:pt x="18954" y="349829"/>
                </a:lnTo>
                <a:lnTo>
                  <a:pt x="25146" y="338137"/>
                </a:lnTo>
                <a:lnTo>
                  <a:pt x="34766" y="328445"/>
                </a:lnTo>
                <a:lnTo>
                  <a:pt x="47244" y="320040"/>
                </a:lnTo>
                <a:lnTo>
                  <a:pt x="31884" y="304966"/>
                </a:lnTo>
                <a:lnTo>
                  <a:pt x="20383" y="287464"/>
                </a:lnTo>
                <a:lnTo>
                  <a:pt x="13168" y="267962"/>
                </a:lnTo>
                <a:lnTo>
                  <a:pt x="10668" y="246888"/>
                </a:lnTo>
                <a:lnTo>
                  <a:pt x="10668" y="234696"/>
                </a:lnTo>
                <a:lnTo>
                  <a:pt x="18859" y="195905"/>
                </a:lnTo>
                <a:lnTo>
                  <a:pt x="41910" y="165544"/>
                </a:lnTo>
                <a:lnTo>
                  <a:pt x="77533" y="145756"/>
                </a:lnTo>
                <a:lnTo>
                  <a:pt x="123444" y="138684"/>
                </a:lnTo>
                <a:lnTo>
                  <a:pt x="142255" y="139803"/>
                </a:lnTo>
                <a:lnTo>
                  <a:pt x="159639" y="143065"/>
                </a:lnTo>
                <a:lnTo>
                  <a:pt x="175307" y="148328"/>
                </a:lnTo>
                <a:lnTo>
                  <a:pt x="188976" y="155448"/>
                </a:lnTo>
                <a:lnTo>
                  <a:pt x="243840" y="155448"/>
                </a:lnTo>
                <a:lnTo>
                  <a:pt x="238291" y="159877"/>
                </a:lnTo>
                <a:lnTo>
                  <a:pt x="231457" y="164592"/>
                </a:lnTo>
                <a:lnTo>
                  <a:pt x="224337" y="170449"/>
                </a:lnTo>
                <a:lnTo>
                  <a:pt x="217932" y="178308"/>
                </a:lnTo>
                <a:lnTo>
                  <a:pt x="222035" y="184404"/>
                </a:lnTo>
                <a:lnTo>
                  <a:pt x="124968" y="184404"/>
                </a:lnTo>
                <a:lnTo>
                  <a:pt x="106965" y="188404"/>
                </a:lnTo>
                <a:lnTo>
                  <a:pt x="94107" y="199263"/>
                </a:lnTo>
                <a:lnTo>
                  <a:pt x="86391" y="215265"/>
                </a:lnTo>
                <a:lnTo>
                  <a:pt x="83820" y="234696"/>
                </a:lnTo>
                <a:lnTo>
                  <a:pt x="83820" y="245364"/>
                </a:lnTo>
                <a:lnTo>
                  <a:pt x="86391" y="266319"/>
                </a:lnTo>
                <a:lnTo>
                  <a:pt x="94107" y="282702"/>
                </a:lnTo>
                <a:lnTo>
                  <a:pt x="106965" y="293370"/>
                </a:lnTo>
                <a:lnTo>
                  <a:pt x="124968" y="297180"/>
                </a:lnTo>
                <a:lnTo>
                  <a:pt x="219906" y="297180"/>
                </a:lnTo>
                <a:lnTo>
                  <a:pt x="205740" y="315468"/>
                </a:lnTo>
                <a:lnTo>
                  <a:pt x="169592" y="335613"/>
                </a:lnTo>
                <a:lnTo>
                  <a:pt x="152400" y="338328"/>
                </a:lnTo>
                <a:lnTo>
                  <a:pt x="85344" y="338328"/>
                </a:lnTo>
                <a:lnTo>
                  <a:pt x="79248" y="344424"/>
                </a:lnTo>
                <a:lnTo>
                  <a:pt x="79248" y="348996"/>
                </a:lnTo>
                <a:lnTo>
                  <a:pt x="92117" y="362500"/>
                </a:lnTo>
                <a:lnTo>
                  <a:pt x="124290" y="369146"/>
                </a:lnTo>
                <a:lnTo>
                  <a:pt x="166116" y="375285"/>
                </a:lnTo>
                <a:lnTo>
                  <a:pt x="207941" y="387265"/>
                </a:lnTo>
                <a:lnTo>
                  <a:pt x="240114" y="411437"/>
                </a:lnTo>
                <a:lnTo>
                  <a:pt x="241504" y="416052"/>
                </a:lnTo>
                <a:lnTo>
                  <a:pt x="102108" y="416052"/>
                </a:lnTo>
                <a:lnTo>
                  <a:pt x="88749" y="423529"/>
                </a:lnTo>
                <a:lnTo>
                  <a:pt x="78676" y="432435"/>
                </a:lnTo>
                <a:lnTo>
                  <a:pt x="72318" y="443055"/>
                </a:lnTo>
                <a:lnTo>
                  <a:pt x="70104" y="455676"/>
                </a:lnTo>
                <a:lnTo>
                  <a:pt x="74628" y="473035"/>
                </a:lnTo>
                <a:lnTo>
                  <a:pt x="86868" y="485965"/>
                </a:lnTo>
                <a:lnTo>
                  <a:pt x="104822" y="494037"/>
                </a:lnTo>
                <a:lnTo>
                  <a:pt x="126492" y="496824"/>
                </a:lnTo>
                <a:lnTo>
                  <a:pt x="240836" y="496824"/>
                </a:lnTo>
                <a:lnTo>
                  <a:pt x="214503" y="523113"/>
                </a:lnTo>
                <a:lnTo>
                  <a:pt x="174545" y="539019"/>
                </a:lnTo>
                <a:lnTo>
                  <a:pt x="128016" y="544068"/>
                </a:lnTo>
                <a:close/>
              </a:path>
              <a:path w="254635" h="544195">
                <a:moveTo>
                  <a:pt x="219906" y="297180"/>
                </a:moveTo>
                <a:lnTo>
                  <a:pt x="124968" y="297180"/>
                </a:lnTo>
                <a:lnTo>
                  <a:pt x="142327" y="293393"/>
                </a:lnTo>
                <a:lnTo>
                  <a:pt x="155257" y="282892"/>
                </a:lnTo>
                <a:lnTo>
                  <a:pt x="163329" y="266961"/>
                </a:lnTo>
                <a:lnTo>
                  <a:pt x="166116" y="246888"/>
                </a:lnTo>
                <a:lnTo>
                  <a:pt x="166116" y="234696"/>
                </a:lnTo>
                <a:lnTo>
                  <a:pt x="163329" y="215265"/>
                </a:lnTo>
                <a:lnTo>
                  <a:pt x="155257" y="199263"/>
                </a:lnTo>
                <a:lnTo>
                  <a:pt x="142327" y="188404"/>
                </a:lnTo>
                <a:lnTo>
                  <a:pt x="124968" y="184404"/>
                </a:lnTo>
                <a:lnTo>
                  <a:pt x="222035" y="184404"/>
                </a:lnTo>
                <a:lnTo>
                  <a:pt x="226171" y="190547"/>
                </a:lnTo>
                <a:lnTo>
                  <a:pt x="232410" y="204216"/>
                </a:lnTo>
                <a:lnTo>
                  <a:pt x="236362" y="219027"/>
                </a:lnTo>
                <a:lnTo>
                  <a:pt x="237744" y="234696"/>
                </a:lnTo>
                <a:lnTo>
                  <a:pt x="237744" y="246888"/>
                </a:lnTo>
                <a:lnTo>
                  <a:pt x="229314" y="285035"/>
                </a:lnTo>
                <a:lnTo>
                  <a:pt x="219906" y="297180"/>
                </a:lnTo>
                <a:close/>
              </a:path>
              <a:path w="254635" h="544195">
                <a:moveTo>
                  <a:pt x="123444" y="342900"/>
                </a:moveTo>
                <a:lnTo>
                  <a:pt x="113418" y="342614"/>
                </a:lnTo>
                <a:lnTo>
                  <a:pt x="103822" y="341757"/>
                </a:lnTo>
                <a:lnTo>
                  <a:pt x="94511" y="340328"/>
                </a:lnTo>
                <a:lnTo>
                  <a:pt x="85344" y="338328"/>
                </a:lnTo>
                <a:lnTo>
                  <a:pt x="152400" y="338328"/>
                </a:lnTo>
                <a:lnTo>
                  <a:pt x="123444" y="342900"/>
                </a:lnTo>
                <a:close/>
              </a:path>
              <a:path w="254635" h="544195">
                <a:moveTo>
                  <a:pt x="240836" y="496824"/>
                </a:moveTo>
                <a:lnTo>
                  <a:pt x="126492" y="496824"/>
                </a:lnTo>
                <a:lnTo>
                  <a:pt x="147923" y="494037"/>
                </a:lnTo>
                <a:lnTo>
                  <a:pt x="165354" y="485965"/>
                </a:lnTo>
                <a:lnTo>
                  <a:pt x="177069" y="473035"/>
                </a:lnTo>
                <a:lnTo>
                  <a:pt x="181356" y="455676"/>
                </a:lnTo>
                <a:lnTo>
                  <a:pt x="174117" y="436411"/>
                </a:lnTo>
                <a:lnTo>
                  <a:pt x="155448" y="425005"/>
                </a:lnTo>
                <a:lnTo>
                  <a:pt x="129921" y="419028"/>
                </a:lnTo>
                <a:lnTo>
                  <a:pt x="102108" y="416052"/>
                </a:lnTo>
                <a:lnTo>
                  <a:pt x="241504" y="416052"/>
                </a:lnTo>
                <a:lnTo>
                  <a:pt x="252984" y="454152"/>
                </a:lnTo>
                <a:lnTo>
                  <a:pt x="242458" y="495204"/>
                </a:lnTo>
                <a:lnTo>
                  <a:pt x="240836" y="496824"/>
                </a:lnTo>
                <a:close/>
              </a:path>
              <a:path w="254635" h="544195">
                <a:moveTo>
                  <a:pt x="126492" y="76200"/>
                </a:moveTo>
                <a:lnTo>
                  <a:pt x="97631" y="70080"/>
                </a:lnTo>
                <a:lnTo>
                  <a:pt x="72771" y="53530"/>
                </a:lnTo>
                <a:lnTo>
                  <a:pt x="55340" y="29265"/>
                </a:lnTo>
                <a:lnTo>
                  <a:pt x="48768" y="0"/>
                </a:lnTo>
                <a:lnTo>
                  <a:pt x="89916" y="0"/>
                </a:lnTo>
                <a:lnTo>
                  <a:pt x="93059" y="17597"/>
                </a:lnTo>
                <a:lnTo>
                  <a:pt x="101346" y="31051"/>
                </a:lnTo>
                <a:lnTo>
                  <a:pt x="113061" y="39647"/>
                </a:lnTo>
                <a:lnTo>
                  <a:pt x="126492" y="42672"/>
                </a:lnTo>
                <a:lnTo>
                  <a:pt x="187016" y="42672"/>
                </a:lnTo>
                <a:lnTo>
                  <a:pt x="179451" y="53530"/>
                </a:lnTo>
                <a:lnTo>
                  <a:pt x="155114" y="70080"/>
                </a:lnTo>
                <a:lnTo>
                  <a:pt x="126492" y="76200"/>
                </a:lnTo>
                <a:close/>
              </a:path>
              <a:path w="254635" h="544195">
                <a:moveTo>
                  <a:pt x="187016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9265"/>
                </a:lnTo>
                <a:lnTo>
                  <a:pt x="187016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121664" y="316438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5" h="277495">
                <a:moveTo>
                  <a:pt x="180463" y="50292"/>
                </a:moveTo>
                <a:lnTo>
                  <a:pt x="70104" y="50292"/>
                </a:lnTo>
                <a:lnTo>
                  <a:pt x="81272" y="32146"/>
                </a:lnTo>
                <a:lnTo>
                  <a:pt x="97726" y="16002"/>
                </a:lnTo>
                <a:lnTo>
                  <a:pt x="117895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5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425615" y="3166539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89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887" y="2095"/>
                </a:lnTo>
                <a:lnTo>
                  <a:pt x="63055" y="7620"/>
                </a:lnTo>
                <a:lnTo>
                  <a:pt x="71508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462" y="182094"/>
                </a:lnTo>
                <a:lnTo>
                  <a:pt x="88963" y="198691"/>
                </a:lnTo>
                <a:lnTo>
                  <a:pt x="104894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89" h="280670">
                <a:moveTo>
                  <a:pt x="234937" y="214884"/>
                </a:moveTo>
                <a:lnTo>
                  <a:pt x="124968" y="214884"/>
                </a:lnTo>
                <a:lnTo>
                  <a:pt x="144399" y="210645"/>
                </a:lnTo>
                <a:lnTo>
                  <a:pt x="160401" y="199263"/>
                </a:lnTo>
                <a:lnTo>
                  <a:pt x="171259" y="182737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839504" y="3307681"/>
            <a:ext cx="109940" cy="9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141301" y="316438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1166" y="361545"/>
                </a:lnTo>
                <a:lnTo>
                  <a:pt x="4762" y="351853"/>
                </a:lnTo>
                <a:lnTo>
                  <a:pt x="10929" y="345305"/>
                </a:lnTo>
                <a:lnTo>
                  <a:pt x="19812" y="342900"/>
                </a:lnTo>
                <a:lnTo>
                  <a:pt x="42314" y="339423"/>
                </a:lnTo>
                <a:lnTo>
                  <a:pt x="68389" y="326517"/>
                </a:lnTo>
                <a:lnTo>
                  <a:pt x="90749" y="300466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072" y="22502"/>
                </a:lnTo>
                <a:lnTo>
                  <a:pt x="17716" y="10858"/>
                </a:lnTo>
                <a:lnTo>
                  <a:pt x="34075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3716"/>
                </a:lnTo>
                <a:lnTo>
                  <a:pt x="140208" y="185928"/>
                </a:lnTo>
                <a:lnTo>
                  <a:pt x="210484" y="185928"/>
                </a:lnTo>
                <a:lnTo>
                  <a:pt x="181356" y="260604"/>
                </a:lnTo>
                <a:lnTo>
                  <a:pt x="165396" y="302581"/>
                </a:lnTo>
                <a:lnTo>
                  <a:pt x="147315" y="341851"/>
                </a:lnTo>
                <a:lnTo>
                  <a:pt x="122432" y="374611"/>
                </a:lnTo>
                <a:lnTo>
                  <a:pt x="86063" y="397056"/>
                </a:lnTo>
                <a:lnTo>
                  <a:pt x="33528" y="405384"/>
                </a:lnTo>
                <a:close/>
              </a:path>
              <a:path w="266700" h="405764">
                <a:moveTo>
                  <a:pt x="210484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928"/>
                </a:lnTo>
                <a:lnTo>
                  <a:pt x="247840" y="10858"/>
                </a:lnTo>
                <a:lnTo>
                  <a:pt x="261199" y="22502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484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542257" y="316438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5074"/>
                </a:lnTo>
                <a:lnTo>
                  <a:pt x="47053" y="12001"/>
                </a:lnTo>
                <a:lnTo>
                  <a:pt x="76557" y="3214"/>
                </a:lnTo>
                <a:lnTo>
                  <a:pt x="108204" y="0"/>
                </a:lnTo>
                <a:lnTo>
                  <a:pt x="166306" y="9477"/>
                </a:lnTo>
                <a:lnTo>
                  <a:pt x="204978" y="34671"/>
                </a:lnTo>
                <a:lnTo>
                  <a:pt x="220675" y="60960"/>
                </a:lnTo>
                <a:lnTo>
                  <a:pt x="108204" y="60960"/>
                </a:lnTo>
                <a:lnTo>
                  <a:pt x="80367" y="63793"/>
                </a:lnTo>
                <a:lnTo>
                  <a:pt x="62674" y="69913"/>
                </a:lnTo>
                <a:lnTo>
                  <a:pt x="50982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0675" y="60960"/>
                </a:lnTo>
                <a:lnTo>
                  <a:pt x="226504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3068" y="237744"/>
                </a:lnTo>
                <a:lnTo>
                  <a:pt x="146042" y="254293"/>
                </a:lnTo>
                <a:lnTo>
                  <a:pt x="126301" y="268414"/>
                </a:lnTo>
                <a:lnTo>
                  <a:pt x="102846" y="278249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457" y="263223"/>
                </a:lnTo>
                <a:lnTo>
                  <a:pt x="222885" y="270510"/>
                </a:lnTo>
                <a:lnTo>
                  <a:pt x="211312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49682" y="316438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382973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79139" y="31665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742971" y="3164384"/>
            <a:ext cx="299999" cy="284619"/>
          </a:xfrm>
          <a:custGeom>
            <a:avLst/>
            <a:gdLst/>
            <a:ahLst/>
            <a:cxnLst/>
            <a:rect l="l" t="t" r="r" b="b"/>
            <a:pathLst>
              <a:path w="212089" h="402589">
                <a:moveTo>
                  <a:pt x="206912" y="225552"/>
                </a:moveTo>
                <a:lnTo>
                  <a:pt x="103632" y="225552"/>
                </a:lnTo>
                <a:lnTo>
                  <a:pt x="124444" y="223456"/>
                </a:lnTo>
                <a:lnTo>
                  <a:pt x="137541" y="217932"/>
                </a:lnTo>
                <a:lnTo>
                  <a:pt x="144351" y="210121"/>
                </a:lnTo>
                <a:lnTo>
                  <a:pt x="146304" y="201168"/>
                </a:lnTo>
                <a:lnTo>
                  <a:pt x="136144" y="181899"/>
                </a:lnTo>
                <a:lnTo>
                  <a:pt x="110744" y="170462"/>
                </a:lnTo>
                <a:lnTo>
                  <a:pt x="77724" y="160972"/>
                </a:lnTo>
                <a:lnTo>
                  <a:pt x="44704" y="147545"/>
                </a:lnTo>
                <a:lnTo>
                  <a:pt x="19304" y="124297"/>
                </a:lnTo>
                <a:lnTo>
                  <a:pt x="9144" y="85344"/>
                </a:lnTo>
                <a:lnTo>
                  <a:pt x="14382" y="55292"/>
                </a:lnTo>
                <a:lnTo>
                  <a:pt x="31623" y="27813"/>
                </a:lnTo>
                <a:lnTo>
                  <a:pt x="63150" y="7762"/>
                </a:lnTo>
                <a:lnTo>
                  <a:pt x="111252" y="0"/>
                </a:lnTo>
                <a:lnTo>
                  <a:pt x="145708" y="2952"/>
                </a:lnTo>
                <a:lnTo>
                  <a:pt x="175450" y="11049"/>
                </a:lnTo>
                <a:lnTo>
                  <a:pt x="196334" y="23145"/>
                </a:lnTo>
                <a:lnTo>
                  <a:pt x="204216" y="38100"/>
                </a:lnTo>
                <a:lnTo>
                  <a:pt x="202287" y="48077"/>
                </a:lnTo>
                <a:lnTo>
                  <a:pt x="198328" y="56388"/>
                </a:lnTo>
                <a:lnTo>
                  <a:pt x="112776" y="56388"/>
                </a:lnTo>
                <a:lnTo>
                  <a:pt x="94368" y="58935"/>
                </a:lnTo>
                <a:lnTo>
                  <a:pt x="82105" y="65341"/>
                </a:lnTo>
                <a:lnTo>
                  <a:pt x="75271" y="73747"/>
                </a:lnTo>
                <a:lnTo>
                  <a:pt x="73152" y="82296"/>
                </a:lnTo>
                <a:lnTo>
                  <a:pt x="83424" y="98601"/>
                </a:lnTo>
                <a:lnTo>
                  <a:pt x="109107" y="108599"/>
                </a:lnTo>
                <a:lnTo>
                  <a:pt x="142494" y="117919"/>
                </a:lnTo>
                <a:lnTo>
                  <a:pt x="175880" y="132192"/>
                </a:lnTo>
                <a:lnTo>
                  <a:pt x="201563" y="157049"/>
                </a:lnTo>
                <a:lnTo>
                  <a:pt x="211836" y="198120"/>
                </a:lnTo>
                <a:lnTo>
                  <a:pt x="206912" y="225552"/>
                </a:lnTo>
                <a:close/>
              </a:path>
              <a:path w="212089" h="402589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8328" y="56388"/>
                </a:lnTo>
                <a:lnTo>
                  <a:pt x="196786" y="59626"/>
                </a:lnTo>
                <a:lnTo>
                  <a:pt x="188142" y="69175"/>
                </a:lnTo>
                <a:lnTo>
                  <a:pt x="176784" y="73152"/>
                </a:lnTo>
                <a:close/>
              </a:path>
              <a:path w="212089" h="402589">
                <a:moveTo>
                  <a:pt x="171437" y="371856"/>
                </a:moveTo>
                <a:lnTo>
                  <a:pt x="112776" y="371856"/>
                </a:lnTo>
                <a:lnTo>
                  <a:pt x="124777" y="370713"/>
                </a:lnTo>
                <a:lnTo>
                  <a:pt x="133350" y="367284"/>
                </a:lnTo>
                <a:lnTo>
                  <a:pt x="138493" y="361569"/>
                </a:lnTo>
                <a:lnTo>
                  <a:pt x="140208" y="353568"/>
                </a:lnTo>
                <a:lnTo>
                  <a:pt x="138493" y="345305"/>
                </a:lnTo>
                <a:lnTo>
                  <a:pt x="133350" y="338899"/>
                </a:lnTo>
                <a:lnTo>
                  <a:pt x="124777" y="334494"/>
                </a:lnTo>
                <a:lnTo>
                  <a:pt x="112776" y="332232"/>
                </a:lnTo>
                <a:lnTo>
                  <a:pt x="80772" y="329184"/>
                </a:lnTo>
                <a:lnTo>
                  <a:pt x="94488" y="281940"/>
                </a:lnTo>
                <a:lnTo>
                  <a:pt x="56578" y="276248"/>
                </a:lnTo>
                <a:lnTo>
                  <a:pt x="26670" y="264985"/>
                </a:lnTo>
                <a:lnTo>
                  <a:pt x="7048" y="250007"/>
                </a:lnTo>
                <a:lnTo>
                  <a:pt x="0" y="233172"/>
                </a:lnTo>
                <a:lnTo>
                  <a:pt x="1905" y="222789"/>
                </a:lnTo>
                <a:lnTo>
                  <a:pt x="7239" y="211836"/>
                </a:lnTo>
                <a:lnTo>
                  <a:pt x="15430" y="203168"/>
                </a:lnTo>
                <a:lnTo>
                  <a:pt x="25908" y="199644"/>
                </a:lnTo>
                <a:lnTo>
                  <a:pt x="38266" y="203692"/>
                </a:lnTo>
                <a:lnTo>
                  <a:pt x="52768" y="212598"/>
                </a:lnTo>
                <a:lnTo>
                  <a:pt x="73271" y="221503"/>
                </a:lnTo>
                <a:lnTo>
                  <a:pt x="103632" y="225552"/>
                </a:lnTo>
                <a:lnTo>
                  <a:pt x="206912" y="225552"/>
                </a:lnTo>
                <a:lnTo>
                  <a:pt x="206216" y="229433"/>
                </a:lnTo>
                <a:lnTo>
                  <a:pt x="189738" y="254317"/>
                </a:lnTo>
                <a:lnTo>
                  <a:pt x="162972" y="272057"/>
                </a:lnTo>
                <a:lnTo>
                  <a:pt x="126492" y="281940"/>
                </a:lnTo>
                <a:lnTo>
                  <a:pt x="118872" y="307848"/>
                </a:lnTo>
                <a:lnTo>
                  <a:pt x="144637" y="312181"/>
                </a:lnTo>
                <a:lnTo>
                  <a:pt x="162687" y="321945"/>
                </a:lnTo>
                <a:lnTo>
                  <a:pt x="173307" y="335708"/>
                </a:lnTo>
                <a:lnTo>
                  <a:pt x="176784" y="352044"/>
                </a:lnTo>
                <a:lnTo>
                  <a:pt x="173688" y="368260"/>
                </a:lnTo>
                <a:lnTo>
                  <a:pt x="171437" y="371856"/>
                </a:lnTo>
                <a:close/>
              </a:path>
              <a:path w="212089" h="402589">
                <a:moveTo>
                  <a:pt x="115824" y="402336"/>
                </a:moveTo>
                <a:lnTo>
                  <a:pt x="99845" y="401431"/>
                </a:lnTo>
                <a:lnTo>
                  <a:pt x="84010" y="398526"/>
                </a:lnTo>
                <a:lnTo>
                  <a:pt x="71889" y="393334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5129" y="365426"/>
                </a:lnTo>
                <a:lnTo>
                  <a:pt x="92011" y="368046"/>
                </a:lnTo>
                <a:lnTo>
                  <a:pt x="100893" y="370665"/>
                </a:lnTo>
                <a:lnTo>
                  <a:pt x="112776" y="371856"/>
                </a:lnTo>
                <a:lnTo>
                  <a:pt x="171437" y="371856"/>
                </a:lnTo>
                <a:lnTo>
                  <a:pt x="163449" y="384619"/>
                </a:lnTo>
                <a:lnTo>
                  <a:pt x="144637" y="397263"/>
                </a:lnTo>
                <a:lnTo>
                  <a:pt x="115824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085726" y="3307681"/>
            <a:ext cx="109940" cy="93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387520" y="316438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5052" y="405384"/>
                </a:moveTo>
                <a:lnTo>
                  <a:pt x="21216" y="404241"/>
                </a:lnTo>
                <a:lnTo>
                  <a:pt x="10096" y="399669"/>
                </a:lnTo>
                <a:lnTo>
                  <a:pt x="2690" y="389953"/>
                </a:lnTo>
                <a:lnTo>
                  <a:pt x="0" y="373380"/>
                </a:lnTo>
                <a:lnTo>
                  <a:pt x="1166" y="361545"/>
                </a:lnTo>
                <a:lnTo>
                  <a:pt x="4762" y="351853"/>
                </a:lnTo>
                <a:lnTo>
                  <a:pt x="10929" y="345305"/>
                </a:lnTo>
                <a:lnTo>
                  <a:pt x="19812" y="342900"/>
                </a:lnTo>
                <a:lnTo>
                  <a:pt x="42957" y="339423"/>
                </a:lnTo>
                <a:lnTo>
                  <a:pt x="68961" y="326517"/>
                </a:lnTo>
                <a:lnTo>
                  <a:pt x="90963" y="300466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072" y="22502"/>
                </a:lnTo>
                <a:lnTo>
                  <a:pt x="17716" y="10858"/>
                </a:lnTo>
                <a:lnTo>
                  <a:pt x="34075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3716"/>
                </a:lnTo>
                <a:lnTo>
                  <a:pt x="140208" y="185928"/>
                </a:lnTo>
                <a:lnTo>
                  <a:pt x="210484" y="185928"/>
                </a:lnTo>
                <a:lnTo>
                  <a:pt x="181356" y="260604"/>
                </a:lnTo>
                <a:lnTo>
                  <a:pt x="165408" y="302581"/>
                </a:lnTo>
                <a:lnTo>
                  <a:pt x="147413" y="341851"/>
                </a:lnTo>
                <a:lnTo>
                  <a:pt x="122761" y="374611"/>
                </a:lnTo>
                <a:lnTo>
                  <a:pt x="86843" y="397056"/>
                </a:lnTo>
                <a:lnTo>
                  <a:pt x="35052" y="405384"/>
                </a:lnTo>
                <a:close/>
              </a:path>
              <a:path w="266700" h="405764">
                <a:moveTo>
                  <a:pt x="210484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3048"/>
                </a:lnTo>
                <a:lnTo>
                  <a:pt x="208788" y="0"/>
                </a:lnTo>
                <a:lnTo>
                  <a:pt x="216408" y="0"/>
                </a:lnTo>
                <a:lnTo>
                  <a:pt x="231981" y="2928"/>
                </a:lnTo>
                <a:lnTo>
                  <a:pt x="248412" y="10858"/>
                </a:lnTo>
                <a:lnTo>
                  <a:pt x="261413" y="22502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484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7788478" y="316438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477"/>
                </a:lnTo>
                <a:lnTo>
                  <a:pt x="205168" y="34671"/>
                </a:lnTo>
                <a:lnTo>
                  <a:pt x="220743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79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0743" y="60960"/>
                </a:lnTo>
                <a:lnTo>
                  <a:pt x="226528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3068" y="237744"/>
                </a:lnTo>
                <a:lnTo>
                  <a:pt x="146708" y="254293"/>
                </a:lnTo>
                <a:lnTo>
                  <a:pt x="127063" y="268414"/>
                </a:lnTo>
                <a:lnTo>
                  <a:pt x="103703" y="278249"/>
                </a:lnTo>
                <a:lnTo>
                  <a:pt x="76200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457" y="263223"/>
                </a:lnTo>
                <a:lnTo>
                  <a:pt x="222885" y="270510"/>
                </a:lnTo>
                <a:lnTo>
                  <a:pt x="211312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198057" y="316438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229" y="44196"/>
                </a:moveTo>
                <a:lnTo>
                  <a:pt x="70104" y="44196"/>
                </a:lnTo>
                <a:lnTo>
                  <a:pt x="81153" y="27646"/>
                </a:lnTo>
                <a:lnTo>
                  <a:pt x="97917" y="13525"/>
                </a:lnTo>
                <a:lnTo>
                  <a:pt x="119824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624881" y="31665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816737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9010750" y="308034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424"/>
                </a:lnTo>
                <a:lnTo>
                  <a:pt x="156210" y="168211"/>
                </a:lnTo>
                <a:lnTo>
                  <a:pt x="149971" y="174426"/>
                </a:lnTo>
                <a:lnTo>
                  <a:pt x="141732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9295299" y="31665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9469909" y="3164384"/>
            <a:ext cx="312572" cy="199323"/>
          </a:xfrm>
          <a:custGeom>
            <a:avLst/>
            <a:gdLst/>
            <a:ahLst/>
            <a:cxnLst/>
            <a:rect l="l" t="t" r="r" b="b"/>
            <a:pathLst>
              <a:path w="220979" h="281939">
                <a:moveTo>
                  <a:pt x="124968" y="281940"/>
                </a:moveTo>
                <a:lnTo>
                  <a:pt x="68794" y="273034"/>
                </a:lnTo>
                <a:lnTo>
                  <a:pt x="29908" y="248412"/>
                </a:lnTo>
                <a:lnTo>
                  <a:pt x="7310" y="211216"/>
                </a:lnTo>
                <a:lnTo>
                  <a:pt x="0" y="164592"/>
                </a:lnTo>
                <a:lnTo>
                  <a:pt x="0" y="117348"/>
                </a:lnTo>
                <a:lnTo>
                  <a:pt x="7310" y="71366"/>
                </a:lnTo>
                <a:lnTo>
                  <a:pt x="29908" y="34099"/>
                </a:lnTo>
                <a:lnTo>
                  <a:pt x="68794" y="9120"/>
                </a:lnTo>
                <a:lnTo>
                  <a:pt x="124968" y="0"/>
                </a:lnTo>
                <a:lnTo>
                  <a:pt x="161758" y="3929"/>
                </a:lnTo>
                <a:lnTo>
                  <a:pt x="190690" y="14287"/>
                </a:lnTo>
                <a:lnTo>
                  <a:pt x="209621" y="28932"/>
                </a:lnTo>
                <a:lnTo>
                  <a:pt x="216408" y="45720"/>
                </a:lnTo>
                <a:lnTo>
                  <a:pt x="214455" y="56983"/>
                </a:lnTo>
                <a:lnTo>
                  <a:pt x="210207" y="65532"/>
                </a:lnTo>
                <a:lnTo>
                  <a:pt x="131064" y="65532"/>
                </a:lnTo>
                <a:lnTo>
                  <a:pt x="105537" y="69151"/>
                </a:lnTo>
                <a:lnTo>
                  <a:pt x="88011" y="79629"/>
                </a:lnTo>
                <a:lnTo>
                  <a:pt x="77914" y="96393"/>
                </a:lnTo>
                <a:lnTo>
                  <a:pt x="74676" y="118872"/>
                </a:lnTo>
                <a:lnTo>
                  <a:pt x="74676" y="164592"/>
                </a:lnTo>
                <a:lnTo>
                  <a:pt x="77914" y="187071"/>
                </a:lnTo>
                <a:lnTo>
                  <a:pt x="88011" y="203835"/>
                </a:lnTo>
                <a:lnTo>
                  <a:pt x="105537" y="214312"/>
                </a:lnTo>
                <a:lnTo>
                  <a:pt x="131064" y="217932"/>
                </a:lnTo>
                <a:lnTo>
                  <a:pt x="215699" y="217932"/>
                </a:lnTo>
                <a:lnTo>
                  <a:pt x="218765" y="223432"/>
                </a:lnTo>
                <a:lnTo>
                  <a:pt x="220980" y="234696"/>
                </a:lnTo>
                <a:lnTo>
                  <a:pt x="213693" y="251721"/>
                </a:lnTo>
                <a:lnTo>
                  <a:pt x="193548" y="266890"/>
                </a:lnTo>
                <a:lnTo>
                  <a:pt x="163115" y="277772"/>
                </a:lnTo>
                <a:lnTo>
                  <a:pt x="124968" y="281940"/>
                </a:lnTo>
                <a:close/>
              </a:path>
              <a:path w="220979" h="281939">
                <a:moveTo>
                  <a:pt x="187452" y="80772"/>
                </a:moveTo>
                <a:lnTo>
                  <a:pt x="178212" y="78390"/>
                </a:lnTo>
                <a:lnTo>
                  <a:pt x="167259" y="73152"/>
                </a:lnTo>
                <a:lnTo>
                  <a:pt x="152304" y="67913"/>
                </a:lnTo>
                <a:lnTo>
                  <a:pt x="131064" y="65532"/>
                </a:lnTo>
                <a:lnTo>
                  <a:pt x="210207" y="65532"/>
                </a:lnTo>
                <a:lnTo>
                  <a:pt x="208788" y="68389"/>
                </a:lnTo>
                <a:lnTo>
                  <a:pt x="199691" y="77223"/>
                </a:lnTo>
                <a:lnTo>
                  <a:pt x="187452" y="80772"/>
                </a:lnTo>
                <a:close/>
              </a:path>
              <a:path w="220979" h="281939">
                <a:moveTo>
                  <a:pt x="215699" y="217932"/>
                </a:moveTo>
                <a:lnTo>
                  <a:pt x="131064" y="217932"/>
                </a:lnTo>
                <a:lnTo>
                  <a:pt x="152757" y="215288"/>
                </a:lnTo>
                <a:lnTo>
                  <a:pt x="167449" y="209359"/>
                </a:lnTo>
                <a:lnTo>
                  <a:pt x="178427" y="203144"/>
                </a:lnTo>
                <a:lnTo>
                  <a:pt x="188976" y="199644"/>
                </a:lnTo>
                <a:lnTo>
                  <a:pt x="202334" y="203192"/>
                </a:lnTo>
                <a:lnTo>
                  <a:pt x="212407" y="212026"/>
                </a:lnTo>
                <a:lnTo>
                  <a:pt x="215699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9836374" y="31665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48"/>
                </a:lnTo>
                <a:lnTo>
                  <a:pt x="11049" y="266890"/>
                </a:lnTo>
                <a:lnTo>
                  <a:pt x="2952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51460"/>
                </a:lnTo>
                <a:lnTo>
                  <a:pt x="71747" y="259532"/>
                </a:lnTo>
                <a:lnTo>
                  <a:pt x="63817" y="266890"/>
                </a:lnTo>
                <a:lnTo>
                  <a:pt x="52173" y="272248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0172662" y="3164385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59" h="283845">
                <a:moveTo>
                  <a:pt x="124968" y="283464"/>
                </a:moveTo>
                <a:lnTo>
                  <a:pt x="77152" y="273677"/>
                </a:lnTo>
                <a:lnTo>
                  <a:pt x="37338" y="247459"/>
                </a:lnTo>
                <a:lnTo>
                  <a:pt x="10096" y="209526"/>
                </a:lnTo>
                <a:lnTo>
                  <a:pt x="0" y="164592"/>
                </a:lnTo>
                <a:lnTo>
                  <a:pt x="0" y="117348"/>
                </a:lnTo>
                <a:lnTo>
                  <a:pt x="9882" y="72651"/>
                </a:lnTo>
                <a:lnTo>
                  <a:pt x="36766" y="35242"/>
                </a:lnTo>
                <a:lnTo>
                  <a:pt x="76509" y="9548"/>
                </a:lnTo>
                <a:lnTo>
                  <a:pt x="124968" y="0"/>
                </a:lnTo>
                <a:lnTo>
                  <a:pt x="173021" y="9334"/>
                </a:lnTo>
                <a:lnTo>
                  <a:pt x="213360" y="34671"/>
                </a:lnTo>
                <a:lnTo>
                  <a:pt x="236308" y="65532"/>
                </a:lnTo>
                <a:lnTo>
                  <a:pt x="124968" y="65532"/>
                </a:lnTo>
                <a:lnTo>
                  <a:pt x="104894" y="69984"/>
                </a:lnTo>
                <a:lnTo>
                  <a:pt x="88963" y="81724"/>
                </a:lnTo>
                <a:lnTo>
                  <a:pt x="78462" y="98321"/>
                </a:lnTo>
                <a:lnTo>
                  <a:pt x="74676" y="117348"/>
                </a:lnTo>
                <a:lnTo>
                  <a:pt x="74676" y="164592"/>
                </a:lnTo>
                <a:lnTo>
                  <a:pt x="78462" y="184499"/>
                </a:lnTo>
                <a:lnTo>
                  <a:pt x="88963" y="201549"/>
                </a:lnTo>
                <a:lnTo>
                  <a:pt x="104894" y="213455"/>
                </a:lnTo>
                <a:lnTo>
                  <a:pt x="124968" y="217932"/>
                </a:lnTo>
                <a:lnTo>
                  <a:pt x="234972" y="217932"/>
                </a:lnTo>
                <a:lnTo>
                  <a:pt x="213360" y="247459"/>
                </a:lnTo>
                <a:lnTo>
                  <a:pt x="173021" y="273677"/>
                </a:lnTo>
                <a:lnTo>
                  <a:pt x="124968" y="283464"/>
                </a:lnTo>
                <a:close/>
              </a:path>
              <a:path w="251459" h="283845">
                <a:moveTo>
                  <a:pt x="23497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45" y="98321"/>
                </a:lnTo>
                <a:lnTo>
                  <a:pt x="161163" y="81724"/>
                </a:lnTo>
                <a:lnTo>
                  <a:pt x="144637" y="69984"/>
                </a:lnTo>
                <a:lnTo>
                  <a:pt x="124968" y="65532"/>
                </a:lnTo>
                <a:lnTo>
                  <a:pt x="236308" y="65532"/>
                </a:lnTo>
                <a:lnTo>
                  <a:pt x="241125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1125" y="209526"/>
                </a:lnTo>
                <a:lnTo>
                  <a:pt x="234972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0599485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0791341" y="3166539"/>
            <a:ext cx="353891" cy="198425"/>
          </a:xfrm>
          <a:custGeom>
            <a:avLst/>
            <a:gdLst/>
            <a:ahLst/>
            <a:cxnLst/>
            <a:rect l="l" t="t" r="r" b="b"/>
            <a:pathLst>
              <a:path w="250190" h="280670">
                <a:moveTo>
                  <a:pt x="124968" y="280416"/>
                </a:moveTo>
                <a:lnTo>
                  <a:pt x="76509" y="270867"/>
                </a:lnTo>
                <a:lnTo>
                  <a:pt x="36766" y="245173"/>
                </a:lnTo>
                <a:lnTo>
                  <a:pt x="9882" y="207764"/>
                </a:lnTo>
                <a:lnTo>
                  <a:pt x="0" y="163068"/>
                </a:lnTo>
                <a:lnTo>
                  <a:pt x="0" y="24384"/>
                </a:lnTo>
                <a:lnTo>
                  <a:pt x="2928" y="15430"/>
                </a:lnTo>
                <a:lnTo>
                  <a:pt x="10858" y="7620"/>
                </a:lnTo>
                <a:lnTo>
                  <a:pt x="22502" y="2095"/>
                </a:lnTo>
                <a:lnTo>
                  <a:pt x="36576" y="0"/>
                </a:lnTo>
                <a:lnTo>
                  <a:pt x="50887" y="2095"/>
                </a:lnTo>
                <a:lnTo>
                  <a:pt x="63055" y="7620"/>
                </a:lnTo>
                <a:lnTo>
                  <a:pt x="71508" y="15430"/>
                </a:lnTo>
                <a:lnTo>
                  <a:pt x="74676" y="24384"/>
                </a:lnTo>
                <a:lnTo>
                  <a:pt x="74676" y="163068"/>
                </a:lnTo>
                <a:lnTo>
                  <a:pt x="78462" y="182094"/>
                </a:lnTo>
                <a:lnTo>
                  <a:pt x="88963" y="198691"/>
                </a:lnTo>
                <a:lnTo>
                  <a:pt x="104894" y="210431"/>
                </a:lnTo>
                <a:lnTo>
                  <a:pt x="124968" y="214884"/>
                </a:lnTo>
                <a:lnTo>
                  <a:pt x="234937" y="214884"/>
                </a:lnTo>
                <a:lnTo>
                  <a:pt x="213169" y="245173"/>
                </a:lnTo>
                <a:lnTo>
                  <a:pt x="173426" y="270867"/>
                </a:lnTo>
                <a:lnTo>
                  <a:pt x="124968" y="280416"/>
                </a:lnTo>
                <a:close/>
              </a:path>
              <a:path w="250190" h="280670">
                <a:moveTo>
                  <a:pt x="234937" y="214884"/>
                </a:moveTo>
                <a:lnTo>
                  <a:pt x="124968" y="214884"/>
                </a:lnTo>
                <a:lnTo>
                  <a:pt x="144399" y="210645"/>
                </a:lnTo>
                <a:lnTo>
                  <a:pt x="160401" y="199263"/>
                </a:lnTo>
                <a:lnTo>
                  <a:pt x="171259" y="182737"/>
                </a:lnTo>
                <a:lnTo>
                  <a:pt x="175260" y="163068"/>
                </a:lnTo>
                <a:lnTo>
                  <a:pt x="175260" y="22860"/>
                </a:lnTo>
                <a:lnTo>
                  <a:pt x="178188" y="14144"/>
                </a:lnTo>
                <a:lnTo>
                  <a:pt x="186118" y="6858"/>
                </a:lnTo>
                <a:lnTo>
                  <a:pt x="197762" y="1857"/>
                </a:lnTo>
                <a:lnTo>
                  <a:pt x="211836" y="0"/>
                </a:lnTo>
                <a:lnTo>
                  <a:pt x="227433" y="1857"/>
                </a:lnTo>
                <a:lnTo>
                  <a:pt x="239458" y="6858"/>
                </a:lnTo>
                <a:lnTo>
                  <a:pt x="247197" y="14144"/>
                </a:lnTo>
                <a:lnTo>
                  <a:pt x="249936" y="22860"/>
                </a:lnTo>
                <a:lnTo>
                  <a:pt x="249936" y="163068"/>
                </a:lnTo>
                <a:lnTo>
                  <a:pt x="240053" y="207764"/>
                </a:lnTo>
                <a:lnTo>
                  <a:pt x="234937" y="21488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1222478" y="3164385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59" h="405764">
                <a:moveTo>
                  <a:pt x="226986" y="44196"/>
                </a:moveTo>
                <a:lnTo>
                  <a:pt x="70104" y="44196"/>
                </a:lnTo>
                <a:lnTo>
                  <a:pt x="82891" y="27646"/>
                </a:lnTo>
                <a:lnTo>
                  <a:pt x="100393" y="13525"/>
                </a:lnTo>
                <a:lnTo>
                  <a:pt x="122181" y="3690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986" y="44196"/>
                </a:lnTo>
                <a:close/>
              </a:path>
              <a:path w="251459" h="405764">
                <a:moveTo>
                  <a:pt x="36576" y="405384"/>
                </a:moveTo>
                <a:lnTo>
                  <a:pt x="21859" y="403526"/>
                </a:lnTo>
                <a:lnTo>
                  <a:pt x="10287" y="398526"/>
                </a:lnTo>
                <a:lnTo>
                  <a:pt x="2714" y="391239"/>
                </a:lnTo>
                <a:lnTo>
                  <a:pt x="0" y="382524"/>
                </a:lnTo>
                <a:lnTo>
                  <a:pt x="0" y="25908"/>
                </a:lnTo>
                <a:lnTo>
                  <a:pt x="2690" y="16549"/>
                </a:lnTo>
                <a:lnTo>
                  <a:pt x="10096" y="9334"/>
                </a:lnTo>
                <a:lnTo>
                  <a:pt x="21216" y="4691"/>
                </a:lnTo>
                <a:lnTo>
                  <a:pt x="35052" y="3048"/>
                </a:lnTo>
                <a:lnTo>
                  <a:pt x="48887" y="4714"/>
                </a:lnTo>
                <a:lnTo>
                  <a:pt x="60007" y="9525"/>
                </a:lnTo>
                <a:lnTo>
                  <a:pt x="67413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6986" y="44196"/>
                </a:lnTo>
                <a:lnTo>
                  <a:pt x="239586" y="65532"/>
                </a:lnTo>
                <a:lnTo>
                  <a:pt x="124968" y="65532"/>
                </a:lnTo>
                <a:lnTo>
                  <a:pt x="106822" y="69127"/>
                </a:lnTo>
                <a:lnTo>
                  <a:pt x="90678" y="79438"/>
                </a:lnTo>
                <a:lnTo>
                  <a:pt x="79105" y="95750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62" y="187071"/>
                </a:lnTo>
                <a:lnTo>
                  <a:pt x="88963" y="201168"/>
                </a:lnTo>
                <a:lnTo>
                  <a:pt x="104894" y="212979"/>
                </a:lnTo>
                <a:lnTo>
                  <a:pt x="124968" y="217932"/>
                </a:lnTo>
                <a:lnTo>
                  <a:pt x="238353" y="217932"/>
                </a:lnTo>
                <a:lnTo>
                  <a:pt x="226824" y="237744"/>
                </a:lnTo>
                <a:lnTo>
                  <a:pt x="74676" y="237744"/>
                </a:lnTo>
                <a:lnTo>
                  <a:pt x="74676" y="382524"/>
                </a:lnTo>
                <a:lnTo>
                  <a:pt x="71723" y="391239"/>
                </a:lnTo>
                <a:lnTo>
                  <a:pt x="63627" y="398526"/>
                </a:lnTo>
                <a:lnTo>
                  <a:pt x="51530" y="403526"/>
                </a:lnTo>
                <a:lnTo>
                  <a:pt x="36576" y="405384"/>
                </a:lnTo>
                <a:close/>
              </a:path>
              <a:path w="251459" h="405764">
                <a:moveTo>
                  <a:pt x="238353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759" y="98321"/>
                </a:lnTo>
                <a:lnTo>
                  <a:pt x="161734" y="81724"/>
                </a:lnTo>
                <a:lnTo>
                  <a:pt x="145280" y="69984"/>
                </a:lnTo>
                <a:lnTo>
                  <a:pt x="124968" y="65532"/>
                </a:lnTo>
                <a:lnTo>
                  <a:pt x="239586" y="65532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44" y="209526"/>
                </a:lnTo>
                <a:lnTo>
                  <a:pt x="238353" y="217932"/>
                </a:lnTo>
                <a:close/>
              </a:path>
              <a:path w="251459" h="405764">
                <a:moveTo>
                  <a:pt x="150876" y="283464"/>
                </a:moveTo>
                <a:lnTo>
                  <a:pt x="125682" y="279749"/>
                </a:lnTo>
                <a:lnTo>
                  <a:pt x="103632" y="269748"/>
                </a:lnTo>
                <a:lnTo>
                  <a:pt x="86153" y="255174"/>
                </a:lnTo>
                <a:lnTo>
                  <a:pt x="74676" y="237744"/>
                </a:lnTo>
                <a:lnTo>
                  <a:pt x="226824" y="237744"/>
                </a:lnTo>
                <a:lnTo>
                  <a:pt x="221170" y="247459"/>
                </a:lnTo>
                <a:lnTo>
                  <a:pt x="189095" y="273677"/>
                </a:lnTo>
                <a:lnTo>
                  <a:pt x="150876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731248" y="3653534"/>
            <a:ext cx="355687" cy="200670"/>
          </a:xfrm>
          <a:custGeom>
            <a:avLst/>
            <a:gdLst/>
            <a:ahLst/>
            <a:cxnLst/>
            <a:rect l="l" t="t" r="r" b="b"/>
            <a:pathLst>
              <a:path w="251460" h="283845">
                <a:moveTo>
                  <a:pt x="126492" y="283464"/>
                </a:moveTo>
                <a:lnTo>
                  <a:pt x="77795" y="273915"/>
                </a:lnTo>
                <a:lnTo>
                  <a:pt x="37528" y="248221"/>
                </a:lnTo>
                <a:lnTo>
                  <a:pt x="10120" y="210812"/>
                </a:lnTo>
                <a:lnTo>
                  <a:pt x="0" y="166116"/>
                </a:lnTo>
                <a:lnTo>
                  <a:pt x="0" y="117348"/>
                </a:lnTo>
                <a:lnTo>
                  <a:pt x="9906" y="72651"/>
                </a:lnTo>
                <a:lnTo>
                  <a:pt x="36957" y="35242"/>
                </a:lnTo>
                <a:lnTo>
                  <a:pt x="77152" y="9548"/>
                </a:lnTo>
                <a:lnTo>
                  <a:pt x="126492" y="0"/>
                </a:lnTo>
                <a:lnTo>
                  <a:pt x="174307" y="9334"/>
                </a:lnTo>
                <a:lnTo>
                  <a:pt x="214122" y="34671"/>
                </a:lnTo>
                <a:lnTo>
                  <a:pt x="236637" y="65532"/>
                </a:lnTo>
                <a:lnTo>
                  <a:pt x="126492" y="65532"/>
                </a:lnTo>
                <a:lnTo>
                  <a:pt x="106179" y="69984"/>
                </a:lnTo>
                <a:lnTo>
                  <a:pt x="89725" y="81724"/>
                </a:lnTo>
                <a:lnTo>
                  <a:pt x="78700" y="98321"/>
                </a:lnTo>
                <a:lnTo>
                  <a:pt x="74676" y="117348"/>
                </a:lnTo>
                <a:lnTo>
                  <a:pt x="74676" y="166116"/>
                </a:lnTo>
                <a:lnTo>
                  <a:pt x="78700" y="185380"/>
                </a:lnTo>
                <a:lnTo>
                  <a:pt x="89725" y="202501"/>
                </a:lnTo>
                <a:lnTo>
                  <a:pt x="106179" y="214764"/>
                </a:lnTo>
                <a:lnTo>
                  <a:pt x="126492" y="219456"/>
                </a:lnTo>
                <a:lnTo>
                  <a:pt x="234613" y="219456"/>
                </a:lnTo>
                <a:lnTo>
                  <a:pt x="214122" y="247650"/>
                </a:lnTo>
                <a:lnTo>
                  <a:pt x="174307" y="273700"/>
                </a:lnTo>
                <a:lnTo>
                  <a:pt x="126492" y="283464"/>
                </a:lnTo>
                <a:close/>
              </a:path>
              <a:path w="251460" h="283845">
                <a:moveTo>
                  <a:pt x="234613" y="219456"/>
                </a:moveTo>
                <a:lnTo>
                  <a:pt x="126492" y="219456"/>
                </a:lnTo>
                <a:lnTo>
                  <a:pt x="145923" y="214764"/>
                </a:lnTo>
                <a:lnTo>
                  <a:pt x="161925" y="202501"/>
                </a:lnTo>
                <a:lnTo>
                  <a:pt x="172783" y="185380"/>
                </a:lnTo>
                <a:lnTo>
                  <a:pt x="176784" y="166116"/>
                </a:lnTo>
                <a:lnTo>
                  <a:pt x="176784" y="117348"/>
                </a:lnTo>
                <a:lnTo>
                  <a:pt x="172783" y="98321"/>
                </a:lnTo>
                <a:lnTo>
                  <a:pt x="161925" y="81724"/>
                </a:lnTo>
                <a:lnTo>
                  <a:pt x="145923" y="69984"/>
                </a:lnTo>
                <a:lnTo>
                  <a:pt x="126492" y="65532"/>
                </a:lnTo>
                <a:lnTo>
                  <a:pt x="236637" y="65532"/>
                </a:lnTo>
                <a:lnTo>
                  <a:pt x="241363" y="72009"/>
                </a:lnTo>
                <a:lnTo>
                  <a:pt x="251460" y="117348"/>
                </a:lnTo>
                <a:lnTo>
                  <a:pt x="251460" y="166116"/>
                </a:lnTo>
                <a:lnTo>
                  <a:pt x="241363" y="210169"/>
                </a:lnTo>
                <a:lnTo>
                  <a:pt x="234613" y="2194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160228" y="3543636"/>
            <a:ext cx="104191" cy="306167"/>
          </a:xfrm>
          <a:custGeom>
            <a:avLst/>
            <a:gdLst/>
            <a:ahLst/>
            <a:cxnLst/>
            <a:rect l="l" t="t" r="r" b="b"/>
            <a:pathLst>
              <a:path w="73660" h="433070">
                <a:moveTo>
                  <a:pt x="36576" y="432816"/>
                </a:moveTo>
                <a:lnTo>
                  <a:pt x="21216" y="430744"/>
                </a:lnTo>
                <a:lnTo>
                  <a:pt x="9715" y="425386"/>
                </a:lnTo>
                <a:lnTo>
                  <a:pt x="2500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028"/>
                </a:lnTo>
                <a:lnTo>
                  <a:pt x="62293" y="425386"/>
                </a:lnTo>
                <a:lnTo>
                  <a:pt x="50649" y="430744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354241" y="3654611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056"/>
                </a:lnTo>
                <a:lnTo>
                  <a:pt x="63627" y="268414"/>
                </a:lnTo>
                <a:lnTo>
                  <a:pt x="51530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5377" y="273772"/>
                </a:lnTo>
                <a:lnTo>
                  <a:pt x="343662" y="268414"/>
                </a:lnTo>
                <a:lnTo>
                  <a:pt x="335375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940"/>
                </a:lnTo>
                <a:lnTo>
                  <a:pt x="317944" y="76771"/>
                </a:lnTo>
                <a:lnTo>
                  <a:pt x="303299" y="67175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056"/>
                </a:lnTo>
                <a:lnTo>
                  <a:pt x="395859" y="268414"/>
                </a:lnTo>
                <a:lnTo>
                  <a:pt x="383762" y="273772"/>
                </a:lnTo>
                <a:lnTo>
                  <a:pt x="36880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985856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80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581" y="62293"/>
                </a:lnTo>
                <a:lnTo>
                  <a:pt x="63246" y="68580"/>
                </a:lnTo>
                <a:lnTo>
                  <a:pt x="51625" y="74866"/>
                </a:lnTo>
                <a:lnTo>
                  <a:pt x="41148" y="77724"/>
                </a:lnTo>
                <a:close/>
              </a:path>
              <a:path w="233680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80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80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378190" y="3543636"/>
            <a:ext cx="358382" cy="310656"/>
          </a:xfrm>
          <a:custGeom>
            <a:avLst/>
            <a:gdLst/>
            <a:ahLst/>
            <a:cxnLst/>
            <a:rect l="l" t="t" r="r" b="b"/>
            <a:pathLst>
              <a:path w="253364" h="439420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60" y="13501"/>
                </a:lnTo>
                <a:lnTo>
                  <a:pt x="189357" y="6286"/>
                </a:lnTo>
                <a:lnTo>
                  <a:pt x="201453" y="1643"/>
                </a:lnTo>
                <a:lnTo>
                  <a:pt x="216408" y="0"/>
                </a:lnTo>
                <a:lnTo>
                  <a:pt x="231124" y="1643"/>
                </a:lnTo>
                <a:lnTo>
                  <a:pt x="242697" y="6286"/>
                </a:lnTo>
                <a:lnTo>
                  <a:pt x="250269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39420">
                <a:moveTo>
                  <a:pt x="102108" y="438912"/>
                </a:moveTo>
                <a:lnTo>
                  <a:pt x="63650" y="429148"/>
                </a:lnTo>
                <a:lnTo>
                  <a:pt x="31051" y="403098"/>
                </a:lnTo>
                <a:lnTo>
                  <a:pt x="8453" y="365617"/>
                </a:lnTo>
                <a:lnTo>
                  <a:pt x="0" y="321564"/>
                </a:lnTo>
                <a:lnTo>
                  <a:pt x="0" y="272796"/>
                </a:lnTo>
                <a:lnTo>
                  <a:pt x="8262" y="227457"/>
                </a:lnTo>
                <a:lnTo>
                  <a:pt x="30670" y="190119"/>
                </a:lnTo>
                <a:lnTo>
                  <a:pt x="63650" y="164782"/>
                </a:lnTo>
                <a:lnTo>
                  <a:pt x="103632" y="155448"/>
                </a:lnTo>
                <a:lnTo>
                  <a:pt x="129016" y="159138"/>
                </a:lnTo>
                <a:lnTo>
                  <a:pt x="150114" y="168973"/>
                </a:lnTo>
                <a:lnTo>
                  <a:pt x="166639" y="183094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6492" y="220980"/>
                </a:lnTo>
                <a:lnTo>
                  <a:pt x="106179" y="225432"/>
                </a:lnTo>
                <a:lnTo>
                  <a:pt x="89725" y="237172"/>
                </a:lnTo>
                <a:lnTo>
                  <a:pt x="78700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914" y="340828"/>
                </a:lnTo>
                <a:lnTo>
                  <a:pt x="90297" y="357949"/>
                </a:lnTo>
                <a:lnTo>
                  <a:pt x="106822" y="370212"/>
                </a:lnTo>
                <a:lnTo>
                  <a:pt x="126492" y="374904"/>
                </a:lnTo>
                <a:lnTo>
                  <a:pt x="252984" y="374904"/>
                </a:lnTo>
                <a:lnTo>
                  <a:pt x="252984" y="393192"/>
                </a:lnTo>
                <a:lnTo>
                  <a:pt x="182880" y="393192"/>
                </a:lnTo>
                <a:lnTo>
                  <a:pt x="170259" y="410622"/>
                </a:lnTo>
                <a:lnTo>
                  <a:pt x="151638" y="425196"/>
                </a:lnTo>
                <a:lnTo>
                  <a:pt x="128444" y="435197"/>
                </a:lnTo>
                <a:lnTo>
                  <a:pt x="102108" y="438912"/>
                </a:lnTo>
                <a:close/>
              </a:path>
              <a:path w="253364" h="439420">
                <a:moveTo>
                  <a:pt x="252984" y="374904"/>
                </a:moveTo>
                <a:lnTo>
                  <a:pt x="126492" y="374904"/>
                </a:lnTo>
                <a:lnTo>
                  <a:pt x="146804" y="369712"/>
                </a:lnTo>
                <a:lnTo>
                  <a:pt x="163258" y="357378"/>
                </a:lnTo>
                <a:lnTo>
                  <a:pt x="174283" y="342757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40" y="251198"/>
                </a:lnTo>
                <a:lnTo>
                  <a:pt x="161544" y="234886"/>
                </a:lnTo>
                <a:lnTo>
                  <a:pt x="144875" y="224575"/>
                </a:lnTo>
                <a:lnTo>
                  <a:pt x="126492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39420">
                <a:moveTo>
                  <a:pt x="216408" y="432816"/>
                </a:moveTo>
                <a:lnTo>
                  <a:pt x="203454" y="430744"/>
                </a:lnTo>
                <a:lnTo>
                  <a:pt x="192786" y="425386"/>
                </a:lnTo>
                <a:lnTo>
                  <a:pt x="185547" y="418028"/>
                </a:lnTo>
                <a:lnTo>
                  <a:pt x="182880" y="409956"/>
                </a:lnTo>
                <a:lnTo>
                  <a:pt x="182880" y="393192"/>
                </a:lnTo>
                <a:lnTo>
                  <a:pt x="252984" y="393192"/>
                </a:lnTo>
                <a:lnTo>
                  <a:pt x="252984" y="409956"/>
                </a:lnTo>
                <a:lnTo>
                  <a:pt x="250269" y="418028"/>
                </a:lnTo>
                <a:lnTo>
                  <a:pt x="242697" y="425386"/>
                </a:lnTo>
                <a:lnTo>
                  <a:pt x="231124" y="430744"/>
                </a:lnTo>
                <a:lnTo>
                  <a:pt x="216408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17948" y="3656765"/>
            <a:ext cx="105988" cy="193038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38100" y="272796"/>
                </a:moveTo>
                <a:lnTo>
                  <a:pt x="23145" y="270724"/>
                </a:lnTo>
                <a:lnTo>
                  <a:pt x="11049" y="265366"/>
                </a:lnTo>
                <a:lnTo>
                  <a:pt x="2952" y="258008"/>
                </a:lnTo>
                <a:lnTo>
                  <a:pt x="0" y="249936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47" y="258008"/>
                </a:lnTo>
                <a:lnTo>
                  <a:pt x="63817" y="265366"/>
                </a:lnTo>
                <a:lnTo>
                  <a:pt x="52173" y="270724"/>
                </a:lnTo>
                <a:lnTo>
                  <a:pt x="38100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77469" y="3556565"/>
            <a:ext cx="360178" cy="383831"/>
          </a:xfrm>
          <a:custGeom>
            <a:avLst/>
            <a:gdLst/>
            <a:ahLst/>
            <a:cxnLst/>
            <a:rect l="l" t="t" r="r" b="b"/>
            <a:pathLst>
              <a:path w="254635" h="542925">
                <a:moveTo>
                  <a:pt x="243840" y="153924"/>
                </a:moveTo>
                <a:lnTo>
                  <a:pt x="188976" y="153924"/>
                </a:lnTo>
                <a:lnTo>
                  <a:pt x="198953" y="134874"/>
                </a:lnTo>
                <a:lnTo>
                  <a:pt x="208216" y="122682"/>
                </a:lnTo>
                <a:lnTo>
                  <a:pt x="216622" y="116205"/>
                </a:lnTo>
                <a:lnTo>
                  <a:pt x="224028" y="114300"/>
                </a:lnTo>
                <a:lnTo>
                  <a:pt x="237148" y="116824"/>
                </a:lnTo>
                <a:lnTo>
                  <a:pt x="246697" y="123063"/>
                </a:lnTo>
                <a:lnTo>
                  <a:pt x="252531" y="131016"/>
                </a:lnTo>
                <a:lnTo>
                  <a:pt x="254458" y="138493"/>
                </a:lnTo>
                <a:lnTo>
                  <a:pt x="254508" y="144780"/>
                </a:lnTo>
                <a:lnTo>
                  <a:pt x="249936" y="150876"/>
                </a:lnTo>
                <a:lnTo>
                  <a:pt x="243840" y="153924"/>
                </a:lnTo>
                <a:close/>
              </a:path>
              <a:path w="254635" h="542925">
                <a:moveTo>
                  <a:pt x="128016" y="542544"/>
                </a:moveTo>
                <a:lnTo>
                  <a:pt x="79081" y="537210"/>
                </a:lnTo>
                <a:lnTo>
                  <a:pt x="38290" y="521589"/>
                </a:lnTo>
                <a:lnTo>
                  <a:pt x="10358" y="496252"/>
                </a:lnTo>
                <a:lnTo>
                  <a:pt x="0" y="461772"/>
                </a:lnTo>
                <a:lnTo>
                  <a:pt x="3214" y="441745"/>
                </a:lnTo>
                <a:lnTo>
                  <a:pt x="12001" y="425005"/>
                </a:lnTo>
                <a:lnTo>
                  <a:pt x="25074" y="411408"/>
                </a:lnTo>
                <a:lnTo>
                  <a:pt x="41148" y="400812"/>
                </a:lnTo>
                <a:lnTo>
                  <a:pt x="31551" y="394454"/>
                </a:lnTo>
                <a:lnTo>
                  <a:pt x="23812" y="386524"/>
                </a:lnTo>
                <a:lnTo>
                  <a:pt x="18645" y="376594"/>
                </a:lnTo>
                <a:lnTo>
                  <a:pt x="16764" y="364236"/>
                </a:lnTo>
                <a:lnTo>
                  <a:pt x="18954" y="349805"/>
                </a:lnTo>
                <a:lnTo>
                  <a:pt x="25146" y="337947"/>
                </a:lnTo>
                <a:lnTo>
                  <a:pt x="34766" y="327802"/>
                </a:lnTo>
                <a:lnTo>
                  <a:pt x="47244" y="318516"/>
                </a:lnTo>
                <a:lnTo>
                  <a:pt x="31884" y="304299"/>
                </a:lnTo>
                <a:lnTo>
                  <a:pt x="20383" y="287083"/>
                </a:lnTo>
                <a:lnTo>
                  <a:pt x="13168" y="267295"/>
                </a:lnTo>
                <a:lnTo>
                  <a:pt x="10668" y="245364"/>
                </a:lnTo>
                <a:lnTo>
                  <a:pt x="10668" y="233172"/>
                </a:lnTo>
                <a:lnTo>
                  <a:pt x="18859" y="194381"/>
                </a:lnTo>
                <a:lnTo>
                  <a:pt x="41910" y="164020"/>
                </a:lnTo>
                <a:lnTo>
                  <a:pt x="77533" y="144232"/>
                </a:lnTo>
                <a:lnTo>
                  <a:pt x="123444" y="137160"/>
                </a:lnTo>
                <a:lnTo>
                  <a:pt x="142255" y="138493"/>
                </a:lnTo>
                <a:lnTo>
                  <a:pt x="159639" y="142113"/>
                </a:lnTo>
                <a:lnTo>
                  <a:pt x="175307" y="147447"/>
                </a:lnTo>
                <a:lnTo>
                  <a:pt x="188976" y="153924"/>
                </a:lnTo>
                <a:lnTo>
                  <a:pt x="243840" y="153924"/>
                </a:lnTo>
                <a:lnTo>
                  <a:pt x="238291" y="158567"/>
                </a:lnTo>
                <a:lnTo>
                  <a:pt x="231457" y="163639"/>
                </a:lnTo>
                <a:lnTo>
                  <a:pt x="224337" y="169568"/>
                </a:lnTo>
                <a:lnTo>
                  <a:pt x="217932" y="176784"/>
                </a:lnTo>
                <a:lnTo>
                  <a:pt x="222035" y="182880"/>
                </a:lnTo>
                <a:lnTo>
                  <a:pt x="124968" y="182880"/>
                </a:lnTo>
                <a:lnTo>
                  <a:pt x="106727" y="186880"/>
                </a:lnTo>
                <a:lnTo>
                  <a:pt x="93345" y="197739"/>
                </a:lnTo>
                <a:lnTo>
                  <a:pt x="85105" y="213741"/>
                </a:lnTo>
                <a:lnTo>
                  <a:pt x="82296" y="233172"/>
                </a:lnTo>
                <a:lnTo>
                  <a:pt x="82296" y="245364"/>
                </a:lnTo>
                <a:lnTo>
                  <a:pt x="85105" y="265676"/>
                </a:lnTo>
                <a:lnTo>
                  <a:pt x="93345" y="282130"/>
                </a:lnTo>
                <a:lnTo>
                  <a:pt x="106727" y="293155"/>
                </a:lnTo>
                <a:lnTo>
                  <a:pt x="124968" y="297180"/>
                </a:lnTo>
                <a:lnTo>
                  <a:pt x="218726" y="297180"/>
                </a:lnTo>
                <a:lnTo>
                  <a:pt x="205740" y="313944"/>
                </a:lnTo>
                <a:lnTo>
                  <a:pt x="169592" y="334089"/>
                </a:lnTo>
                <a:lnTo>
                  <a:pt x="152400" y="336804"/>
                </a:lnTo>
                <a:lnTo>
                  <a:pt x="85344" y="336804"/>
                </a:lnTo>
                <a:lnTo>
                  <a:pt x="79248" y="342900"/>
                </a:lnTo>
                <a:lnTo>
                  <a:pt x="79248" y="347472"/>
                </a:lnTo>
                <a:lnTo>
                  <a:pt x="92117" y="360976"/>
                </a:lnTo>
                <a:lnTo>
                  <a:pt x="124290" y="367622"/>
                </a:lnTo>
                <a:lnTo>
                  <a:pt x="166116" y="373761"/>
                </a:lnTo>
                <a:lnTo>
                  <a:pt x="207941" y="385741"/>
                </a:lnTo>
                <a:lnTo>
                  <a:pt x="240114" y="409913"/>
                </a:lnTo>
                <a:lnTo>
                  <a:pt x="241504" y="414528"/>
                </a:lnTo>
                <a:lnTo>
                  <a:pt x="100584" y="414528"/>
                </a:lnTo>
                <a:lnTo>
                  <a:pt x="88106" y="422219"/>
                </a:lnTo>
                <a:lnTo>
                  <a:pt x="78486" y="431482"/>
                </a:lnTo>
                <a:lnTo>
                  <a:pt x="72294" y="442174"/>
                </a:lnTo>
                <a:lnTo>
                  <a:pt x="70104" y="454152"/>
                </a:lnTo>
                <a:lnTo>
                  <a:pt x="74628" y="471511"/>
                </a:lnTo>
                <a:lnTo>
                  <a:pt x="86868" y="484441"/>
                </a:lnTo>
                <a:lnTo>
                  <a:pt x="104822" y="492513"/>
                </a:lnTo>
                <a:lnTo>
                  <a:pt x="126492" y="495300"/>
                </a:lnTo>
                <a:lnTo>
                  <a:pt x="240836" y="495300"/>
                </a:lnTo>
                <a:lnTo>
                  <a:pt x="214503" y="521589"/>
                </a:lnTo>
                <a:lnTo>
                  <a:pt x="174545" y="537495"/>
                </a:lnTo>
                <a:lnTo>
                  <a:pt x="128016" y="542544"/>
                </a:lnTo>
                <a:close/>
              </a:path>
              <a:path w="254635" h="542925">
                <a:moveTo>
                  <a:pt x="218726" y="297180"/>
                </a:moveTo>
                <a:lnTo>
                  <a:pt x="124968" y="297180"/>
                </a:lnTo>
                <a:lnTo>
                  <a:pt x="142327" y="293370"/>
                </a:lnTo>
                <a:lnTo>
                  <a:pt x="155257" y="282702"/>
                </a:lnTo>
                <a:lnTo>
                  <a:pt x="163329" y="266319"/>
                </a:lnTo>
                <a:lnTo>
                  <a:pt x="166116" y="245364"/>
                </a:lnTo>
                <a:lnTo>
                  <a:pt x="166116" y="233172"/>
                </a:lnTo>
                <a:lnTo>
                  <a:pt x="163329" y="213741"/>
                </a:lnTo>
                <a:lnTo>
                  <a:pt x="155257" y="197739"/>
                </a:lnTo>
                <a:lnTo>
                  <a:pt x="142327" y="186880"/>
                </a:lnTo>
                <a:lnTo>
                  <a:pt x="124968" y="182880"/>
                </a:lnTo>
                <a:lnTo>
                  <a:pt x="222035" y="182880"/>
                </a:lnTo>
                <a:lnTo>
                  <a:pt x="226171" y="189023"/>
                </a:lnTo>
                <a:lnTo>
                  <a:pt x="232410" y="202692"/>
                </a:lnTo>
                <a:lnTo>
                  <a:pt x="236362" y="217503"/>
                </a:lnTo>
                <a:lnTo>
                  <a:pt x="237744" y="233172"/>
                </a:lnTo>
                <a:lnTo>
                  <a:pt x="237744" y="245364"/>
                </a:lnTo>
                <a:lnTo>
                  <a:pt x="229314" y="283511"/>
                </a:lnTo>
                <a:lnTo>
                  <a:pt x="218726" y="297180"/>
                </a:lnTo>
                <a:close/>
              </a:path>
              <a:path w="254635" h="542925">
                <a:moveTo>
                  <a:pt x="123444" y="341376"/>
                </a:moveTo>
                <a:lnTo>
                  <a:pt x="113418" y="341090"/>
                </a:lnTo>
                <a:lnTo>
                  <a:pt x="103822" y="340233"/>
                </a:lnTo>
                <a:lnTo>
                  <a:pt x="94511" y="338804"/>
                </a:lnTo>
                <a:lnTo>
                  <a:pt x="85344" y="336804"/>
                </a:lnTo>
                <a:lnTo>
                  <a:pt x="152400" y="336804"/>
                </a:lnTo>
                <a:lnTo>
                  <a:pt x="123444" y="341376"/>
                </a:lnTo>
                <a:close/>
              </a:path>
              <a:path w="254635" h="542925">
                <a:moveTo>
                  <a:pt x="240836" y="495300"/>
                </a:moveTo>
                <a:lnTo>
                  <a:pt x="126492" y="495300"/>
                </a:lnTo>
                <a:lnTo>
                  <a:pt x="147923" y="492537"/>
                </a:lnTo>
                <a:lnTo>
                  <a:pt x="165354" y="484632"/>
                </a:lnTo>
                <a:lnTo>
                  <a:pt x="177069" y="472154"/>
                </a:lnTo>
                <a:lnTo>
                  <a:pt x="181356" y="455676"/>
                </a:lnTo>
                <a:lnTo>
                  <a:pt x="173878" y="435744"/>
                </a:lnTo>
                <a:lnTo>
                  <a:pt x="154686" y="424243"/>
                </a:lnTo>
                <a:lnTo>
                  <a:pt x="128635" y="418171"/>
                </a:lnTo>
                <a:lnTo>
                  <a:pt x="100584" y="414528"/>
                </a:lnTo>
                <a:lnTo>
                  <a:pt x="241504" y="414528"/>
                </a:lnTo>
                <a:lnTo>
                  <a:pt x="252984" y="452628"/>
                </a:lnTo>
                <a:lnTo>
                  <a:pt x="242458" y="493680"/>
                </a:lnTo>
                <a:lnTo>
                  <a:pt x="240836" y="495300"/>
                </a:lnTo>
                <a:close/>
              </a:path>
              <a:path w="254635" h="542925">
                <a:moveTo>
                  <a:pt x="126492" y="74676"/>
                </a:moveTo>
                <a:lnTo>
                  <a:pt x="97631" y="68580"/>
                </a:lnTo>
                <a:lnTo>
                  <a:pt x="72771" y="52197"/>
                </a:lnTo>
                <a:lnTo>
                  <a:pt x="55340" y="28384"/>
                </a:lnTo>
                <a:lnTo>
                  <a:pt x="48768" y="0"/>
                </a:lnTo>
                <a:lnTo>
                  <a:pt x="89916" y="0"/>
                </a:lnTo>
                <a:lnTo>
                  <a:pt x="93059" y="16954"/>
                </a:lnTo>
                <a:lnTo>
                  <a:pt x="101346" y="30480"/>
                </a:lnTo>
                <a:lnTo>
                  <a:pt x="113061" y="39433"/>
                </a:lnTo>
                <a:lnTo>
                  <a:pt x="126492" y="42672"/>
                </a:lnTo>
                <a:lnTo>
                  <a:pt x="186213" y="42672"/>
                </a:lnTo>
                <a:lnTo>
                  <a:pt x="179451" y="52197"/>
                </a:lnTo>
                <a:lnTo>
                  <a:pt x="155114" y="68580"/>
                </a:lnTo>
                <a:lnTo>
                  <a:pt x="126492" y="74676"/>
                </a:lnTo>
                <a:close/>
              </a:path>
              <a:path w="254635" h="542925">
                <a:moveTo>
                  <a:pt x="186213" y="42672"/>
                </a:moveTo>
                <a:lnTo>
                  <a:pt x="126492" y="42672"/>
                </a:lnTo>
                <a:lnTo>
                  <a:pt x="139922" y="39433"/>
                </a:lnTo>
                <a:lnTo>
                  <a:pt x="151638" y="30480"/>
                </a:lnTo>
                <a:lnTo>
                  <a:pt x="159924" y="16954"/>
                </a:lnTo>
                <a:lnTo>
                  <a:pt x="163068" y="0"/>
                </a:lnTo>
                <a:lnTo>
                  <a:pt x="202692" y="0"/>
                </a:lnTo>
                <a:lnTo>
                  <a:pt x="196357" y="28384"/>
                </a:lnTo>
                <a:lnTo>
                  <a:pt x="186213" y="4267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89204" y="3656765"/>
            <a:ext cx="105988" cy="193038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36576" y="272796"/>
                </a:moveTo>
                <a:lnTo>
                  <a:pt x="21859" y="270724"/>
                </a:lnTo>
                <a:lnTo>
                  <a:pt x="10287" y="265366"/>
                </a:lnTo>
                <a:lnTo>
                  <a:pt x="2714" y="258008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008"/>
                </a:lnTo>
                <a:lnTo>
                  <a:pt x="63627" y="265366"/>
                </a:lnTo>
                <a:lnTo>
                  <a:pt x="51530" y="270724"/>
                </a:lnTo>
                <a:lnTo>
                  <a:pt x="36576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76749" y="365353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229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523" y="9334"/>
                </a:lnTo>
                <a:lnTo>
                  <a:pt x="216598" y="34671"/>
                </a:lnTo>
                <a:lnTo>
                  <a:pt x="222229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291" y="6215"/>
                </a:lnTo>
                <a:lnTo>
                  <a:pt x="59436" y="10858"/>
                </a:lnTo>
                <a:lnTo>
                  <a:pt x="66151" y="18073"/>
                </a:lnTo>
                <a:lnTo>
                  <a:pt x="68580" y="27432"/>
                </a:lnTo>
                <a:lnTo>
                  <a:pt x="68580" y="44196"/>
                </a:lnTo>
                <a:lnTo>
                  <a:pt x="222229" y="44196"/>
                </a:lnTo>
                <a:lnTo>
                  <a:pt x="234843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43" y="65532"/>
                </a:lnTo>
                <a:lnTo>
                  <a:pt x="238672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003573" y="3656765"/>
            <a:ext cx="105988" cy="193038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36576" y="272796"/>
                </a:moveTo>
                <a:lnTo>
                  <a:pt x="21859" y="270724"/>
                </a:lnTo>
                <a:lnTo>
                  <a:pt x="10287" y="265366"/>
                </a:lnTo>
                <a:lnTo>
                  <a:pt x="2714" y="258008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008"/>
                </a:lnTo>
                <a:lnTo>
                  <a:pt x="63627" y="265366"/>
                </a:lnTo>
                <a:lnTo>
                  <a:pt x="51530" y="270724"/>
                </a:lnTo>
                <a:lnTo>
                  <a:pt x="36576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329082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2769"/>
                </a:lnTo>
                <a:lnTo>
                  <a:pt x="126301" y="266890"/>
                </a:lnTo>
                <a:lnTo>
                  <a:pt x="102846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736506" y="365353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391" y="27646"/>
                </a:lnTo>
                <a:lnTo>
                  <a:pt x="98679" y="13525"/>
                </a:lnTo>
                <a:lnTo>
                  <a:pt x="121110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38" y="18073"/>
                </a:lnTo>
                <a:lnTo>
                  <a:pt x="10477" y="10858"/>
                </a:lnTo>
                <a:lnTo>
                  <a:pt x="22502" y="6215"/>
                </a:lnTo>
                <a:lnTo>
                  <a:pt x="38100" y="4572"/>
                </a:lnTo>
                <a:lnTo>
                  <a:pt x="50172" y="6215"/>
                </a:lnTo>
                <a:lnTo>
                  <a:pt x="60388" y="10858"/>
                </a:lnTo>
                <a:lnTo>
                  <a:pt x="67460" y="18073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894" y="69127"/>
                </a:lnTo>
                <a:lnTo>
                  <a:pt x="89725" y="79438"/>
                </a:lnTo>
                <a:lnTo>
                  <a:pt x="78843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247014" h="277495">
                <a:moveTo>
                  <a:pt x="210312" y="277368"/>
                </a:moveTo>
                <a:lnTo>
                  <a:pt x="196643" y="275939"/>
                </a:lnTo>
                <a:lnTo>
                  <a:pt x="184404" y="271653"/>
                </a:lnTo>
                <a:lnTo>
                  <a:pt x="175593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425" y="98321"/>
                </a:lnTo>
                <a:lnTo>
                  <a:pt x="157924" y="81724"/>
                </a:lnTo>
                <a:lnTo>
                  <a:pt x="141993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744" y="264509"/>
                </a:lnTo>
                <a:lnTo>
                  <a:pt x="235458" y="271653"/>
                </a:lnTo>
                <a:lnTo>
                  <a:pt x="223742" y="275939"/>
                </a:lnTo>
                <a:lnTo>
                  <a:pt x="21031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69796" y="354363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8100" y="432816"/>
                </a:moveTo>
                <a:lnTo>
                  <a:pt x="22502" y="430744"/>
                </a:lnTo>
                <a:lnTo>
                  <a:pt x="10477" y="425386"/>
                </a:lnTo>
                <a:lnTo>
                  <a:pt x="2738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028"/>
                </a:lnTo>
                <a:lnTo>
                  <a:pt x="63817" y="425386"/>
                </a:lnTo>
                <a:lnTo>
                  <a:pt x="52173" y="430744"/>
                </a:lnTo>
                <a:lnTo>
                  <a:pt x="38100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42253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71" y="94797"/>
                </a:lnTo>
                <a:lnTo>
                  <a:pt x="147447" y="77152"/>
                </a:lnTo>
                <a:lnTo>
                  <a:pt x="131492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708717" y="3654611"/>
            <a:ext cx="377244" cy="285516"/>
          </a:xfrm>
          <a:custGeom>
            <a:avLst/>
            <a:gdLst/>
            <a:ahLst/>
            <a:cxnLst/>
            <a:rect l="l" t="t" r="r" b="b"/>
            <a:pathLst>
              <a:path w="266700" h="403860">
                <a:moveTo>
                  <a:pt x="33528" y="403860"/>
                </a:moveTo>
                <a:lnTo>
                  <a:pt x="20574" y="402955"/>
                </a:lnTo>
                <a:lnTo>
                  <a:pt x="9906" y="398907"/>
                </a:lnTo>
                <a:lnTo>
                  <a:pt x="2667" y="389715"/>
                </a:lnTo>
                <a:lnTo>
                  <a:pt x="0" y="373380"/>
                </a:lnTo>
                <a:lnTo>
                  <a:pt x="1166" y="361307"/>
                </a:lnTo>
                <a:lnTo>
                  <a:pt x="4762" y="351091"/>
                </a:lnTo>
                <a:lnTo>
                  <a:pt x="10929" y="344019"/>
                </a:lnTo>
                <a:lnTo>
                  <a:pt x="19812" y="341376"/>
                </a:lnTo>
                <a:lnTo>
                  <a:pt x="42314" y="337923"/>
                </a:lnTo>
                <a:lnTo>
                  <a:pt x="68389" y="325183"/>
                </a:lnTo>
                <a:lnTo>
                  <a:pt x="90749" y="299585"/>
                </a:lnTo>
                <a:lnTo>
                  <a:pt x="102108" y="257556"/>
                </a:lnTo>
                <a:lnTo>
                  <a:pt x="3048" y="44196"/>
                </a:lnTo>
                <a:lnTo>
                  <a:pt x="1524" y="42672"/>
                </a:lnTo>
                <a:lnTo>
                  <a:pt x="0" y="38100"/>
                </a:lnTo>
                <a:lnTo>
                  <a:pt x="0" y="35052"/>
                </a:lnTo>
                <a:lnTo>
                  <a:pt x="5072" y="21216"/>
                </a:lnTo>
                <a:lnTo>
                  <a:pt x="17716" y="10096"/>
                </a:lnTo>
                <a:lnTo>
                  <a:pt x="34075" y="2690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40208" y="184404"/>
                </a:lnTo>
                <a:lnTo>
                  <a:pt x="210876" y="184404"/>
                </a:lnTo>
                <a:lnTo>
                  <a:pt x="165396" y="301837"/>
                </a:lnTo>
                <a:lnTo>
                  <a:pt x="147315" y="340656"/>
                </a:lnTo>
                <a:lnTo>
                  <a:pt x="122432" y="373184"/>
                </a:lnTo>
                <a:lnTo>
                  <a:pt x="86063" y="395545"/>
                </a:lnTo>
                <a:lnTo>
                  <a:pt x="33528" y="403860"/>
                </a:lnTo>
                <a:close/>
              </a:path>
              <a:path w="266700" h="403860">
                <a:moveTo>
                  <a:pt x="210876" y="184404"/>
                </a:moveTo>
                <a:lnTo>
                  <a:pt x="140208" y="184404"/>
                </a:lnTo>
                <a:lnTo>
                  <a:pt x="197294" y="10096"/>
                </a:lnTo>
                <a:lnTo>
                  <a:pt x="199644" y="3048"/>
                </a:lnTo>
                <a:lnTo>
                  <a:pt x="207264" y="0"/>
                </a:lnTo>
                <a:lnTo>
                  <a:pt x="216408" y="0"/>
                </a:lnTo>
                <a:lnTo>
                  <a:pt x="231338" y="2714"/>
                </a:lnTo>
                <a:lnTo>
                  <a:pt x="247840" y="10287"/>
                </a:lnTo>
                <a:lnTo>
                  <a:pt x="261199" y="21859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4196"/>
                </a:lnTo>
                <a:lnTo>
                  <a:pt x="210876" y="18440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109676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581" y="62293"/>
                </a:lnTo>
                <a:lnTo>
                  <a:pt x="63246" y="68580"/>
                </a:lnTo>
                <a:lnTo>
                  <a:pt x="51625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6291" y="276034"/>
                </a:lnTo>
                <a:lnTo>
                  <a:pt x="22479" y="262509"/>
                </a:lnTo>
                <a:lnTo>
                  <a:pt x="6096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517097" y="3543636"/>
            <a:ext cx="355687" cy="309310"/>
          </a:xfrm>
          <a:custGeom>
            <a:avLst/>
            <a:gdLst/>
            <a:ahLst/>
            <a:cxnLst/>
            <a:rect l="l" t="t" r="r" b="b"/>
            <a:pathLst>
              <a:path w="251460" h="437514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199644"/>
                </a:lnTo>
                <a:lnTo>
                  <a:pt x="227134" y="199644"/>
                </a:lnTo>
                <a:lnTo>
                  <a:pt x="239639" y="220980"/>
                </a:lnTo>
                <a:lnTo>
                  <a:pt x="126492" y="220980"/>
                </a:lnTo>
                <a:lnTo>
                  <a:pt x="108108" y="224575"/>
                </a:lnTo>
                <a:lnTo>
                  <a:pt x="91440" y="234886"/>
                </a:lnTo>
                <a:lnTo>
                  <a:pt x="79343" y="251198"/>
                </a:lnTo>
                <a:lnTo>
                  <a:pt x="74676" y="272796"/>
                </a:lnTo>
                <a:lnTo>
                  <a:pt x="74676" y="330708"/>
                </a:lnTo>
                <a:lnTo>
                  <a:pt x="78700" y="342519"/>
                </a:lnTo>
                <a:lnTo>
                  <a:pt x="89725" y="356616"/>
                </a:lnTo>
                <a:lnTo>
                  <a:pt x="106179" y="368427"/>
                </a:lnTo>
                <a:lnTo>
                  <a:pt x="126492" y="373380"/>
                </a:lnTo>
                <a:lnTo>
                  <a:pt x="237775" y="373380"/>
                </a:lnTo>
                <a:lnTo>
                  <a:pt x="226107" y="393192"/>
                </a:lnTo>
                <a:lnTo>
                  <a:pt x="70104" y="393192"/>
                </a:lnTo>
                <a:lnTo>
                  <a:pt x="70104" y="409956"/>
                </a:lnTo>
                <a:lnTo>
                  <a:pt x="67437" y="418028"/>
                </a:lnTo>
                <a:lnTo>
                  <a:pt x="60198" y="425386"/>
                </a:lnTo>
                <a:lnTo>
                  <a:pt x="49530" y="430744"/>
                </a:lnTo>
                <a:lnTo>
                  <a:pt x="36576" y="432816"/>
                </a:lnTo>
                <a:close/>
              </a:path>
              <a:path w="251460" h="437514">
                <a:moveTo>
                  <a:pt x="227134" y="199644"/>
                </a:moveTo>
                <a:lnTo>
                  <a:pt x="74676" y="199644"/>
                </a:lnTo>
                <a:lnTo>
                  <a:pt x="86344" y="183094"/>
                </a:lnTo>
                <a:lnTo>
                  <a:pt x="102870" y="168973"/>
                </a:lnTo>
                <a:lnTo>
                  <a:pt x="123967" y="159138"/>
                </a:lnTo>
                <a:lnTo>
                  <a:pt x="149352" y="155448"/>
                </a:lnTo>
                <a:lnTo>
                  <a:pt x="189095" y="164782"/>
                </a:lnTo>
                <a:lnTo>
                  <a:pt x="221551" y="190119"/>
                </a:lnTo>
                <a:lnTo>
                  <a:pt x="227134" y="199644"/>
                </a:lnTo>
                <a:close/>
              </a:path>
              <a:path w="251460" h="437514">
                <a:moveTo>
                  <a:pt x="237775" y="373380"/>
                </a:moveTo>
                <a:lnTo>
                  <a:pt x="126492" y="373380"/>
                </a:lnTo>
                <a:lnTo>
                  <a:pt x="146565" y="368903"/>
                </a:lnTo>
                <a:lnTo>
                  <a:pt x="162496" y="356997"/>
                </a:lnTo>
                <a:lnTo>
                  <a:pt x="172997" y="339947"/>
                </a:lnTo>
                <a:lnTo>
                  <a:pt x="176784" y="320040"/>
                </a:lnTo>
                <a:lnTo>
                  <a:pt x="176784" y="272796"/>
                </a:lnTo>
                <a:lnTo>
                  <a:pt x="172997" y="253769"/>
                </a:lnTo>
                <a:lnTo>
                  <a:pt x="162496" y="237172"/>
                </a:lnTo>
                <a:lnTo>
                  <a:pt x="146565" y="225432"/>
                </a:lnTo>
                <a:lnTo>
                  <a:pt x="126492" y="220980"/>
                </a:lnTo>
                <a:lnTo>
                  <a:pt x="239639" y="220980"/>
                </a:lnTo>
                <a:lnTo>
                  <a:pt x="243435" y="227457"/>
                </a:lnTo>
                <a:lnTo>
                  <a:pt x="251460" y="272796"/>
                </a:lnTo>
                <a:lnTo>
                  <a:pt x="251460" y="320040"/>
                </a:lnTo>
                <a:lnTo>
                  <a:pt x="243244" y="364093"/>
                </a:lnTo>
                <a:lnTo>
                  <a:pt x="237775" y="373380"/>
                </a:lnTo>
                <a:close/>
              </a:path>
              <a:path w="251460" h="437514">
                <a:moveTo>
                  <a:pt x="150876" y="437388"/>
                </a:moveTo>
                <a:lnTo>
                  <a:pt x="124539" y="433697"/>
                </a:lnTo>
                <a:lnTo>
                  <a:pt x="101346" y="423862"/>
                </a:lnTo>
                <a:lnTo>
                  <a:pt x="82724" y="409741"/>
                </a:lnTo>
                <a:lnTo>
                  <a:pt x="70104" y="393192"/>
                </a:lnTo>
                <a:lnTo>
                  <a:pt x="226107" y="393192"/>
                </a:lnTo>
                <a:lnTo>
                  <a:pt x="221170" y="401574"/>
                </a:lnTo>
                <a:lnTo>
                  <a:pt x="189095" y="427624"/>
                </a:lnTo>
                <a:lnTo>
                  <a:pt x="150876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935299" y="3561953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7221" y="2905"/>
                </a:lnTo>
                <a:lnTo>
                  <a:pt x="70294" y="10668"/>
                </a:lnTo>
                <a:lnTo>
                  <a:pt x="79081" y="21859"/>
                </a:lnTo>
                <a:lnTo>
                  <a:pt x="82296" y="35052"/>
                </a:lnTo>
                <a:lnTo>
                  <a:pt x="79081" y="49125"/>
                </a:lnTo>
                <a:lnTo>
                  <a:pt x="70294" y="60769"/>
                </a:lnTo>
                <a:lnTo>
                  <a:pt x="57221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9135778" y="354363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028"/>
                </a:lnTo>
                <a:lnTo>
                  <a:pt x="63055" y="425386"/>
                </a:lnTo>
                <a:lnTo>
                  <a:pt x="50887" y="430744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329789" y="3654611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4" h="276225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4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4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056"/>
                </a:lnTo>
                <a:lnTo>
                  <a:pt x="63627" y="268414"/>
                </a:lnTo>
                <a:lnTo>
                  <a:pt x="51530" y="273772"/>
                </a:lnTo>
                <a:lnTo>
                  <a:pt x="36576" y="275844"/>
                </a:lnTo>
                <a:close/>
              </a:path>
              <a:path w="407034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24" y="263628"/>
                </a:lnTo>
                <a:lnTo>
                  <a:pt x="229171" y="270700"/>
                </a:lnTo>
                <a:lnTo>
                  <a:pt x="217003" y="274629"/>
                </a:lnTo>
                <a:lnTo>
                  <a:pt x="202692" y="275844"/>
                </a:lnTo>
                <a:close/>
              </a:path>
              <a:path w="407034" h="276225">
                <a:moveTo>
                  <a:pt x="368808" y="275844"/>
                </a:moveTo>
                <a:lnTo>
                  <a:pt x="355377" y="273772"/>
                </a:lnTo>
                <a:lnTo>
                  <a:pt x="343662" y="268414"/>
                </a:lnTo>
                <a:lnTo>
                  <a:pt x="335375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940"/>
                </a:lnTo>
                <a:lnTo>
                  <a:pt x="317944" y="76771"/>
                </a:lnTo>
                <a:lnTo>
                  <a:pt x="303299" y="67175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056"/>
                </a:lnTo>
                <a:lnTo>
                  <a:pt x="395859" y="268414"/>
                </a:lnTo>
                <a:lnTo>
                  <a:pt x="383762" y="273772"/>
                </a:lnTo>
                <a:lnTo>
                  <a:pt x="36880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9970028" y="3654611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70">
                <a:moveTo>
                  <a:pt x="140208" y="280416"/>
                </a:moveTo>
                <a:lnTo>
                  <a:pt x="94024" y="274929"/>
                </a:lnTo>
                <a:lnTo>
                  <a:pt x="55302" y="259201"/>
                </a:lnTo>
                <a:lnTo>
                  <a:pt x="25651" y="234330"/>
                </a:lnTo>
                <a:lnTo>
                  <a:pt x="0" y="161544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9053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5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343"/>
                </a:lnTo>
                <a:lnTo>
                  <a:pt x="160401" y="65913"/>
                </a:lnTo>
                <a:lnTo>
                  <a:pt x="144399" y="56626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70">
                <a:moveTo>
                  <a:pt x="239053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454"/>
                </a:lnTo>
                <a:lnTo>
                  <a:pt x="233362" y="212598"/>
                </a:lnTo>
                <a:lnTo>
                  <a:pt x="238863" y="223027"/>
                </a:lnTo>
                <a:lnTo>
                  <a:pt x="239053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10386073" y="3543636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8100" y="432816"/>
                </a:moveTo>
                <a:lnTo>
                  <a:pt x="22502" y="430744"/>
                </a:lnTo>
                <a:lnTo>
                  <a:pt x="10477" y="425386"/>
                </a:lnTo>
                <a:lnTo>
                  <a:pt x="2738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028"/>
                </a:lnTo>
                <a:lnTo>
                  <a:pt x="63817" y="425386"/>
                </a:lnTo>
                <a:lnTo>
                  <a:pt x="52173" y="430744"/>
                </a:lnTo>
                <a:lnTo>
                  <a:pt x="38100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575773" y="3561953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120"/>
                </a:lnTo>
                <a:lnTo>
                  <a:pt x="68199" y="399478"/>
                </a:lnTo>
                <a:lnTo>
                  <a:pt x="56102" y="404836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7221" y="2905"/>
                </a:lnTo>
                <a:lnTo>
                  <a:pt x="70294" y="10668"/>
                </a:lnTo>
                <a:lnTo>
                  <a:pt x="79081" y="21859"/>
                </a:lnTo>
                <a:lnTo>
                  <a:pt x="82296" y="35052"/>
                </a:lnTo>
                <a:lnTo>
                  <a:pt x="79081" y="49125"/>
                </a:lnTo>
                <a:lnTo>
                  <a:pt x="70294" y="60769"/>
                </a:lnTo>
                <a:lnTo>
                  <a:pt x="57221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754695" y="3543636"/>
            <a:ext cx="355687" cy="310656"/>
          </a:xfrm>
          <a:custGeom>
            <a:avLst/>
            <a:gdLst/>
            <a:ahLst/>
            <a:cxnLst/>
            <a:rect l="l" t="t" r="r" b="b"/>
            <a:pathLst>
              <a:path w="251459" h="439420">
                <a:moveTo>
                  <a:pt x="251460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600" y="1643"/>
                </a:lnTo>
                <a:lnTo>
                  <a:pt x="241173" y="6286"/>
                </a:lnTo>
                <a:lnTo>
                  <a:pt x="248745" y="13501"/>
                </a:lnTo>
                <a:lnTo>
                  <a:pt x="251460" y="22860"/>
                </a:lnTo>
                <a:lnTo>
                  <a:pt x="251460" y="199644"/>
                </a:lnTo>
                <a:close/>
              </a:path>
              <a:path w="251459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2796"/>
                </a:lnTo>
                <a:lnTo>
                  <a:pt x="8024" y="227457"/>
                </a:lnTo>
                <a:lnTo>
                  <a:pt x="29908" y="190119"/>
                </a:lnTo>
                <a:lnTo>
                  <a:pt x="62364" y="164782"/>
                </a:lnTo>
                <a:lnTo>
                  <a:pt x="102108" y="155448"/>
                </a:lnTo>
                <a:lnTo>
                  <a:pt x="127515" y="159138"/>
                </a:lnTo>
                <a:lnTo>
                  <a:pt x="148780" y="168973"/>
                </a:lnTo>
                <a:lnTo>
                  <a:pt x="165758" y="183094"/>
                </a:lnTo>
                <a:lnTo>
                  <a:pt x="178308" y="199644"/>
                </a:lnTo>
                <a:lnTo>
                  <a:pt x="251460" y="199644"/>
                </a:lnTo>
                <a:lnTo>
                  <a:pt x="251460" y="220980"/>
                </a:lnTo>
                <a:lnTo>
                  <a:pt x="124968" y="220980"/>
                </a:lnTo>
                <a:lnTo>
                  <a:pt x="104655" y="225432"/>
                </a:lnTo>
                <a:lnTo>
                  <a:pt x="88201" y="237172"/>
                </a:lnTo>
                <a:lnTo>
                  <a:pt x="77176" y="253769"/>
                </a:lnTo>
                <a:lnTo>
                  <a:pt x="73152" y="272796"/>
                </a:lnTo>
                <a:lnTo>
                  <a:pt x="73152" y="321564"/>
                </a:lnTo>
                <a:lnTo>
                  <a:pt x="77390" y="340828"/>
                </a:lnTo>
                <a:lnTo>
                  <a:pt x="88773" y="357949"/>
                </a:lnTo>
                <a:lnTo>
                  <a:pt x="105298" y="370212"/>
                </a:lnTo>
                <a:lnTo>
                  <a:pt x="124968" y="374904"/>
                </a:lnTo>
                <a:lnTo>
                  <a:pt x="251460" y="374904"/>
                </a:lnTo>
                <a:lnTo>
                  <a:pt x="251460" y="393192"/>
                </a:lnTo>
                <a:lnTo>
                  <a:pt x="181356" y="393192"/>
                </a:lnTo>
                <a:lnTo>
                  <a:pt x="169592" y="410622"/>
                </a:lnTo>
                <a:lnTo>
                  <a:pt x="151257" y="425196"/>
                </a:lnTo>
                <a:lnTo>
                  <a:pt x="127777" y="435197"/>
                </a:lnTo>
                <a:lnTo>
                  <a:pt x="100584" y="438912"/>
                </a:lnTo>
                <a:close/>
              </a:path>
              <a:path w="251459" h="439420">
                <a:moveTo>
                  <a:pt x="251460" y="374904"/>
                </a:moveTo>
                <a:lnTo>
                  <a:pt x="124968" y="374904"/>
                </a:lnTo>
                <a:lnTo>
                  <a:pt x="145518" y="369712"/>
                </a:lnTo>
                <a:lnTo>
                  <a:pt x="162496" y="357378"/>
                </a:lnTo>
                <a:lnTo>
                  <a:pt x="174045" y="342757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16" y="251198"/>
                </a:lnTo>
                <a:lnTo>
                  <a:pt x="161353" y="234886"/>
                </a:lnTo>
                <a:lnTo>
                  <a:pt x="144232" y="224575"/>
                </a:lnTo>
                <a:lnTo>
                  <a:pt x="124968" y="220980"/>
                </a:lnTo>
                <a:lnTo>
                  <a:pt x="251460" y="220980"/>
                </a:lnTo>
                <a:lnTo>
                  <a:pt x="251460" y="374904"/>
                </a:lnTo>
                <a:close/>
              </a:path>
              <a:path w="251459" h="439420">
                <a:moveTo>
                  <a:pt x="214884" y="432816"/>
                </a:moveTo>
                <a:lnTo>
                  <a:pt x="201930" y="430744"/>
                </a:lnTo>
                <a:lnTo>
                  <a:pt x="191262" y="425386"/>
                </a:lnTo>
                <a:lnTo>
                  <a:pt x="184023" y="418028"/>
                </a:lnTo>
                <a:lnTo>
                  <a:pt x="181356" y="409956"/>
                </a:lnTo>
                <a:lnTo>
                  <a:pt x="181356" y="393192"/>
                </a:lnTo>
                <a:lnTo>
                  <a:pt x="251460" y="393192"/>
                </a:lnTo>
                <a:lnTo>
                  <a:pt x="251460" y="409956"/>
                </a:lnTo>
                <a:lnTo>
                  <a:pt x="248745" y="418028"/>
                </a:lnTo>
                <a:lnTo>
                  <a:pt x="241173" y="425386"/>
                </a:lnTo>
                <a:lnTo>
                  <a:pt x="229600" y="430744"/>
                </a:lnTo>
                <a:lnTo>
                  <a:pt x="214884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187987" y="3561953"/>
            <a:ext cx="114970" cy="287760"/>
          </a:xfrm>
          <a:custGeom>
            <a:avLst/>
            <a:gdLst/>
            <a:ahLst/>
            <a:cxnLst/>
            <a:rect l="l" t="t" r="r" b="b"/>
            <a:pathLst>
              <a:path w="81279" h="407035">
                <a:moveTo>
                  <a:pt x="41148" y="406908"/>
                </a:moveTo>
                <a:lnTo>
                  <a:pt x="26431" y="404836"/>
                </a:lnTo>
                <a:lnTo>
                  <a:pt x="14859" y="399478"/>
                </a:lnTo>
                <a:lnTo>
                  <a:pt x="7286" y="392120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2120"/>
                </a:lnTo>
                <a:lnTo>
                  <a:pt x="66865" y="399478"/>
                </a:lnTo>
                <a:lnTo>
                  <a:pt x="55221" y="404836"/>
                </a:lnTo>
                <a:lnTo>
                  <a:pt x="41148" y="406908"/>
                </a:lnTo>
                <a:close/>
              </a:path>
              <a:path w="81279" h="407035">
                <a:moveTo>
                  <a:pt x="41148" y="71628"/>
                </a:moveTo>
                <a:lnTo>
                  <a:pt x="25074" y="68699"/>
                </a:lnTo>
                <a:lnTo>
                  <a:pt x="12001" y="60769"/>
                </a:lnTo>
                <a:lnTo>
                  <a:pt x="3214" y="49125"/>
                </a:lnTo>
                <a:lnTo>
                  <a:pt x="0" y="35052"/>
                </a:lnTo>
                <a:lnTo>
                  <a:pt x="3214" y="21859"/>
                </a:lnTo>
                <a:lnTo>
                  <a:pt x="12001" y="10668"/>
                </a:lnTo>
                <a:lnTo>
                  <a:pt x="25074" y="2905"/>
                </a:lnTo>
                <a:lnTo>
                  <a:pt x="41148" y="0"/>
                </a:lnTo>
                <a:lnTo>
                  <a:pt x="56983" y="2905"/>
                </a:lnTo>
                <a:lnTo>
                  <a:pt x="69532" y="10668"/>
                </a:lnTo>
                <a:lnTo>
                  <a:pt x="77795" y="21859"/>
                </a:lnTo>
                <a:lnTo>
                  <a:pt x="80772" y="35052"/>
                </a:lnTo>
                <a:lnTo>
                  <a:pt x="77795" y="49125"/>
                </a:lnTo>
                <a:lnTo>
                  <a:pt x="69532" y="60769"/>
                </a:lnTo>
                <a:lnTo>
                  <a:pt x="56983" y="68699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79843" y="365353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716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67"/>
                </a:lnTo>
                <a:lnTo>
                  <a:pt x="177355" y="9906"/>
                </a:lnTo>
                <a:lnTo>
                  <a:pt x="183570" y="20574"/>
                </a:lnTo>
                <a:lnTo>
                  <a:pt x="185928" y="33528"/>
                </a:lnTo>
                <a:lnTo>
                  <a:pt x="183570" y="45600"/>
                </a:lnTo>
                <a:lnTo>
                  <a:pt x="180716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50292"/>
                </a:lnTo>
                <a:lnTo>
                  <a:pt x="180716" y="50292"/>
                </a:lnTo>
                <a:lnTo>
                  <a:pt x="177355" y="55816"/>
                </a:lnTo>
                <a:lnTo>
                  <a:pt x="168568" y="62888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11634214" y="3796831"/>
            <a:ext cx="107784" cy="549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0307812" y="6870700"/>
            <a:ext cx="1579976" cy="110866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350166" y="5075729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5572"/>
                </a:lnTo>
                <a:lnTo>
                  <a:pt x="10668" y="382524"/>
                </a:lnTo>
                <a:lnTo>
                  <a:pt x="7620" y="377952"/>
                </a:lnTo>
                <a:lnTo>
                  <a:pt x="7620" y="371856"/>
                </a:lnTo>
                <a:lnTo>
                  <a:pt x="12739" y="363831"/>
                </a:lnTo>
                <a:lnTo>
                  <a:pt x="16573" y="351091"/>
                </a:lnTo>
                <a:lnTo>
                  <a:pt x="18978" y="333494"/>
                </a:lnTo>
                <a:lnTo>
                  <a:pt x="19812" y="310896"/>
                </a:lnTo>
                <a:lnTo>
                  <a:pt x="19288" y="295227"/>
                </a:lnTo>
                <a:lnTo>
                  <a:pt x="17907" y="275844"/>
                </a:lnTo>
                <a:lnTo>
                  <a:pt x="13716" y="227076"/>
                </a:lnTo>
                <a:lnTo>
                  <a:pt x="11672" y="199763"/>
                </a:lnTo>
                <a:lnTo>
                  <a:pt x="10287" y="177546"/>
                </a:lnTo>
                <a:lnTo>
                  <a:pt x="9429" y="158067"/>
                </a:lnTo>
                <a:lnTo>
                  <a:pt x="9144" y="141732"/>
                </a:lnTo>
                <a:lnTo>
                  <a:pt x="10668" y="86868"/>
                </a:lnTo>
                <a:lnTo>
                  <a:pt x="10382" y="79438"/>
                </a:lnTo>
                <a:lnTo>
                  <a:pt x="9525" y="70866"/>
                </a:lnTo>
                <a:lnTo>
                  <a:pt x="8096" y="61150"/>
                </a:lnTo>
                <a:lnTo>
                  <a:pt x="6096" y="50292"/>
                </a:lnTo>
                <a:lnTo>
                  <a:pt x="3214" y="39719"/>
                </a:lnTo>
                <a:lnTo>
                  <a:pt x="1368" y="31027"/>
                </a:lnTo>
                <a:lnTo>
                  <a:pt x="309" y="23717"/>
                </a:lnTo>
                <a:lnTo>
                  <a:pt x="0" y="18288"/>
                </a:lnTo>
                <a:lnTo>
                  <a:pt x="2333" y="10287"/>
                </a:lnTo>
                <a:lnTo>
                  <a:pt x="9525" y="4572"/>
                </a:lnTo>
                <a:lnTo>
                  <a:pt x="21859" y="1143"/>
                </a:lnTo>
                <a:lnTo>
                  <a:pt x="39624" y="0"/>
                </a:lnTo>
                <a:lnTo>
                  <a:pt x="47244" y="0"/>
                </a:lnTo>
                <a:lnTo>
                  <a:pt x="71556" y="3690"/>
                </a:lnTo>
                <a:lnTo>
                  <a:pt x="92011" y="14668"/>
                </a:lnTo>
                <a:lnTo>
                  <a:pt x="106617" y="30480"/>
                </a:lnTo>
                <a:lnTo>
                  <a:pt x="32004" y="30480"/>
                </a:lnTo>
                <a:lnTo>
                  <a:pt x="32339" y="57912"/>
                </a:lnTo>
                <a:lnTo>
                  <a:pt x="33337" y="89154"/>
                </a:lnTo>
                <a:lnTo>
                  <a:pt x="35218" y="126920"/>
                </a:lnTo>
                <a:lnTo>
                  <a:pt x="38100" y="170688"/>
                </a:lnTo>
                <a:lnTo>
                  <a:pt x="42291" y="252222"/>
                </a:lnTo>
                <a:lnTo>
                  <a:pt x="43672" y="284273"/>
                </a:lnTo>
                <a:lnTo>
                  <a:pt x="44196" y="310896"/>
                </a:lnTo>
                <a:lnTo>
                  <a:pt x="44196" y="359664"/>
                </a:lnTo>
                <a:lnTo>
                  <a:pt x="84242" y="359664"/>
                </a:lnTo>
                <a:lnTo>
                  <a:pt x="50482" y="385191"/>
                </a:lnTo>
                <a:lnTo>
                  <a:pt x="41790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4242" y="359664"/>
                </a:moveTo>
                <a:lnTo>
                  <a:pt x="44196" y="359664"/>
                </a:lnTo>
                <a:lnTo>
                  <a:pt x="53078" y="352472"/>
                </a:lnTo>
                <a:lnTo>
                  <a:pt x="61531" y="344424"/>
                </a:lnTo>
                <a:lnTo>
                  <a:pt x="84272" y="313134"/>
                </a:lnTo>
                <a:lnTo>
                  <a:pt x="99060" y="275844"/>
                </a:lnTo>
                <a:lnTo>
                  <a:pt x="109347" y="225361"/>
                </a:lnTo>
                <a:lnTo>
                  <a:pt x="112650" y="177546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911"/>
                </a:lnTo>
                <a:lnTo>
                  <a:pt x="47815" y="32575"/>
                </a:lnTo>
                <a:lnTo>
                  <a:pt x="32004" y="30480"/>
                </a:lnTo>
                <a:lnTo>
                  <a:pt x="106617" y="30480"/>
                </a:lnTo>
                <a:lnTo>
                  <a:pt x="129682" y="80462"/>
                </a:lnTo>
                <a:lnTo>
                  <a:pt x="137779" y="136993"/>
                </a:lnTo>
                <a:lnTo>
                  <a:pt x="138684" y="170688"/>
                </a:lnTo>
                <a:lnTo>
                  <a:pt x="138684" y="196596"/>
                </a:lnTo>
                <a:lnTo>
                  <a:pt x="137160" y="198120"/>
                </a:lnTo>
                <a:lnTo>
                  <a:pt x="137275" y="200453"/>
                </a:lnTo>
                <a:lnTo>
                  <a:pt x="138684" y="210312"/>
                </a:lnTo>
                <a:lnTo>
                  <a:pt x="137541" y="229433"/>
                </a:lnTo>
                <a:lnTo>
                  <a:pt x="134112" y="250126"/>
                </a:lnTo>
                <a:lnTo>
                  <a:pt x="128397" y="272248"/>
                </a:lnTo>
                <a:lnTo>
                  <a:pt x="120396" y="295656"/>
                </a:lnTo>
                <a:lnTo>
                  <a:pt x="108656" y="321968"/>
                </a:lnTo>
                <a:lnTo>
                  <a:pt x="96202" y="343852"/>
                </a:lnTo>
                <a:lnTo>
                  <a:pt x="84242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580824" y="502509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6576" y="38100"/>
                </a:lnTo>
                <a:lnTo>
                  <a:pt x="32004" y="36576"/>
                </a:lnTo>
                <a:lnTo>
                  <a:pt x="28956" y="32004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9436" y="9144"/>
                </a:lnTo>
                <a:lnTo>
                  <a:pt x="60960" y="15240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1628" y="73152"/>
                </a:lnTo>
                <a:lnTo>
                  <a:pt x="74676" y="76200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533"/>
                </a:lnTo>
                <a:lnTo>
                  <a:pt x="25527" y="232600"/>
                </a:lnTo>
                <a:lnTo>
                  <a:pt x="24669" y="205525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324"/>
                </a:lnTo>
                <a:lnTo>
                  <a:pt x="24622" y="108989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9728"/>
                </a:lnTo>
                <a:lnTo>
                  <a:pt x="47767" y="137779"/>
                </a:lnTo>
                <a:lnTo>
                  <a:pt x="49149" y="171831"/>
                </a:lnTo>
                <a:lnTo>
                  <a:pt x="51101" y="212169"/>
                </a:lnTo>
                <a:lnTo>
                  <a:pt x="53340" y="259080"/>
                </a:lnTo>
                <a:lnTo>
                  <a:pt x="56459" y="305990"/>
                </a:lnTo>
                <a:lnTo>
                  <a:pt x="58864" y="346329"/>
                </a:lnTo>
                <a:lnTo>
                  <a:pt x="60412" y="380380"/>
                </a:lnTo>
                <a:lnTo>
                  <a:pt x="60960" y="408432"/>
                </a:lnTo>
                <a:lnTo>
                  <a:pt x="60960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6487" y="43281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6096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729564" y="5075729"/>
            <a:ext cx="129341" cy="308412"/>
          </a:xfrm>
          <a:custGeom>
            <a:avLst/>
            <a:gdLst/>
            <a:ahLst/>
            <a:cxnLst/>
            <a:rect l="l" t="t" r="r" b="b"/>
            <a:pathLst>
              <a:path w="91439" h="436245">
                <a:moveTo>
                  <a:pt x="21336" y="30480"/>
                </a:moveTo>
                <a:lnTo>
                  <a:pt x="9144" y="30480"/>
                </a:lnTo>
                <a:lnTo>
                  <a:pt x="6096" y="28956"/>
                </a:lnTo>
                <a:lnTo>
                  <a:pt x="1524" y="24384"/>
                </a:lnTo>
                <a:lnTo>
                  <a:pt x="0" y="21336"/>
                </a:lnTo>
                <a:lnTo>
                  <a:pt x="0" y="18288"/>
                </a:lnTo>
                <a:lnTo>
                  <a:pt x="3738" y="10287"/>
                </a:lnTo>
                <a:lnTo>
                  <a:pt x="15049" y="4572"/>
                </a:lnTo>
                <a:lnTo>
                  <a:pt x="34075" y="1143"/>
                </a:lnTo>
                <a:lnTo>
                  <a:pt x="60960" y="0"/>
                </a:lnTo>
                <a:lnTo>
                  <a:pt x="67056" y="0"/>
                </a:lnTo>
                <a:lnTo>
                  <a:pt x="77938" y="857"/>
                </a:lnTo>
                <a:lnTo>
                  <a:pt x="85534" y="3429"/>
                </a:lnTo>
                <a:lnTo>
                  <a:pt x="89987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3820" y="27432"/>
                </a:lnTo>
                <a:lnTo>
                  <a:pt x="28956" y="27432"/>
                </a:lnTo>
                <a:lnTo>
                  <a:pt x="21336" y="30480"/>
                </a:lnTo>
                <a:close/>
              </a:path>
              <a:path w="91439" h="436245">
                <a:moveTo>
                  <a:pt x="25908" y="435864"/>
                </a:moveTo>
                <a:lnTo>
                  <a:pt x="16764" y="435864"/>
                </a:lnTo>
                <a:lnTo>
                  <a:pt x="13716" y="432816"/>
                </a:lnTo>
                <a:lnTo>
                  <a:pt x="9144" y="429768"/>
                </a:lnTo>
                <a:lnTo>
                  <a:pt x="7620" y="426720"/>
                </a:lnTo>
                <a:lnTo>
                  <a:pt x="7620" y="417576"/>
                </a:lnTo>
                <a:lnTo>
                  <a:pt x="13716" y="408432"/>
                </a:lnTo>
                <a:lnTo>
                  <a:pt x="27432" y="399288"/>
                </a:lnTo>
                <a:lnTo>
                  <a:pt x="30861" y="394763"/>
                </a:lnTo>
                <a:lnTo>
                  <a:pt x="46672" y="350139"/>
                </a:lnTo>
                <a:lnTo>
                  <a:pt x="48768" y="327660"/>
                </a:lnTo>
                <a:lnTo>
                  <a:pt x="48768" y="256032"/>
                </a:lnTo>
                <a:lnTo>
                  <a:pt x="48219" y="199339"/>
                </a:lnTo>
                <a:lnTo>
                  <a:pt x="46573" y="148132"/>
                </a:lnTo>
                <a:lnTo>
                  <a:pt x="43830" y="102412"/>
                </a:lnTo>
                <a:lnTo>
                  <a:pt x="39989" y="62179"/>
                </a:lnTo>
                <a:lnTo>
                  <a:pt x="35052" y="27432"/>
                </a:lnTo>
                <a:lnTo>
                  <a:pt x="60960" y="27432"/>
                </a:lnTo>
                <a:lnTo>
                  <a:pt x="60960" y="30480"/>
                </a:lnTo>
                <a:lnTo>
                  <a:pt x="61221" y="38171"/>
                </a:lnTo>
                <a:lnTo>
                  <a:pt x="61912" y="47434"/>
                </a:lnTo>
                <a:lnTo>
                  <a:pt x="64008" y="70104"/>
                </a:lnTo>
                <a:lnTo>
                  <a:pt x="65127" y="83534"/>
                </a:lnTo>
                <a:lnTo>
                  <a:pt x="66103" y="96393"/>
                </a:lnTo>
                <a:lnTo>
                  <a:pt x="66794" y="108680"/>
                </a:lnTo>
                <a:lnTo>
                  <a:pt x="67056" y="120396"/>
                </a:lnTo>
                <a:lnTo>
                  <a:pt x="67341" y="134445"/>
                </a:lnTo>
                <a:lnTo>
                  <a:pt x="68199" y="153924"/>
                </a:lnTo>
                <a:lnTo>
                  <a:pt x="69627" y="179117"/>
                </a:lnTo>
                <a:lnTo>
                  <a:pt x="73628" y="241220"/>
                </a:lnTo>
                <a:lnTo>
                  <a:pt x="75057" y="267843"/>
                </a:lnTo>
                <a:lnTo>
                  <a:pt x="75914" y="290464"/>
                </a:lnTo>
                <a:lnTo>
                  <a:pt x="76200" y="309372"/>
                </a:lnTo>
                <a:lnTo>
                  <a:pt x="76200" y="350520"/>
                </a:lnTo>
                <a:lnTo>
                  <a:pt x="69127" y="391882"/>
                </a:lnTo>
                <a:lnTo>
                  <a:pt x="47815" y="424434"/>
                </a:lnTo>
                <a:lnTo>
                  <a:pt x="37647" y="431292"/>
                </a:lnTo>
                <a:lnTo>
                  <a:pt x="25908" y="4358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882618" y="502509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5052" y="38100"/>
                </a:lnTo>
                <a:lnTo>
                  <a:pt x="32004" y="36576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7912" y="9144"/>
                </a:lnTo>
                <a:lnTo>
                  <a:pt x="60960" y="15240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3048" y="85344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0104" y="73152"/>
                </a:lnTo>
                <a:lnTo>
                  <a:pt x="73152" y="76200"/>
                </a:lnTo>
                <a:lnTo>
                  <a:pt x="76200" y="77724"/>
                </a:lnTo>
                <a:lnTo>
                  <a:pt x="77724" y="8077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86487" y="432816"/>
                </a:moveTo>
                <a:lnTo>
                  <a:pt x="32004" y="432816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533"/>
                </a:lnTo>
                <a:lnTo>
                  <a:pt x="25527" y="232600"/>
                </a:lnTo>
                <a:lnTo>
                  <a:pt x="24669" y="205525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324"/>
                </a:lnTo>
                <a:lnTo>
                  <a:pt x="24622" y="108989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244" y="109728"/>
                </a:lnTo>
                <a:lnTo>
                  <a:pt x="47767" y="137779"/>
                </a:lnTo>
                <a:lnTo>
                  <a:pt x="49149" y="171831"/>
                </a:lnTo>
                <a:lnTo>
                  <a:pt x="51101" y="212169"/>
                </a:lnTo>
                <a:lnTo>
                  <a:pt x="53340" y="259080"/>
                </a:lnTo>
                <a:lnTo>
                  <a:pt x="56221" y="305990"/>
                </a:lnTo>
                <a:lnTo>
                  <a:pt x="58102" y="346329"/>
                </a:lnTo>
                <a:lnTo>
                  <a:pt x="59318" y="397764"/>
                </a:lnTo>
                <a:lnTo>
                  <a:pt x="59436" y="428244"/>
                </a:lnTo>
                <a:lnTo>
                  <a:pt x="70104" y="428244"/>
                </a:lnTo>
                <a:lnTo>
                  <a:pt x="79867" y="429387"/>
                </a:lnTo>
                <a:lnTo>
                  <a:pt x="86487" y="43281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4572" y="431292"/>
                </a:lnTo>
                <a:lnTo>
                  <a:pt x="15240" y="431292"/>
                </a:lnTo>
                <a:lnTo>
                  <a:pt x="25908" y="432816"/>
                </a:lnTo>
                <a:lnTo>
                  <a:pt x="86487" y="432816"/>
                </a:lnTo>
                <a:lnTo>
                  <a:pt x="90249" y="438531"/>
                </a:lnTo>
                <a:lnTo>
                  <a:pt x="91440" y="446532"/>
                </a:lnTo>
                <a:lnTo>
                  <a:pt x="91440" y="449580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031360" y="5075729"/>
            <a:ext cx="155389" cy="276987"/>
          </a:xfrm>
          <a:custGeom>
            <a:avLst/>
            <a:gdLst/>
            <a:ahLst/>
            <a:cxnLst/>
            <a:rect l="l" t="t" r="r" b="b"/>
            <a:pathLst>
              <a:path w="109854" h="391795">
                <a:moveTo>
                  <a:pt x="16764" y="35052"/>
                </a:moveTo>
                <a:lnTo>
                  <a:pt x="12192" y="35052"/>
                </a:lnTo>
                <a:lnTo>
                  <a:pt x="7620" y="33528"/>
                </a:lnTo>
                <a:lnTo>
                  <a:pt x="4572" y="30480"/>
                </a:lnTo>
                <a:lnTo>
                  <a:pt x="1524" y="28956"/>
                </a:lnTo>
                <a:lnTo>
                  <a:pt x="0" y="24384"/>
                </a:lnTo>
                <a:lnTo>
                  <a:pt x="0" y="16764"/>
                </a:lnTo>
                <a:lnTo>
                  <a:pt x="3048" y="13716"/>
                </a:lnTo>
                <a:lnTo>
                  <a:pt x="12192" y="10668"/>
                </a:lnTo>
                <a:lnTo>
                  <a:pt x="18430" y="8429"/>
                </a:lnTo>
                <a:lnTo>
                  <a:pt x="25527" y="6477"/>
                </a:lnTo>
                <a:lnTo>
                  <a:pt x="33194" y="5095"/>
                </a:lnTo>
                <a:lnTo>
                  <a:pt x="41148" y="4572"/>
                </a:lnTo>
                <a:lnTo>
                  <a:pt x="56316" y="2571"/>
                </a:lnTo>
                <a:lnTo>
                  <a:pt x="69913" y="1143"/>
                </a:lnTo>
                <a:lnTo>
                  <a:pt x="82081" y="285"/>
                </a:lnTo>
                <a:lnTo>
                  <a:pt x="92964" y="0"/>
                </a:lnTo>
                <a:lnTo>
                  <a:pt x="97536" y="0"/>
                </a:lnTo>
                <a:lnTo>
                  <a:pt x="100584" y="1524"/>
                </a:lnTo>
                <a:lnTo>
                  <a:pt x="105156" y="4572"/>
                </a:lnTo>
                <a:lnTo>
                  <a:pt x="108204" y="7620"/>
                </a:lnTo>
                <a:lnTo>
                  <a:pt x="109728" y="10668"/>
                </a:lnTo>
                <a:lnTo>
                  <a:pt x="109728" y="19812"/>
                </a:lnTo>
                <a:lnTo>
                  <a:pt x="108204" y="22860"/>
                </a:lnTo>
                <a:lnTo>
                  <a:pt x="105156" y="24384"/>
                </a:lnTo>
                <a:lnTo>
                  <a:pt x="102108" y="27432"/>
                </a:lnTo>
                <a:lnTo>
                  <a:pt x="70104" y="27432"/>
                </a:lnTo>
                <a:lnTo>
                  <a:pt x="70707" y="32004"/>
                </a:lnTo>
                <a:lnTo>
                  <a:pt x="44196" y="32004"/>
                </a:lnTo>
                <a:lnTo>
                  <a:pt x="16764" y="35052"/>
                </a:lnTo>
                <a:close/>
              </a:path>
              <a:path w="109854" h="391795">
                <a:moveTo>
                  <a:pt x="99060" y="28956"/>
                </a:moveTo>
                <a:lnTo>
                  <a:pt x="94488" y="28956"/>
                </a:lnTo>
                <a:lnTo>
                  <a:pt x="76200" y="27432"/>
                </a:lnTo>
                <a:lnTo>
                  <a:pt x="102108" y="27432"/>
                </a:lnTo>
                <a:lnTo>
                  <a:pt x="99060" y="28956"/>
                </a:lnTo>
                <a:close/>
              </a:path>
              <a:path w="109854" h="391795">
                <a:moveTo>
                  <a:pt x="67056" y="391668"/>
                </a:moveTo>
                <a:lnTo>
                  <a:pt x="60960" y="391668"/>
                </a:lnTo>
                <a:lnTo>
                  <a:pt x="57912" y="388620"/>
                </a:lnTo>
                <a:lnTo>
                  <a:pt x="54864" y="384048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938"/>
                </a:lnTo>
                <a:lnTo>
                  <a:pt x="53911" y="250698"/>
                </a:lnTo>
                <a:lnTo>
                  <a:pt x="51816" y="204216"/>
                </a:lnTo>
                <a:lnTo>
                  <a:pt x="49815" y="179403"/>
                </a:lnTo>
                <a:lnTo>
                  <a:pt x="48387" y="157734"/>
                </a:lnTo>
                <a:lnTo>
                  <a:pt x="47529" y="139493"/>
                </a:lnTo>
                <a:lnTo>
                  <a:pt x="47244" y="124968"/>
                </a:lnTo>
                <a:lnTo>
                  <a:pt x="48768" y="79248"/>
                </a:lnTo>
                <a:lnTo>
                  <a:pt x="48482" y="62650"/>
                </a:lnTo>
                <a:lnTo>
                  <a:pt x="47625" y="49339"/>
                </a:lnTo>
                <a:lnTo>
                  <a:pt x="46196" y="39171"/>
                </a:lnTo>
                <a:lnTo>
                  <a:pt x="44196" y="32004"/>
                </a:lnTo>
                <a:lnTo>
                  <a:pt x="70707" y="32004"/>
                </a:lnTo>
                <a:lnTo>
                  <a:pt x="72104" y="42576"/>
                </a:lnTo>
                <a:lnTo>
                  <a:pt x="73533" y="58293"/>
                </a:lnTo>
                <a:lnTo>
                  <a:pt x="74390" y="74580"/>
                </a:lnTo>
                <a:lnTo>
                  <a:pt x="74676" y="91440"/>
                </a:lnTo>
                <a:lnTo>
                  <a:pt x="73152" y="156972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880"/>
                </a:lnTo>
                <a:lnTo>
                  <a:pt x="78676" y="385000"/>
                </a:lnTo>
                <a:lnTo>
                  <a:pt x="73937" y="389977"/>
                </a:lnTo>
                <a:lnTo>
                  <a:pt x="67056" y="3916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188725" y="5076806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81000"/>
                </a:moveTo>
                <a:lnTo>
                  <a:pt x="9144" y="381000"/>
                </a:lnTo>
                <a:lnTo>
                  <a:pt x="1524" y="377952"/>
                </a:lnTo>
                <a:lnTo>
                  <a:pt x="0" y="370332"/>
                </a:lnTo>
                <a:lnTo>
                  <a:pt x="4000" y="360378"/>
                </a:lnTo>
                <a:lnTo>
                  <a:pt x="9144" y="339852"/>
                </a:lnTo>
                <a:lnTo>
                  <a:pt x="15430" y="309038"/>
                </a:lnTo>
                <a:lnTo>
                  <a:pt x="22860" y="268224"/>
                </a:lnTo>
                <a:lnTo>
                  <a:pt x="29694" y="224813"/>
                </a:lnTo>
                <a:lnTo>
                  <a:pt x="36385" y="186118"/>
                </a:lnTo>
                <a:lnTo>
                  <a:pt x="42791" y="152280"/>
                </a:lnTo>
                <a:lnTo>
                  <a:pt x="48768" y="123444"/>
                </a:lnTo>
                <a:lnTo>
                  <a:pt x="53601" y="98298"/>
                </a:lnTo>
                <a:lnTo>
                  <a:pt x="64412" y="54864"/>
                </a:lnTo>
                <a:lnTo>
                  <a:pt x="81534" y="9144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013" y="17692"/>
                </a:lnTo>
                <a:lnTo>
                  <a:pt x="111252" y="38671"/>
                </a:lnTo>
                <a:lnTo>
                  <a:pt x="115309" y="73152"/>
                </a:lnTo>
                <a:lnTo>
                  <a:pt x="89916" y="73152"/>
                </a:lnTo>
                <a:lnTo>
                  <a:pt x="85058" y="81653"/>
                </a:lnTo>
                <a:lnTo>
                  <a:pt x="79629" y="100012"/>
                </a:lnTo>
                <a:lnTo>
                  <a:pt x="73628" y="127801"/>
                </a:lnTo>
                <a:lnTo>
                  <a:pt x="67056" y="164592"/>
                </a:lnTo>
                <a:lnTo>
                  <a:pt x="60150" y="202882"/>
                </a:lnTo>
                <a:lnTo>
                  <a:pt x="55245" y="233172"/>
                </a:lnTo>
                <a:lnTo>
                  <a:pt x="51983" y="256032"/>
                </a:lnTo>
                <a:lnTo>
                  <a:pt x="50292" y="269748"/>
                </a:lnTo>
                <a:lnTo>
                  <a:pt x="60269" y="272629"/>
                </a:lnTo>
                <a:lnTo>
                  <a:pt x="69532" y="274510"/>
                </a:lnTo>
                <a:lnTo>
                  <a:pt x="77938" y="275534"/>
                </a:lnTo>
                <a:lnTo>
                  <a:pt x="85344" y="275844"/>
                </a:lnTo>
                <a:lnTo>
                  <a:pt x="133272" y="275844"/>
                </a:lnTo>
                <a:lnTo>
                  <a:pt x="134112" y="286512"/>
                </a:lnTo>
                <a:lnTo>
                  <a:pt x="13464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09" y="304038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7421"/>
                </a:lnTo>
                <a:lnTo>
                  <a:pt x="33385" y="344662"/>
                </a:lnTo>
                <a:lnTo>
                  <a:pt x="32004" y="353568"/>
                </a:lnTo>
                <a:lnTo>
                  <a:pt x="29694" y="361283"/>
                </a:lnTo>
                <a:lnTo>
                  <a:pt x="27241" y="368427"/>
                </a:lnTo>
                <a:lnTo>
                  <a:pt x="24503" y="374999"/>
                </a:lnTo>
                <a:lnTo>
                  <a:pt x="21336" y="381000"/>
                </a:lnTo>
                <a:close/>
              </a:path>
              <a:path w="140335" h="386079">
                <a:moveTo>
                  <a:pt x="133272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5513" y="267462"/>
                </a:lnTo>
                <a:lnTo>
                  <a:pt x="104146" y="255460"/>
                </a:lnTo>
                <a:lnTo>
                  <a:pt x="100584" y="219456"/>
                </a:lnTo>
                <a:lnTo>
                  <a:pt x="98536" y="196881"/>
                </a:lnTo>
                <a:lnTo>
                  <a:pt x="96774" y="174879"/>
                </a:lnTo>
                <a:lnTo>
                  <a:pt x="95011" y="153447"/>
                </a:lnTo>
                <a:lnTo>
                  <a:pt x="91201" y="114014"/>
                </a:lnTo>
                <a:lnTo>
                  <a:pt x="89916" y="73152"/>
                </a:lnTo>
                <a:lnTo>
                  <a:pt x="115309" y="73152"/>
                </a:lnTo>
                <a:lnTo>
                  <a:pt x="123110" y="140208"/>
                </a:lnTo>
                <a:lnTo>
                  <a:pt x="128730" y="192786"/>
                </a:lnTo>
                <a:lnTo>
                  <a:pt x="129825" y="222218"/>
                </a:lnTo>
                <a:lnTo>
                  <a:pt x="130683" y="239649"/>
                </a:lnTo>
                <a:lnTo>
                  <a:pt x="132111" y="261080"/>
                </a:lnTo>
                <a:lnTo>
                  <a:pt x="133272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2524"/>
                </a:lnTo>
                <a:lnTo>
                  <a:pt x="106680" y="306324"/>
                </a:lnTo>
                <a:lnTo>
                  <a:pt x="102417" y="304038"/>
                </a:lnTo>
                <a:lnTo>
                  <a:pt x="96583" y="301752"/>
                </a:lnTo>
                <a:lnTo>
                  <a:pt x="89320" y="299466"/>
                </a:lnTo>
                <a:lnTo>
                  <a:pt x="80772" y="297180"/>
                </a:lnTo>
                <a:lnTo>
                  <a:pt x="54625" y="293751"/>
                </a:lnTo>
                <a:lnTo>
                  <a:pt x="47244" y="292608"/>
                </a:lnTo>
                <a:lnTo>
                  <a:pt x="134644" y="292608"/>
                </a:lnTo>
                <a:lnTo>
                  <a:pt x="138303" y="334518"/>
                </a:lnTo>
                <a:lnTo>
                  <a:pt x="139690" y="353568"/>
                </a:lnTo>
                <a:lnTo>
                  <a:pt x="140195" y="368427"/>
                </a:lnTo>
                <a:lnTo>
                  <a:pt x="140208" y="381000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28007" y="5072497"/>
            <a:ext cx="121257" cy="281476"/>
          </a:xfrm>
          <a:custGeom>
            <a:avLst/>
            <a:gdLst/>
            <a:ahLst/>
            <a:cxnLst/>
            <a:rect l="l" t="t" r="r" b="b"/>
            <a:pathLst>
              <a:path w="85725" h="398145">
                <a:moveTo>
                  <a:pt x="30480" y="397764"/>
                </a:moveTo>
                <a:lnTo>
                  <a:pt x="21336" y="397764"/>
                </a:lnTo>
                <a:lnTo>
                  <a:pt x="16764" y="396240"/>
                </a:lnTo>
                <a:lnTo>
                  <a:pt x="12192" y="393192"/>
                </a:lnTo>
                <a:lnTo>
                  <a:pt x="9144" y="390144"/>
                </a:lnTo>
                <a:lnTo>
                  <a:pt x="7620" y="387096"/>
                </a:lnTo>
                <a:lnTo>
                  <a:pt x="7620" y="382524"/>
                </a:lnTo>
                <a:lnTo>
                  <a:pt x="10668" y="359664"/>
                </a:lnTo>
                <a:lnTo>
                  <a:pt x="10382" y="326493"/>
                </a:lnTo>
                <a:lnTo>
                  <a:pt x="9525" y="286321"/>
                </a:lnTo>
                <a:lnTo>
                  <a:pt x="8096" y="239006"/>
                </a:lnTo>
                <a:lnTo>
                  <a:pt x="6096" y="184404"/>
                </a:lnTo>
                <a:lnTo>
                  <a:pt x="3214" y="129825"/>
                </a:lnTo>
                <a:lnTo>
                  <a:pt x="1333" y="82677"/>
                </a:lnTo>
                <a:lnTo>
                  <a:pt x="309" y="42957"/>
                </a:lnTo>
                <a:lnTo>
                  <a:pt x="43" y="15240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6096" y="0"/>
                </a:lnTo>
                <a:lnTo>
                  <a:pt x="16764" y="0"/>
                </a:lnTo>
                <a:lnTo>
                  <a:pt x="19812" y="1524"/>
                </a:lnTo>
                <a:lnTo>
                  <a:pt x="24384" y="4572"/>
                </a:lnTo>
                <a:lnTo>
                  <a:pt x="27432" y="6096"/>
                </a:lnTo>
                <a:lnTo>
                  <a:pt x="28956" y="10668"/>
                </a:lnTo>
                <a:lnTo>
                  <a:pt x="28956" y="15240"/>
                </a:lnTo>
                <a:lnTo>
                  <a:pt x="33528" y="198120"/>
                </a:lnTo>
                <a:lnTo>
                  <a:pt x="33528" y="217932"/>
                </a:lnTo>
                <a:lnTo>
                  <a:pt x="34647" y="242506"/>
                </a:lnTo>
                <a:lnTo>
                  <a:pt x="35623" y="272796"/>
                </a:lnTo>
                <a:lnTo>
                  <a:pt x="36314" y="308800"/>
                </a:lnTo>
                <a:lnTo>
                  <a:pt x="36576" y="350520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68808"/>
                </a:lnTo>
                <a:lnTo>
                  <a:pt x="85344" y="373380"/>
                </a:lnTo>
                <a:lnTo>
                  <a:pt x="85344" y="385572"/>
                </a:lnTo>
                <a:lnTo>
                  <a:pt x="79248" y="391668"/>
                </a:lnTo>
                <a:lnTo>
                  <a:pt x="39624" y="391668"/>
                </a:lnTo>
                <a:lnTo>
                  <a:pt x="35052" y="396240"/>
                </a:lnTo>
                <a:lnTo>
                  <a:pt x="30480" y="397764"/>
                </a:lnTo>
                <a:close/>
              </a:path>
              <a:path w="85725" h="398145">
                <a:moveTo>
                  <a:pt x="62484" y="393192"/>
                </a:moveTo>
                <a:lnTo>
                  <a:pt x="54864" y="393192"/>
                </a:lnTo>
                <a:lnTo>
                  <a:pt x="39624" y="391668"/>
                </a:lnTo>
                <a:lnTo>
                  <a:pt x="65532" y="391668"/>
                </a:lnTo>
                <a:lnTo>
                  <a:pt x="62484" y="393192"/>
                </a:lnTo>
                <a:close/>
              </a:path>
              <a:path w="85725" h="398145">
                <a:moveTo>
                  <a:pt x="77724" y="393192"/>
                </a:moveTo>
                <a:lnTo>
                  <a:pt x="68580" y="393192"/>
                </a:lnTo>
                <a:lnTo>
                  <a:pt x="65532" y="391668"/>
                </a:lnTo>
                <a:lnTo>
                  <a:pt x="79248" y="391668"/>
                </a:lnTo>
                <a:lnTo>
                  <a:pt x="77724" y="3931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652197" y="5001386"/>
            <a:ext cx="2248376" cy="4428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027759" y="5078961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8412"/>
                </a:moveTo>
                <a:lnTo>
                  <a:pt x="35361" y="239649"/>
                </a:lnTo>
                <a:lnTo>
                  <a:pt x="16192" y="214884"/>
                </a:lnTo>
                <a:lnTo>
                  <a:pt x="4167" y="176403"/>
                </a:lnTo>
                <a:lnTo>
                  <a:pt x="0" y="126492"/>
                </a:lnTo>
                <a:lnTo>
                  <a:pt x="3357" y="81010"/>
                </a:lnTo>
                <a:lnTo>
                  <a:pt x="14287" y="40386"/>
                </a:lnTo>
                <a:lnTo>
                  <a:pt x="34075" y="11191"/>
                </a:lnTo>
                <a:lnTo>
                  <a:pt x="64008" y="0"/>
                </a:lnTo>
                <a:lnTo>
                  <a:pt x="88379" y="6169"/>
                </a:lnTo>
                <a:lnTo>
                  <a:pt x="105370" y="24384"/>
                </a:lnTo>
                <a:lnTo>
                  <a:pt x="64008" y="24384"/>
                </a:lnTo>
                <a:lnTo>
                  <a:pt x="52244" y="31075"/>
                </a:lnTo>
                <a:lnTo>
                  <a:pt x="44196" y="50482"/>
                </a:lnTo>
                <a:lnTo>
                  <a:pt x="39576" y="81605"/>
                </a:lnTo>
                <a:lnTo>
                  <a:pt x="38100" y="123444"/>
                </a:lnTo>
                <a:lnTo>
                  <a:pt x="39147" y="166163"/>
                </a:lnTo>
                <a:lnTo>
                  <a:pt x="43053" y="197739"/>
                </a:lnTo>
                <a:lnTo>
                  <a:pt x="50958" y="217312"/>
                </a:lnTo>
                <a:lnTo>
                  <a:pt x="64008" y="224028"/>
                </a:lnTo>
                <a:lnTo>
                  <a:pt x="128604" y="224028"/>
                </a:lnTo>
                <a:lnTo>
                  <a:pt x="128417" y="231648"/>
                </a:lnTo>
                <a:lnTo>
                  <a:pt x="89916" y="231648"/>
                </a:lnTo>
                <a:lnTo>
                  <a:pt x="84534" y="238125"/>
                </a:lnTo>
                <a:lnTo>
                  <a:pt x="77724" y="243459"/>
                </a:lnTo>
                <a:lnTo>
                  <a:pt x="69770" y="247078"/>
                </a:lnTo>
                <a:lnTo>
                  <a:pt x="60960" y="248412"/>
                </a:lnTo>
                <a:close/>
              </a:path>
              <a:path w="129539" h="384175">
                <a:moveTo>
                  <a:pt x="128604" y="224028"/>
                </a:moveTo>
                <a:lnTo>
                  <a:pt x="64008" y="224028"/>
                </a:lnTo>
                <a:lnTo>
                  <a:pt x="77295" y="217765"/>
                </a:lnTo>
                <a:lnTo>
                  <a:pt x="85725" y="200215"/>
                </a:lnTo>
                <a:lnTo>
                  <a:pt x="90154" y="173235"/>
                </a:lnTo>
                <a:lnTo>
                  <a:pt x="91440" y="138684"/>
                </a:lnTo>
                <a:lnTo>
                  <a:pt x="89939" y="88034"/>
                </a:lnTo>
                <a:lnTo>
                  <a:pt x="85153" y="52387"/>
                </a:lnTo>
                <a:lnTo>
                  <a:pt x="76652" y="31313"/>
                </a:lnTo>
                <a:lnTo>
                  <a:pt x="64008" y="24384"/>
                </a:lnTo>
                <a:lnTo>
                  <a:pt x="105370" y="24384"/>
                </a:lnTo>
                <a:lnTo>
                  <a:pt x="106826" y="25944"/>
                </a:lnTo>
                <a:lnTo>
                  <a:pt x="119640" y="61228"/>
                </a:lnTo>
                <a:lnTo>
                  <a:pt x="127113" y="113922"/>
                </a:lnTo>
                <a:lnTo>
                  <a:pt x="129540" y="185928"/>
                </a:lnTo>
                <a:lnTo>
                  <a:pt x="128604" y="224028"/>
                </a:lnTo>
                <a:close/>
              </a:path>
              <a:path w="129539" h="384175">
                <a:moveTo>
                  <a:pt x="104946" y="358140"/>
                </a:moveTo>
                <a:lnTo>
                  <a:pt x="65532" y="358140"/>
                </a:lnTo>
                <a:lnTo>
                  <a:pt x="79867" y="348019"/>
                </a:lnTo>
                <a:lnTo>
                  <a:pt x="87630" y="320611"/>
                </a:lnTo>
                <a:lnTo>
                  <a:pt x="90820" y="280344"/>
                </a:lnTo>
                <a:lnTo>
                  <a:pt x="91440" y="231648"/>
                </a:lnTo>
                <a:lnTo>
                  <a:pt x="128417" y="231648"/>
                </a:lnTo>
                <a:lnTo>
                  <a:pt x="127869" y="253934"/>
                </a:lnTo>
                <a:lnTo>
                  <a:pt x="122029" y="308994"/>
                </a:lnTo>
                <a:lnTo>
                  <a:pt x="110776" y="349861"/>
                </a:lnTo>
                <a:lnTo>
                  <a:pt x="104946" y="358140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522"/>
                </a:lnTo>
                <a:lnTo>
                  <a:pt x="19240" y="347853"/>
                </a:lnTo>
                <a:lnTo>
                  <a:pt x="11120" y="315896"/>
                </a:lnTo>
                <a:lnTo>
                  <a:pt x="9144" y="286512"/>
                </a:lnTo>
                <a:lnTo>
                  <a:pt x="9144" y="283464"/>
                </a:lnTo>
                <a:lnTo>
                  <a:pt x="10668" y="280416"/>
                </a:lnTo>
                <a:lnTo>
                  <a:pt x="15240" y="280416"/>
                </a:lnTo>
                <a:lnTo>
                  <a:pt x="18288" y="286512"/>
                </a:lnTo>
                <a:lnTo>
                  <a:pt x="25241" y="311205"/>
                </a:lnTo>
                <a:lnTo>
                  <a:pt x="33909" y="334327"/>
                </a:lnTo>
                <a:lnTo>
                  <a:pt x="46577" y="351448"/>
                </a:lnTo>
                <a:lnTo>
                  <a:pt x="65532" y="358140"/>
                </a:lnTo>
                <a:lnTo>
                  <a:pt x="104946" y="358140"/>
                </a:lnTo>
                <a:lnTo>
                  <a:pt x="92866" y="375294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340441" y="5070341"/>
            <a:ext cx="1202760" cy="2898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78"/>
            <a:ext cx="15125699" cy="10692322"/>
          </a:xfrm>
          <a:custGeom>
            <a:avLst/>
            <a:gdLst/>
            <a:ahLst/>
            <a:cxnLst/>
            <a:rect l="l" t="t" r="r" b="b"/>
            <a:pathLst>
              <a:path w="10060305" h="7769859">
                <a:moveTo>
                  <a:pt x="0" y="0"/>
                </a:moveTo>
                <a:lnTo>
                  <a:pt x="10059924" y="0"/>
                </a:lnTo>
                <a:lnTo>
                  <a:pt x="10059924" y="7769352"/>
                </a:lnTo>
                <a:lnTo>
                  <a:pt x="0" y="7769352"/>
                </a:lnTo>
                <a:lnTo>
                  <a:pt x="0" y="0"/>
                </a:lnTo>
                <a:close/>
              </a:path>
            </a:pathLst>
          </a:custGeom>
          <a:solidFill>
            <a:srgbClr val="C3E2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" y="369554"/>
            <a:ext cx="8452967" cy="1005593"/>
          </a:xfrm>
          <a:custGeom>
            <a:avLst/>
            <a:gdLst/>
            <a:ahLst/>
            <a:cxnLst/>
            <a:rect l="l" t="t" r="r" b="b"/>
            <a:pathLst>
              <a:path w="5975985" h="1422400">
                <a:moveTo>
                  <a:pt x="5023104" y="1421892"/>
                </a:moveTo>
                <a:lnTo>
                  <a:pt x="0" y="1421892"/>
                </a:lnTo>
                <a:lnTo>
                  <a:pt x="0" y="0"/>
                </a:lnTo>
                <a:lnTo>
                  <a:pt x="5023104" y="0"/>
                </a:lnTo>
                <a:lnTo>
                  <a:pt x="5975604" y="710184"/>
                </a:lnTo>
                <a:lnTo>
                  <a:pt x="5023104" y="14218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91614" y="575343"/>
            <a:ext cx="407783" cy="566993"/>
          </a:xfrm>
          <a:custGeom>
            <a:avLst/>
            <a:gdLst/>
            <a:ahLst/>
            <a:cxnLst/>
            <a:rect l="l" t="t" r="r" b="b"/>
            <a:pathLst>
              <a:path w="288290" h="802005">
                <a:moveTo>
                  <a:pt x="68580" y="801624"/>
                </a:moveTo>
                <a:lnTo>
                  <a:pt x="25122" y="788860"/>
                </a:lnTo>
                <a:lnTo>
                  <a:pt x="16764" y="766572"/>
                </a:lnTo>
                <a:lnTo>
                  <a:pt x="26765" y="749403"/>
                </a:lnTo>
                <a:lnTo>
                  <a:pt x="33909" y="722947"/>
                </a:lnTo>
                <a:lnTo>
                  <a:pt x="38195" y="687062"/>
                </a:lnTo>
                <a:lnTo>
                  <a:pt x="39498" y="645604"/>
                </a:lnTo>
                <a:lnTo>
                  <a:pt x="39597" y="640080"/>
                </a:lnTo>
                <a:lnTo>
                  <a:pt x="39052" y="608433"/>
                </a:lnTo>
                <a:lnTo>
                  <a:pt x="37338" y="568261"/>
                </a:lnTo>
                <a:lnTo>
                  <a:pt x="34480" y="520946"/>
                </a:lnTo>
                <a:lnTo>
                  <a:pt x="30480" y="466344"/>
                </a:lnTo>
                <a:lnTo>
                  <a:pt x="25598" y="412623"/>
                </a:lnTo>
                <a:lnTo>
                  <a:pt x="22288" y="365760"/>
                </a:lnTo>
                <a:lnTo>
                  <a:pt x="20407" y="325755"/>
                </a:lnTo>
                <a:lnTo>
                  <a:pt x="19989" y="302490"/>
                </a:lnTo>
                <a:lnTo>
                  <a:pt x="19900" y="289291"/>
                </a:lnTo>
                <a:lnTo>
                  <a:pt x="22860" y="178308"/>
                </a:lnTo>
                <a:lnTo>
                  <a:pt x="22264" y="162544"/>
                </a:lnTo>
                <a:lnTo>
                  <a:pt x="20383" y="144780"/>
                </a:lnTo>
                <a:lnTo>
                  <a:pt x="17073" y="124729"/>
                </a:lnTo>
                <a:lnTo>
                  <a:pt x="12192" y="102108"/>
                </a:lnTo>
                <a:lnTo>
                  <a:pt x="7072" y="80724"/>
                </a:lnTo>
                <a:lnTo>
                  <a:pt x="3238" y="62484"/>
                </a:lnTo>
                <a:lnTo>
                  <a:pt x="833" y="47672"/>
                </a:lnTo>
                <a:lnTo>
                  <a:pt x="0" y="36576"/>
                </a:lnTo>
                <a:lnTo>
                  <a:pt x="5119" y="20574"/>
                </a:lnTo>
                <a:lnTo>
                  <a:pt x="20383" y="9144"/>
                </a:lnTo>
                <a:lnTo>
                  <a:pt x="45648" y="2286"/>
                </a:lnTo>
                <a:lnTo>
                  <a:pt x="80772" y="0"/>
                </a:lnTo>
                <a:lnTo>
                  <a:pt x="97536" y="0"/>
                </a:lnTo>
                <a:lnTo>
                  <a:pt x="147542" y="7453"/>
                </a:lnTo>
                <a:lnTo>
                  <a:pt x="190119" y="29908"/>
                </a:lnTo>
                <a:lnTo>
                  <a:pt x="220569" y="62484"/>
                </a:lnTo>
                <a:lnTo>
                  <a:pt x="65532" y="62484"/>
                </a:lnTo>
                <a:lnTo>
                  <a:pt x="65905" y="98566"/>
                </a:lnTo>
                <a:lnTo>
                  <a:pt x="66999" y="138288"/>
                </a:lnTo>
                <a:lnTo>
                  <a:pt x="68770" y="183261"/>
                </a:lnTo>
                <a:lnTo>
                  <a:pt x="71176" y="233567"/>
                </a:lnTo>
                <a:lnTo>
                  <a:pt x="74175" y="289291"/>
                </a:lnTo>
                <a:lnTo>
                  <a:pt x="77825" y="352044"/>
                </a:lnTo>
                <a:lnTo>
                  <a:pt x="81844" y="412623"/>
                </a:lnTo>
                <a:lnTo>
                  <a:pt x="84948" y="467924"/>
                </a:lnTo>
                <a:lnTo>
                  <a:pt x="87249" y="518731"/>
                </a:lnTo>
                <a:lnTo>
                  <a:pt x="88787" y="564331"/>
                </a:lnTo>
                <a:lnTo>
                  <a:pt x="89647" y="604766"/>
                </a:lnTo>
                <a:lnTo>
                  <a:pt x="89916" y="640080"/>
                </a:lnTo>
                <a:lnTo>
                  <a:pt x="89916" y="740664"/>
                </a:lnTo>
                <a:lnTo>
                  <a:pt x="174184" y="740664"/>
                </a:lnTo>
                <a:lnTo>
                  <a:pt x="140208" y="774192"/>
                </a:lnTo>
                <a:lnTo>
                  <a:pt x="104965" y="794766"/>
                </a:lnTo>
                <a:lnTo>
                  <a:pt x="86844" y="799909"/>
                </a:lnTo>
                <a:lnTo>
                  <a:pt x="68580" y="801624"/>
                </a:lnTo>
                <a:close/>
              </a:path>
              <a:path w="288290" h="802005">
                <a:moveTo>
                  <a:pt x="174184" y="740664"/>
                </a:moveTo>
                <a:lnTo>
                  <a:pt x="89916" y="740664"/>
                </a:lnTo>
                <a:lnTo>
                  <a:pt x="109656" y="726686"/>
                </a:lnTo>
                <a:lnTo>
                  <a:pt x="127825" y="709993"/>
                </a:lnTo>
                <a:lnTo>
                  <a:pt x="160020" y="669036"/>
                </a:lnTo>
                <a:lnTo>
                  <a:pt x="185547" y="621030"/>
                </a:lnTo>
                <a:lnTo>
                  <a:pt x="204216" y="568452"/>
                </a:lnTo>
                <a:lnTo>
                  <a:pt x="217098" y="515897"/>
                </a:lnTo>
                <a:lnTo>
                  <a:pt x="226123" y="463486"/>
                </a:lnTo>
                <a:lnTo>
                  <a:pt x="231433" y="411360"/>
                </a:lnTo>
                <a:lnTo>
                  <a:pt x="233172" y="359664"/>
                </a:lnTo>
                <a:lnTo>
                  <a:pt x="231409" y="302490"/>
                </a:lnTo>
                <a:lnTo>
                  <a:pt x="225933" y="252031"/>
                </a:lnTo>
                <a:lnTo>
                  <a:pt x="216455" y="208145"/>
                </a:lnTo>
                <a:lnTo>
                  <a:pt x="202692" y="170688"/>
                </a:lnTo>
                <a:lnTo>
                  <a:pt x="169354" y="111442"/>
                </a:lnTo>
                <a:lnTo>
                  <a:pt x="128016" y="76200"/>
                </a:lnTo>
                <a:lnTo>
                  <a:pt x="82367" y="63341"/>
                </a:lnTo>
                <a:lnTo>
                  <a:pt x="65532" y="62484"/>
                </a:lnTo>
                <a:lnTo>
                  <a:pt x="220569" y="62484"/>
                </a:lnTo>
                <a:lnTo>
                  <a:pt x="252984" y="120396"/>
                </a:lnTo>
                <a:lnTo>
                  <a:pt x="265407" y="156630"/>
                </a:lnTo>
                <a:lnTo>
                  <a:pt x="275197" y="197766"/>
                </a:lnTo>
                <a:lnTo>
                  <a:pt x="282281" y="243949"/>
                </a:lnTo>
                <a:lnTo>
                  <a:pt x="286585" y="295326"/>
                </a:lnTo>
                <a:lnTo>
                  <a:pt x="287997" y="350520"/>
                </a:lnTo>
                <a:lnTo>
                  <a:pt x="288036" y="400812"/>
                </a:lnTo>
                <a:lnTo>
                  <a:pt x="284988" y="406908"/>
                </a:lnTo>
                <a:lnTo>
                  <a:pt x="285043" y="411868"/>
                </a:lnTo>
                <a:lnTo>
                  <a:pt x="288036" y="432816"/>
                </a:lnTo>
                <a:lnTo>
                  <a:pt x="285488" y="472011"/>
                </a:lnTo>
                <a:lnTo>
                  <a:pt x="277939" y="514350"/>
                </a:lnTo>
                <a:lnTo>
                  <a:pt x="265533" y="560117"/>
                </a:lnTo>
                <a:lnTo>
                  <a:pt x="248412" y="609600"/>
                </a:lnTo>
                <a:lnTo>
                  <a:pt x="224432" y="663606"/>
                </a:lnTo>
                <a:lnTo>
                  <a:pt x="198310" y="709041"/>
                </a:lnTo>
                <a:lnTo>
                  <a:pt x="174184" y="74066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68019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6985" y="833"/>
                </a:lnTo>
                <a:lnTo>
                  <a:pt x="83820" y="0"/>
                </a:lnTo>
                <a:lnTo>
                  <a:pt x="91535" y="833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58496" y="190500"/>
                </a:lnTo>
                <a:lnTo>
                  <a:pt x="153924" y="195072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3632" y="207264"/>
                </a:lnTo>
                <a:lnTo>
                  <a:pt x="99060" y="210312"/>
                </a:lnTo>
                <a:lnTo>
                  <a:pt x="98679" y="211836"/>
                </a:lnTo>
                <a:lnTo>
                  <a:pt x="50292" y="211836"/>
                </a:lnTo>
                <a:lnTo>
                  <a:pt x="42814" y="213836"/>
                </a:lnTo>
                <a:lnTo>
                  <a:pt x="36195" y="215265"/>
                </a:lnTo>
                <a:lnTo>
                  <a:pt x="30146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8679" y="211836"/>
                </a:lnTo>
                <a:lnTo>
                  <a:pt x="97607" y="216122"/>
                </a:lnTo>
                <a:lnTo>
                  <a:pt x="97536" y="225552"/>
                </a:lnTo>
                <a:lnTo>
                  <a:pt x="97917" y="262643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4800" y="599178"/>
                </a:lnTo>
                <a:lnTo>
                  <a:pt x="117799" y="659327"/>
                </a:lnTo>
                <a:lnTo>
                  <a:pt x="120205" y="713803"/>
                </a:lnTo>
                <a:lnTo>
                  <a:pt x="121976" y="762564"/>
                </a:lnTo>
                <a:lnTo>
                  <a:pt x="123070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74126" y="573187"/>
            <a:ext cx="265867" cy="637025"/>
          </a:xfrm>
          <a:custGeom>
            <a:avLst/>
            <a:gdLst/>
            <a:ahLst/>
            <a:cxnLst/>
            <a:rect l="l" t="t" r="r" b="b"/>
            <a:pathLst>
              <a:path w="187959" h="901064">
                <a:moveTo>
                  <a:pt x="27432" y="64008"/>
                </a:moveTo>
                <a:lnTo>
                  <a:pt x="19812" y="64008"/>
                </a:lnTo>
                <a:lnTo>
                  <a:pt x="13716" y="60960"/>
                </a:lnTo>
                <a:lnTo>
                  <a:pt x="7620" y="56388"/>
                </a:lnTo>
                <a:lnTo>
                  <a:pt x="3048" y="50292"/>
                </a:lnTo>
                <a:lnTo>
                  <a:pt x="0" y="44196"/>
                </a:lnTo>
                <a:lnTo>
                  <a:pt x="0" y="38100"/>
                </a:lnTo>
                <a:lnTo>
                  <a:pt x="7762" y="21216"/>
                </a:lnTo>
                <a:lnTo>
                  <a:pt x="31242" y="9334"/>
                </a:lnTo>
                <a:lnTo>
                  <a:pt x="70723" y="2309"/>
                </a:lnTo>
                <a:lnTo>
                  <a:pt x="126492" y="0"/>
                </a:lnTo>
                <a:lnTo>
                  <a:pt x="140208" y="0"/>
                </a:lnTo>
                <a:lnTo>
                  <a:pt x="160448" y="1738"/>
                </a:lnTo>
                <a:lnTo>
                  <a:pt x="175260" y="7048"/>
                </a:lnTo>
                <a:lnTo>
                  <a:pt x="184356" y="16073"/>
                </a:lnTo>
                <a:lnTo>
                  <a:pt x="187452" y="28956"/>
                </a:lnTo>
                <a:lnTo>
                  <a:pt x="184618" y="40957"/>
                </a:lnTo>
                <a:lnTo>
                  <a:pt x="176212" y="49530"/>
                </a:lnTo>
                <a:lnTo>
                  <a:pt x="162377" y="54673"/>
                </a:lnTo>
                <a:lnTo>
                  <a:pt x="143256" y="56388"/>
                </a:lnTo>
                <a:lnTo>
                  <a:pt x="70104" y="56388"/>
                </a:lnTo>
                <a:lnTo>
                  <a:pt x="65532" y="57912"/>
                </a:lnTo>
                <a:lnTo>
                  <a:pt x="48220" y="61436"/>
                </a:lnTo>
                <a:lnTo>
                  <a:pt x="39814" y="62865"/>
                </a:lnTo>
                <a:lnTo>
                  <a:pt x="32837" y="63722"/>
                </a:lnTo>
                <a:lnTo>
                  <a:pt x="27432" y="64008"/>
                </a:lnTo>
                <a:close/>
              </a:path>
              <a:path w="187959" h="901064">
                <a:moveTo>
                  <a:pt x="54864" y="900684"/>
                </a:moveTo>
                <a:lnTo>
                  <a:pt x="16764" y="879348"/>
                </a:lnTo>
                <a:lnTo>
                  <a:pt x="16764" y="870204"/>
                </a:lnTo>
                <a:lnTo>
                  <a:pt x="42862" y="834009"/>
                </a:lnTo>
                <a:lnTo>
                  <a:pt x="57912" y="826008"/>
                </a:lnTo>
                <a:lnTo>
                  <a:pt x="64770" y="815435"/>
                </a:lnTo>
                <a:lnTo>
                  <a:pt x="85344" y="766572"/>
                </a:lnTo>
                <a:lnTo>
                  <a:pt x="95631" y="723328"/>
                </a:lnTo>
                <a:lnTo>
                  <a:pt x="99060" y="676656"/>
                </a:lnTo>
                <a:lnTo>
                  <a:pt x="100584" y="530352"/>
                </a:lnTo>
                <a:lnTo>
                  <a:pt x="100245" y="463975"/>
                </a:lnTo>
                <a:lnTo>
                  <a:pt x="99229" y="400998"/>
                </a:lnTo>
                <a:lnTo>
                  <a:pt x="97536" y="341432"/>
                </a:lnTo>
                <a:lnTo>
                  <a:pt x="95165" y="285291"/>
                </a:lnTo>
                <a:lnTo>
                  <a:pt x="92117" y="232586"/>
                </a:lnTo>
                <a:lnTo>
                  <a:pt x="88392" y="183331"/>
                </a:lnTo>
                <a:lnTo>
                  <a:pt x="83989" y="137538"/>
                </a:lnTo>
                <a:lnTo>
                  <a:pt x="78909" y="95219"/>
                </a:lnTo>
                <a:lnTo>
                  <a:pt x="73152" y="56388"/>
                </a:lnTo>
                <a:lnTo>
                  <a:pt x="124968" y="56388"/>
                </a:lnTo>
                <a:lnTo>
                  <a:pt x="124968" y="64008"/>
                </a:lnTo>
                <a:lnTo>
                  <a:pt x="125491" y="79438"/>
                </a:lnTo>
                <a:lnTo>
                  <a:pt x="126873" y="98298"/>
                </a:lnTo>
                <a:lnTo>
                  <a:pt x="131064" y="146304"/>
                </a:lnTo>
                <a:lnTo>
                  <a:pt x="133945" y="173188"/>
                </a:lnTo>
                <a:lnTo>
                  <a:pt x="135826" y="199072"/>
                </a:lnTo>
                <a:lnTo>
                  <a:pt x="136850" y="224099"/>
                </a:lnTo>
                <a:lnTo>
                  <a:pt x="137160" y="248412"/>
                </a:lnTo>
                <a:lnTo>
                  <a:pt x="137969" y="277868"/>
                </a:lnTo>
                <a:lnTo>
                  <a:pt x="140208" y="318325"/>
                </a:lnTo>
                <a:lnTo>
                  <a:pt x="143589" y="369927"/>
                </a:lnTo>
                <a:lnTo>
                  <a:pt x="147828" y="432816"/>
                </a:lnTo>
                <a:lnTo>
                  <a:pt x="151828" y="497109"/>
                </a:lnTo>
                <a:lnTo>
                  <a:pt x="154686" y="552831"/>
                </a:lnTo>
                <a:lnTo>
                  <a:pt x="156400" y="599979"/>
                </a:lnTo>
                <a:lnTo>
                  <a:pt x="156972" y="638556"/>
                </a:lnTo>
                <a:lnTo>
                  <a:pt x="156919" y="723328"/>
                </a:lnTo>
                <a:lnTo>
                  <a:pt x="150304" y="782193"/>
                </a:lnTo>
                <a:lnTo>
                  <a:pt x="131064" y="835152"/>
                </a:lnTo>
                <a:lnTo>
                  <a:pt x="98679" y="875919"/>
                </a:lnTo>
                <a:lnTo>
                  <a:pt x="78343" y="890444"/>
                </a:lnTo>
                <a:lnTo>
                  <a:pt x="54864" y="9006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88854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8196" y="54483"/>
                </a:lnTo>
                <a:lnTo>
                  <a:pt x="45720" y="39624"/>
                </a:lnTo>
                <a:lnTo>
                  <a:pt x="46339" y="31908"/>
                </a:lnTo>
                <a:lnTo>
                  <a:pt x="77628" y="833"/>
                </a:lnTo>
                <a:lnTo>
                  <a:pt x="85344" y="0"/>
                </a:lnTo>
                <a:lnTo>
                  <a:pt x="92178" y="833"/>
                </a:lnTo>
                <a:lnTo>
                  <a:pt x="122610" y="33194"/>
                </a:lnTo>
                <a:lnTo>
                  <a:pt x="123444" y="41148"/>
                </a:lnTo>
                <a:lnTo>
                  <a:pt x="122610" y="48839"/>
                </a:lnTo>
                <a:lnTo>
                  <a:pt x="90249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24384" y="216408"/>
                </a:moveTo>
                <a:lnTo>
                  <a:pt x="14144" y="214717"/>
                </a:lnTo>
                <a:lnTo>
                  <a:pt x="6477" y="209740"/>
                </a:lnTo>
                <a:lnTo>
                  <a:pt x="1666" y="201620"/>
                </a:lnTo>
                <a:lnTo>
                  <a:pt x="0" y="190500"/>
                </a:lnTo>
                <a:lnTo>
                  <a:pt x="1119" y="183927"/>
                </a:lnTo>
                <a:lnTo>
                  <a:pt x="34290" y="159639"/>
                </a:lnTo>
                <a:lnTo>
                  <a:pt x="76700" y="150804"/>
                </a:lnTo>
                <a:lnTo>
                  <a:pt x="121920" y="146304"/>
                </a:lnTo>
                <a:lnTo>
                  <a:pt x="131611" y="146875"/>
                </a:lnTo>
                <a:lnTo>
                  <a:pt x="161544" y="167640"/>
                </a:lnTo>
                <a:lnTo>
                  <a:pt x="161544" y="182880"/>
                </a:lnTo>
                <a:lnTo>
                  <a:pt x="160020" y="190500"/>
                </a:lnTo>
                <a:lnTo>
                  <a:pt x="149352" y="201168"/>
                </a:lnTo>
                <a:lnTo>
                  <a:pt x="147066" y="202692"/>
                </a:lnTo>
                <a:lnTo>
                  <a:pt x="111252" y="202692"/>
                </a:lnTo>
                <a:lnTo>
                  <a:pt x="106680" y="204216"/>
                </a:lnTo>
                <a:lnTo>
                  <a:pt x="100584" y="210312"/>
                </a:lnTo>
                <a:lnTo>
                  <a:pt x="99822" y="211836"/>
                </a:lnTo>
                <a:lnTo>
                  <a:pt x="50292" y="211836"/>
                </a:lnTo>
                <a:lnTo>
                  <a:pt x="43457" y="213836"/>
                </a:lnTo>
                <a:lnTo>
                  <a:pt x="36766" y="215265"/>
                </a:lnTo>
                <a:lnTo>
                  <a:pt x="30360" y="216122"/>
                </a:lnTo>
                <a:lnTo>
                  <a:pt x="24384" y="216408"/>
                </a:lnTo>
                <a:close/>
              </a:path>
              <a:path w="189230" h="946785">
                <a:moveTo>
                  <a:pt x="144780" y="204216"/>
                </a:moveTo>
                <a:lnTo>
                  <a:pt x="137160" y="204216"/>
                </a:lnTo>
                <a:lnTo>
                  <a:pt x="118872" y="202692"/>
                </a:lnTo>
                <a:lnTo>
                  <a:pt x="147066" y="202692"/>
                </a:lnTo>
                <a:lnTo>
                  <a:pt x="144780" y="204216"/>
                </a:lnTo>
                <a:close/>
              </a:path>
              <a:path w="189230" h="946785">
                <a:moveTo>
                  <a:pt x="178498" y="891540"/>
                </a:moveTo>
                <a:lnTo>
                  <a:pt x="54864" y="891540"/>
                </a:lnTo>
                <a:lnTo>
                  <a:pt x="61102" y="889849"/>
                </a:lnTo>
                <a:lnTo>
                  <a:pt x="65913" y="884872"/>
                </a:lnTo>
                <a:lnTo>
                  <a:pt x="69008" y="876752"/>
                </a:lnTo>
                <a:lnTo>
                  <a:pt x="70104" y="865632"/>
                </a:lnTo>
                <a:lnTo>
                  <a:pt x="69726" y="830177"/>
                </a:lnTo>
                <a:lnTo>
                  <a:pt x="68543" y="787920"/>
                </a:lnTo>
                <a:lnTo>
                  <a:pt x="66482" y="739005"/>
                </a:lnTo>
                <a:lnTo>
                  <a:pt x="63471" y="683581"/>
                </a:lnTo>
                <a:lnTo>
                  <a:pt x="59436" y="621792"/>
                </a:lnTo>
                <a:lnTo>
                  <a:pt x="56144" y="560002"/>
                </a:lnTo>
                <a:lnTo>
                  <a:pt x="53583" y="504578"/>
                </a:lnTo>
                <a:lnTo>
                  <a:pt x="51755" y="455663"/>
                </a:lnTo>
                <a:lnTo>
                  <a:pt x="50657" y="413406"/>
                </a:lnTo>
                <a:lnTo>
                  <a:pt x="50292" y="377952"/>
                </a:lnTo>
                <a:lnTo>
                  <a:pt x="51816" y="269748"/>
                </a:lnTo>
                <a:lnTo>
                  <a:pt x="51792" y="253198"/>
                </a:lnTo>
                <a:lnTo>
                  <a:pt x="51625" y="237934"/>
                </a:lnTo>
                <a:lnTo>
                  <a:pt x="51173" y="224099"/>
                </a:lnTo>
                <a:lnTo>
                  <a:pt x="50292" y="211836"/>
                </a:lnTo>
                <a:lnTo>
                  <a:pt x="99822" y="211836"/>
                </a:lnTo>
                <a:lnTo>
                  <a:pt x="97536" y="216408"/>
                </a:lnTo>
                <a:lnTo>
                  <a:pt x="97536" y="225552"/>
                </a:lnTo>
                <a:lnTo>
                  <a:pt x="99060" y="305364"/>
                </a:lnTo>
                <a:lnTo>
                  <a:pt x="100965" y="353758"/>
                </a:lnTo>
                <a:lnTo>
                  <a:pt x="103632" y="407867"/>
                </a:lnTo>
                <a:lnTo>
                  <a:pt x="107061" y="467733"/>
                </a:lnTo>
                <a:lnTo>
                  <a:pt x="111252" y="533400"/>
                </a:lnTo>
                <a:lnTo>
                  <a:pt x="115330" y="599178"/>
                </a:lnTo>
                <a:lnTo>
                  <a:pt x="118476" y="659327"/>
                </a:lnTo>
                <a:lnTo>
                  <a:pt x="120777" y="713803"/>
                </a:lnTo>
                <a:lnTo>
                  <a:pt x="122315" y="762564"/>
                </a:lnTo>
                <a:lnTo>
                  <a:pt x="123175" y="805568"/>
                </a:lnTo>
                <a:lnTo>
                  <a:pt x="123444" y="883920"/>
                </a:lnTo>
                <a:lnTo>
                  <a:pt x="158892" y="883920"/>
                </a:lnTo>
                <a:lnTo>
                  <a:pt x="165187" y="884682"/>
                </a:lnTo>
                <a:lnTo>
                  <a:pt x="178498" y="891540"/>
                </a:lnTo>
                <a:close/>
              </a:path>
              <a:path w="189230" h="946785">
                <a:moveTo>
                  <a:pt x="158892" y="883920"/>
                </a:moveTo>
                <a:lnTo>
                  <a:pt x="123444" y="883920"/>
                </a:lnTo>
                <a:lnTo>
                  <a:pt x="131064" y="882396"/>
                </a:lnTo>
                <a:lnTo>
                  <a:pt x="146304" y="882396"/>
                </a:lnTo>
                <a:lnTo>
                  <a:pt x="158892" y="883920"/>
                </a:lnTo>
                <a:close/>
              </a:path>
              <a:path w="189230" h="946785">
                <a:moveTo>
                  <a:pt x="91440" y="946404"/>
                </a:moveTo>
                <a:lnTo>
                  <a:pt x="51435" y="944403"/>
                </a:lnTo>
                <a:lnTo>
                  <a:pt x="22860" y="938403"/>
                </a:lnTo>
                <a:lnTo>
                  <a:pt x="5715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4864" y="891540"/>
                </a:lnTo>
                <a:lnTo>
                  <a:pt x="178498" y="891540"/>
                </a:lnTo>
                <a:lnTo>
                  <a:pt x="186380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3068" y="943356"/>
                </a:lnTo>
                <a:lnTo>
                  <a:pt x="91440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92805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0144" y="571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1440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12" y="129397"/>
                </a:lnTo>
                <a:lnTo>
                  <a:pt x="99631" y="101346"/>
                </a:lnTo>
                <a:lnTo>
                  <a:pt x="96321" y="80152"/>
                </a:lnTo>
                <a:lnTo>
                  <a:pt x="91440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18313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10275" y="201525"/>
                </a:lnTo>
                <a:lnTo>
                  <a:pt x="121348" y="154495"/>
                </a:lnTo>
                <a:lnTo>
                  <a:pt x="132707" y="111752"/>
                </a:lnTo>
                <a:lnTo>
                  <a:pt x="144780" y="73152"/>
                </a:lnTo>
                <a:lnTo>
                  <a:pt x="168973" y="18288"/>
                </a:lnTo>
                <a:lnTo>
                  <a:pt x="192024" y="0"/>
                </a:lnTo>
                <a:lnTo>
                  <a:pt x="201977" y="571"/>
                </a:lnTo>
                <a:lnTo>
                  <a:pt x="211074" y="2286"/>
                </a:lnTo>
                <a:lnTo>
                  <a:pt x="219027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5735" y="204216"/>
                </a:lnTo>
                <a:lnTo>
                  <a:pt x="152923" y="261413"/>
                </a:lnTo>
                <a:lnTo>
                  <a:pt x="138684" y="338328"/>
                </a:lnTo>
                <a:lnTo>
                  <a:pt x="124658" y="416313"/>
                </a:lnTo>
                <a:lnTo>
                  <a:pt x="114490" y="478726"/>
                </a:lnTo>
                <a:lnTo>
                  <a:pt x="108037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8641" y="603504"/>
                </a:lnTo>
                <a:lnTo>
                  <a:pt x="97536" y="603504"/>
                </a:lnTo>
                <a:lnTo>
                  <a:pt x="92987" y="613552"/>
                </a:lnTo>
                <a:lnTo>
                  <a:pt x="88582" y="625602"/>
                </a:lnTo>
                <a:lnTo>
                  <a:pt x="84462" y="639937"/>
                </a:lnTo>
                <a:lnTo>
                  <a:pt x="80772" y="656844"/>
                </a:lnTo>
                <a:lnTo>
                  <a:pt x="77104" y="674227"/>
                </a:lnTo>
                <a:lnTo>
                  <a:pt x="69199" y="709564"/>
                </a:lnTo>
                <a:lnTo>
                  <a:pt x="65532" y="726948"/>
                </a:lnTo>
                <a:lnTo>
                  <a:pt x="61793" y="744116"/>
                </a:lnTo>
                <a:lnTo>
                  <a:pt x="57340" y="759142"/>
                </a:lnTo>
                <a:lnTo>
                  <a:pt x="52030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399" y="568452"/>
                </a:moveTo>
                <a:lnTo>
                  <a:pt x="178308" y="568452"/>
                </a:lnTo>
                <a:lnTo>
                  <a:pt x="192024" y="568166"/>
                </a:lnTo>
                <a:lnTo>
                  <a:pt x="203454" y="567309"/>
                </a:lnTo>
                <a:lnTo>
                  <a:pt x="212598" y="565880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6972"/>
                </a:lnTo>
                <a:lnTo>
                  <a:pt x="185928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2431" y="624863"/>
                </a:lnTo>
                <a:lnTo>
                  <a:pt x="148756" y="608647"/>
                </a:lnTo>
                <a:lnTo>
                  <a:pt x="97536" y="603504"/>
                </a:lnTo>
                <a:lnTo>
                  <a:pt x="278641" y="603504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11966" y="567801"/>
            <a:ext cx="250598" cy="581807"/>
          </a:xfrm>
          <a:custGeom>
            <a:avLst/>
            <a:gdLst/>
            <a:ahLst/>
            <a:cxnLst/>
            <a:rect l="l" t="t" r="r" b="b"/>
            <a:pathLst>
              <a:path w="177164" h="822960">
                <a:moveTo>
                  <a:pt x="53340" y="822960"/>
                </a:moveTo>
                <a:lnTo>
                  <a:pt x="18288" y="806196"/>
                </a:lnTo>
                <a:lnTo>
                  <a:pt x="15240" y="797052"/>
                </a:lnTo>
                <a:lnTo>
                  <a:pt x="15240" y="789432"/>
                </a:lnTo>
                <a:lnTo>
                  <a:pt x="21336" y="742188"/>
                </a:lnTo>
                <a:lnTo>
                  <a:pt x="21144" y="705709"/>
                </a:lnTo>
                <a:lnTo>
                  <a:pt x="20554" y="664219"/>
                </a:lnTo>
                <a:lnTo>
                  <a:pt x="19536" y="617744"/>
                </a:lnTo>
                <a:lnTo>
                  <a:pt x="18065" y="566310"/>
                </a:lnTo>
                <a:lnTo>
                  <a:pt x="16115" y="509944"/>
                </a:lnTo>
                <a:lnTo>
                  <a:pt x="13658" y="448673"/>
                </a:lnTo>
                <a:lnTo>
                  <a:pt x="10668" y="382524"/>
                </a:lnTo>
                <a:lnTo>
                  <a:pt x="8157" y="316369"/>
                </a:lnTo>
                <a:lnTo>
                  <a:pt x="5887" y="255067"/>
                </a:lnTo>
                <a:lnTo>
                  <a:pt x="3909" y="198617"/>
                </a:lnTo>
                <a:lnTo>
                  <a:pt x="2279" y="147019"/>
                </a:lnTo>
                <a:lnTo>
                  <a:pt x="1048" y="100272"/>
                </a:lnTo>
                <a:lnTo>
                  <a:pt x="271" y="58378"/>
                </a:lnTo>
                <a:lnTo>
                  <a:pt x="0" y="15240"/>
                </a:lnTo>
                <a:lnTo>
                  <a:pt x="3048" y="10668"/>
                </a:lnTo>
                <a:lnTo>
                  <a:pt x="7620" y="6096"/>
                </a:lnTo>
                <a:lnTo>
                  <a:pt x="13716" y="1524"/>
                </a:lnTo>
                <a:lnTo>
                  <a:pt x="19812" y="0"/>
                </a:lnTo>
                <a:lnTo>
                  <a:pt x="35052" y="0"/>
                </a:lnTo>
                <a:lnTo>
                  <a:pt x="42672" y="3048"/>
                </a:lnTo>
                <a:lnTo>
                  <a:pt x="54864" y="15240"/>
                </a:lnTo>
                <a:lnTo>
                  <a:pt x="57912" y="21336"/>
                </a:lnTo>
                <a:lnTo>
                  <a:pt x="57912" y="30480"/>
                </a:lnTo>
                <a:lnTo>
                  <a:pt x="68580" y="409956"/>
                </a:lnTo>
                <a:lnTo>
                  <a:pt x="70104" y="443484"/>
                </a:lnTo>
                <a:lnTo>
                  <a:pt x="70104" y="449580"/>
                </a:lnTo>
                <a:lnTo>
                  <a:pt x="71749" y="489813"/>
                </a:lnTo>
                <a:lnTo>
                  <a:pt x="73030" y="537362"/>
                </a:lnTo>
                <a:lnTo>
                  <a:pt x="73944" y="592226"/>
                </a:lnTo>
                <a:lnTo>
                  <a:pt x="74493" y="654405"/>
                </a:lnTo>
                <a:lnTo>
                  <a:pt x="74628" y="705709"/>
                </a:lnTo>
                <a:lnTo>
                  <a:pt x="74676" y="751332"/>
                </a:lnTo>
                <a:lnTo>
                  <a:pt x="155448" y="751332"/>
                </a:lnTo>
                <a:lnTo>
                  <a:pt x="164568" y="759071"/>
                </a:lnTo>
                <a:lnTo>
                  <a:pt x="171259" y="766381"/>
                </a:lnTo>
                <a:lnTo>
                  <a:pt x="175379" y="773406"/>
                </a:lnTo>
                <a:lnTo>
                  <a:pt x="176784" y="780288"/>
                </a:lnTo>
                <a:lnTo>
                  <a:pt x="176784" y="789432"/>
                </a:lnTo>
                <a:lnTo>
                  <a:pt x="175260" y="797052"/>
                </a:lnTo>
                <a:lnTo>
                  <a:pt x="169164" y="803148"/>
                </a:lnTo>
                <a:lnTo>
                  <a:pt x="164592" y="809244"/>
                </a:lnTo>
                <a:lnTo>
                  <a:pt x="80772" y="809244"/>
                </a:lnTo>
                <a:lnTo>
                  <a:pt x="74771" y="815244"/>
                </a:lnTo>
                <a:lnTo>
                  <a:pt x="68199" y="819531"/>
                </a:lnTo>
                <a:lnTo>
                  <a:pt x="61055" y="822102"/>
                </a:lnTo>
                <a:lnTo>
                  <a:pt x="53340" y="822960"/>
                </a:lnTo>
                <a:close/>
              </a:path>
              <a:path w="177164" h="822960">
                <a:moveTo>
                  <a:pt x="129540" y="810768"/>
                </a:moveTo>
                <a:lnTo>
                  <a:pt x="114300" y="810768"/>
                </a:lnTo>
                <a:lnTo>
                  <a:pt x="80772" y="809244"/>
                </a:lnTo>
                <a:lnTo>
                  <a:pt x="134112" y="809244"/>
                </a:lnTo>
                <a:lnTo>
                  <a:pt x="129540" y="810768"/>
                </a:lnTo>
                <a:close/>
              </a:path>
              <a:path w="177164" h="822960">
                <a:moveTo>
                  <a:pt x="158496" y="812292"/>
                </a:moveTo>
                <a:lnTo>
                  <a:pt x="147828" y="812292"/>
                </a:lnTo>
                <a:lnTo>
                  <a:pt x="141732" y="810768"/>
                </a:lnTo>
                <a:lnTo>
                  <a:pt x="134112" y="809244"/>
                </a:lnTo>
                <a:lnTo>
                  <a:pt x="164592" y="809244"/>
                </a:lnTo>
                <a:lnTo>
                  <a:pt x="158496" y="8122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668970" y="575343"/>
            <a:ext cx="323352" cy="570135"/>
          </a:xfrm>
          <a:custGeom>
            <a:avLst/>
            <a:gdLst/>
            <a:ahLst/>
            <a:cxnLst/>
            <a:rect l="l" t="t" r="r" b="b"/>
            <a:pathLst>
              <a:path w="228600" h="806450">
                <a:moveTo>
                  <a:pt x="35052" y="71628"/>
                </a:moveTo>
                <a:lnTo>
                  <a:pt x="0" y="50292"/>
                </a:lnTo>
                <a:lnTo>
                  <a:pt x="0" y="42672"/>
                </a:lnTo>
                <a:lnTo>
                  <a:pt x="39290" y="17049"/>
                </a:lnTo>
                <a:lnTo>
                  <a:pt x="86868" y="7620"/>
                </a:lnTo>
                <a:lnTo>
                  <a:pt x="146113" y="2095"/>
                </a:lnTo>
                <a:lnTo>
                  <a:pt x="195072" y="0"/>
                </a:lnTo>
                <a:lnTo>
                  <a:pt x="202692" y="0"/>
                </a:lnTo>
                <a:lnTo>
                  <a:pt x="210312" y="3048"/>
                </a:lnTo>
                <a:lnTo>
                  <a:pt x="225552" y="15240"/>
                </a:lnTo>
                <a:lnTo>
                  <a:pt x="228600" y="21336"/>
                </a:lnTo>
                <a:lnTo>
                  <a:pt x="228600" y="39624"/>
                </a:lnTo>
                <a:lnTo>
                  <a:pt x="225552" y="45720"/>
                </a:lnTo>
                <a:lnTo>
                  <a:pt x="219456" y="50292"/>
                </a:lnTo>
                <a:lnTo>
                  <a:pt x="213360" y="56388"/>
                </a:lnTo>
                <a:lnTo>
                  <a:pt x="147828" y="56388"/>
                </a:lnTo>
                <a:lnTo>
                  <a:pt x="148743" y="65532"/>
                </a:lnTo>
                <a:lnTo>
                  <a:pt x="92964" y="65532"/>
                </a:lnTo>
                <a:lnTo>
                  <a:pt x="35052" y="71628"/>
                </a:lnTo>
                <a:close/>
              </a:path>
              <a:path w="228600" h="806450">
                <a:moveTo>
                  <a:pt x="205740" y="57912"/>
                </a:moveTo>
                <a:lnTo>
                  <a:pt x="196596" y="57912"/>
                </a:lnTo>
                <a:lnTo>
                  <a:pt x="158496" y="56388"/>
                </a:lnTo>
                <a:lnTo>
                  <a:pt x="213360" y="56388"/>
                </a:lnTo>
                <a:lnTo>
                  <a:pt x="205740" y="57912"/>
                </a:lnTo>
                <a:close/>
              </a:path>
              <a:path w="228600" h="806450">
                <a:moveTo>
                  <a:pt x="140208" y="806196"/>
                </a:moveTo>
                <a:lnTo>
                  <a:pt x="108775" y="772668"/>
                </a:lnTo>
                <a:lnTo>
                  <a:pt x="106680" y="754380"/>
                </a:lnTo>
                <a:lnTo>
                  <a:pt x="114300" y="585216"/>
                </a:lnTo>
                <a:lnTo>
                  <a:pt x="113990" y="554355"/>
                </a:lnTo>
                <a:lnTo>
                  <a:pt x="112966" y="516636"/>
                </a:lnTo>
                <a:lnTo>
                  <a:pt x="111085" y="472059"/>
                </a:lnTo>
                <a:lnTo>
                  <a:pt x="108204" y="420624"/>
                </a:lnTo>
                <a:lnTo>
                  <a:pt x="104441" y="369189"/>
                </a:lnTo>
                <a:lnTo>
                  <a:pt x="102108" y="324612"/>
                </a:lnTo>
                <a:lnTo>
                  <a:pt x="100917" y="286893"/>
                </a:lnTo>
                <a:lnTo>
                  <a:pt x="100584" y="256032"/>
                </a:lnTo>
                <a:lnTo>
                  <a:pt x="102108" y="164592"/>
                </a:lnTo>
                <a:lnTo>
                  <a:pt x="101536" y="129397"/>
                </a:lnTo>
                <a:lnTo>
                  <a:pt x="99822" y="101346"/>
                </a:lnTo>
                <a:lnTo>
                  <a:pt x="96964" y="80152"/>
                </a:lnTo>
                <a:lnTo>
                  <a:pt x="92964" y="65532"/>
                </a:lnTo>
                <a:lnTo>
                  <a:pt x="148743" y="65532"/>
                </a:lnTo>
                <a:lnTo>
                  <a:pt x="150947" y="87558"/>
                </a:lnTo>
                <a:lnTo>
                  <a:pt x="153352" y="119443"/>
                </a:lnTo>
                <a:lnTo>
                  <a:pt x="154900" y="152185"/>
                </a:lnTo>
                <a:lnTo>
                  <a:pt x="155448" y="185928"/>
                </a:lnTo>
                <a:lnTo>
                  <a:pt x="152400" y="323088"/>
                </a:lnTo>
                <a:lnTo>
                  <a:pt x="163068" y="565404"/>
                </a:lnTo>
                <a:lnTo>
                  <a:pt x="170688" y="755904"/>
                </a:lnTo>
                <a:lnTo>
                  <a:pt x="168925" y="777906"/>
                </a:lnTo>
                <a:lnTo>
                  <a:pt x="163449" y="793623"/>
                </a:lnTo>
                <a:lnTo>
                  <a:pt x="153971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039747" y="470832"/>
            <a:ext cx="267664" cy="669348"/>
          </a:xfrm>
          <a:custGeom>
            <a:avLst/>
            <a:gdLst/>
            <a:ahLst/>
            <a:cxnLst/>
            <a:rect l="l" t="t" r="r" b="b"/>
            <a:pathLst>
              <a:path w="189230" h="946785">
                <a:moveTo>
                  <a:pt x="82296" y="77724"/>
                </a:moveTo>
                <a:lnTo>
                  <a:pt x="47244" y="54483"/>
                </a:lnTo>
                <a:lnTo>
                  <a:pt x="44196" y="39624"/>
                </a:lnTo>
                <a:lnTo>
                  <a:pt x="45029" y="31908"/>
                </a:lnTo>
                <a:lnTo>
                  <a:pt x="76104" y="833"/>
                </a:lnTo>
                <a:lnTo>
                  <a:pt x="83820" y="0"/>
                </a:lnTo>
                <a:lnTo>
                  <a:pt x="91535" y="833"/>
                </a:lnTo>
                <a:lnTo>
                  <a:pt x="121110" y="33194"/>
                </a:lnTo>
                <a:lnTo>
                  <a:pt x="121920" y="41148"/>
                </a:lnTo>
                <a:lnTo>
                  <a:pt x="121086" y="48839"/>
                </a:lnTo>
                <a:lnTo>
                  <a:pt x="90011" y="77128"/>
                </a:lnTo>
                <a:lnTo>
                  <a:pt x="82296" y="77724"/>
                </a:lnTo>
                <a:close/>
              </a:path>
              <a:path w="189230" h="946785">
                <a:moveTo>
                  <a:pt x="32004" y="216408"/>
                </a:moveTo>
                <a:lnTo>
                  <a:pt x="24384" y="216408"/>
                </a:lnTo>
                <a:lnTo>
                  <a:pt x="13501" y="214717"/>
                </a:lnTo>
                <a:lnTo>
                  <a:pt x="5905" y="209740"/>
                </a:lnTo>
                <a:lnTo>
                  <a:pt x="1452" y="201620"/>
                </a:lnTo>
                <a:lnTo>
                  <a:pt x="0" y="190500"/>
                </a:lnTo>
                <a:lnTo>
                  <a:pt x="881" y="183927"/>
                </a:lnTo>
                <a:lnTo>
                  <a:pt x="33337" y="159639"/>
                </a:lnTo>
                <a:lnTo>
                  <a:pt x="75390" y="150804"/>
                </a:lnTo>
                <a:lnTo>
                  <a:pt x="120396" y="146304"/>
                </a:lnTo>
                <a:lnTo>
                  <a:pt x="130730" y="146875"/>
                </a:lnTo>
                <a:lnTo>
                  <a:pt x="160020" y="167640"/>
                </a:lnTo>
                <a:lnTo>
                  <a:pt x="160020" y="182880"/>
                </a:lnTo>
                <a:lnTo>
                  <a:pt x="158496" y="190500"/>
                </a:lnTo>
                <a:lnTo>
                  <a:pt x="153924" y="195072"/>
                </a:lnTo>
                <a:lnTo>
                  <a:pt x="149352" y="201168"/>
                </a:lnTo>
                <a:lnTo>
                  <a:pt x="146304" y="202692"/>
                </a:lnTo>
                <a:lnTo>
                  <a:pt x="111252" y="202692"/>
                </a:lnTo>
                <a:lnTo>
                  <a:pt x="105156" y="204216"/>
                </a:lnTo>
                <a:lnTo>
                  <a:pt x="99060" y="210312"/>
                </a:lnTo>
                <a:lnTo>
                  <a:pt x="98679" y="211836"/>
                </a:lnTo>
                <a:lnTo>
                  <a:pt x="48768" y="211836"/>
                </a:lnTo>
                <a:lnTo>
                  <a:pt x="39624" y="214884"/>
                </a:lnTo>
                <a:lnTo>
                  <a:pt x="32004" y="216408"/>
                </a:lnTo>
                <a:close/>
              </a:path>
              <a:path w="189230" h="946785">
                <a:moveTo>
                  <a:pt x="143256" y="204216"/>
                </a:moveTo>
                <a:lnTo>
                  <a:pt x="135636" y="204216"/>
                </a:lnTo>
                <a:lnTo>
                  <a:pt x="117348" y="202692"/>
                </a:lnTo>
                <a:lnTo>
                  <a:pt x="146304" y="202692"/>
                </a:lnTo>
                <a:lnTo>
                  <a:pt x="143256" y="204216"/>
                </a:lnTo>
                <a:close/>
              </a:path>
              <a:path w="189230" h="946785">
                <a:moveTo>
                  <a:pt x="177736" y="891540"/>
                </a:moveTo>
                <a:lnTo>
                  <a:pt x="53340" y="891540"/>
                </a:lnTo>
                <a:lnTo>
                  <a:pt x="60221" y="889849"/>
                </a:lnTo>
                <a:lnTo>
                  <a:pt x="64960" y="884872"/>
                </a:lnTo>
                <a:lnTo>
                  <a:pt x="67698" y="876752"/>
                </a:lnTo>
                <a:lnTo>
                  <a:pt x="68580" y="865632"/>
                </a:lnTo>
                <a:lnTo>
                  <a:pt x="68214" y="830177"/>
                </a:lnTo>
                <a:lnTo>
                  <a:pt x="67116" y="787920"/>
                </a:lnTo>
                <a:lnTo>
                  <a:pt x="65288" y="739005"/>
                </a:lnTo>
                <a:lnTo>
                  <a:pt x="62727" y="683581"/>
                </a:lnTo>
                <a:lnTo>
                  <a:pt x="59436" y="621792"/>
                </a:lnTo>
                <a:lnTo>
                  <a:pt x="55985" y="560002"/>
                </a:lnTo>
                <a:lnTo>
                  <a:pt x="53047" y="504578"/>
                </a:lnTo>
                <a:lnTo>
                  <a:pt x="50767" y="455663"/>
                </a:lnTo>
                <a:lnTo>
                  <a:pt x="49292" y="413406"/>
                </a:lnTo>
                <a:lnTo>
                  <a:pt x="48768" y="377952"/>
                </a:lnTo>
                <a:lnTo>
                  <a:pt x="51816" y="269748"/>
                </a:lnTo>
                <a:lnTo>
                  <a:pt x="51554" y="253198"/>
                </a:lnTo>
                <a:lnTo>
                  <a:pt x="50863" y="237934"/>
                </a:lnTo>
                <a:lnTo>
                  <a:pt x="49887" y="224099"/>
                </a:lnTo>
                <a:lnTo>
                  <a:pt x="48768" y="211836"/>
                </a:lnTo>
                <a:lnTo>
                  <a:pt x="98679" y="211836"/>
                </a:lnTo>
                <a:lnTo>
                  <a:pt x="97536" y="216408"/>
                </a:lnTo>
                <a:lnTo>
                  <a:pt x="97660" y="237934"/>
                </a:lnTo>
                <a:lnTo>
                  <a:pt x="97909" y="262643"/>
                </a:lnTo>
                <a:lnTo>
                  <a:pt x="99003" y="305364"/>
                </a:lnTo>
                <a:lnTo>
                  <a:pt x="100774" y="353758"/>
                </a:lnTo>
                <a:lnTo>
                  <a:pt x="103180" y="407867"/>
                </a:lnTo>
                <a:lnTo>
                  <a:pt x="106179" y="467733"/>
                </a:lnTo>
                <a:lnTo>
                  <a:pt x="109728" y="533400"/>
                </a:lnTo>
                <a:lnTo>
                  <a:pt x="113919" y="599178"/>
                </a:lnTo>
                <a:lnTo>
                  <a:pt x="117348" y="659327"/>
                </a:lnTo>
                <a:lnTo>
                  <a:pt x="120015" y="713803"/>
                </a:lnTo>
                <a:lnTo>
                  <a:pt x="121920" y="762564"/>
                </a:lnTo>
                <a:lnTo>
                  <a:pt x="123063" y="805568"/>
                </a:lnTo>
                <a:lnTo>
                  <a:pt x="123444" y="842772"/>
                </a:lnTo>
                <a:lnTo>
                  <a:pt x="123444" y="883920"/>
                </a:lnTo>
                <a:lnTo>
                  <a:pt x="157527" y="883920"/>
                </a:lnTo>
                <a:lnTo>
                  <a:pt x="163901" y="884682"/>
                </a:lnTo>
                <a:lnTo>
                  <a:pt x="177736" y="891540"/>
                </a:lnTo>
                <a:close/>
              </a:path>
              <a:path w="189230" h="946785">
                <a:moveTo>
                  <a:pt x="157527" y="883920"/>
                </a:moveTo>
                <a:lnTo>
                  <a:pt x="123444" y="883920"/>
                </a:lnTo>
                <a:lnTo>
                  <a:pt x="129540" y="882396"/>
                </a:lnTo>
                <a:lnTo>
                  <a:pt x="144780" y="882396"/>
                </a:lnTo>
                <a:lnTo>
                  <a:pt x="157527" y="883920"/>
                </a:lnTo>
                <a:close/>
              </a:path>
              <a:path w="189230" h="946785">
                <a:moveTo>
                  <a:pt x="89916" y="946404"/>
                </a:moveTo>
                <a:lnTo>
                  <a:pt x="50792" y="944403"/>
                </a:lnTo>
                <a:lnTo>
                  <a:pt x="22669" y="938403"/>
                </a:lnTo>
                <a:lnTo>
                  <a:pt x="5691" y="928401"/>
                </a:lnTo>
                <a:lnTo>
                  <a:pt x="0" y="914400"/>
                </a:lnTo>
                <a:lnTo>
                  <a:pt x="2000" y="903517"/>
                </a:lnTo>
                <a:lnTo>
                  <a:pt x="8001" y="895921"/>
                </a:lnTo>
                <a:lnTo>
                  <a:pt x="18002" y="891468"/>
                </a:lnTo>
                <a:lnTo>
                  <a:pt x="32004" y="890016"/>
                </a:lnTo>
                <a:lnTo>
                  <a:pt x="53340" y="891540"/>
                </a:lnTo>
                <a:lnTo>
                  <a:pt x="177736" y="891540"/>
                </a:lnTo>
                <a:lnTo>
                  <a:pt x="186142" y="902970"/>
                </a:lnTo>
                <a:lnTo>
                  <a:pt x="188976" y="918972"/>
                </a:lnTo>
                <a:lnTo>
                  <a:pt x="188976" y="925068"/>
                </a:lnTo>
                <a:lnTo>
                  <a:pt x="161544" y="943356"/>
                </a:lnTo>
                <a:lnTo>
                  <a:pt x="89916" y="9464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5256" y="569955"/>
            <a:ext cx="412274" cy="583154"/>
          </a:xfrm>
          <a:custGeom>
            <a:avLst/>
            <a:gdLst/>
            <a:ahLst/>
            <a:cxnLst/>
            <a:rect l="l" t="t" r="r" b="b"/>
            <a:pathLst>
              <a:path w="291464" h="824864">
                <a:moveTo>
                  <a:pt x="166116" y="824484"/>
                </a:moveTo>
                <a:lnTo>
                  <a:pt x="119824" y="816768"/>
                </a:lnTo>
                <a:lnTo>
                  <a:pt x="83820" y="793623"/>
                </a:lnTo>
                <a:lnTo>
                  <a:pt x="57578" y="761928"/>
                </a:lnTo>
                <a:lnTo>
                  <a:pt x="36576" y="716280"/>
                </a:lnTo>
                <a:lnTo>
                  <a:pt x="20502" y="663559"/>
                </a:lnTo>
                <a:lnTo>
                  <a:pt x="10841" y="608504"/>
                </a:lnTo>
                <a:lnTo>
                  <a:pt x="6096" y="565404"/>
                </a:lnTo>
                <a:lnTo>
                  <a:pt x="3214" y="526589"/>
                </a:lnTo>
                <a:lnTo>
                  <a:pt x="1333" y="485775"/>
                </a:lnTo>
                <a:lnTo>
                  <a:pt x="309" y="443245"/>
                </a:lnTo>
                <a:lnTo>
                  <a:pt x="0" y="399288"/>
                </a:lnTo>
                <a:lnTo>
                  <a:pt x="0" y="272796"/>
                </a:lnTo>
                <a:lnTo>
                  <a:pt x="547" y="243625"/>
                </a:lnTo>
                <a:lnTo>
                  <a:pt x="2095" y="217741"/>
                </a:lnTo>
                <a:lnTo>
                  <a:pt x="4500" y="195000"/>
                </a:lnTo>
                <a:lnTo>
                  <a:pt x="7620" y="175260"/>
                </a:lnTo>
                <a:lnTo>
                  <a:pt x="6500" y="166377"/>
                </a:lnTo>
                <a:lnTo>
                  <a:pt x="5524" y="157924"/>
                </a:lnTo>
                <a:lnTo>
                  <a:pt x="4833" y="149756"/>
                </a:lnTo>
                <a:lnTo>
                  <a:pt x="4572" y="141732"/>
                </a:lnTo>
                <a:lnTo>
                  <a:pt x="7691" y="111180"/>
                </a:lnTo>
                <a:lnTo>
                  <a:pt x="32218" y="59221"/>
                </a:lnTo>
                <a:lnTo>
                  <a:pt x="78771" y="21859"/>
                </a:lnTo>
                <a:lnTo>
                  <a:pt x="138207" y="2524"/>
                </a:lnTo>
                <a:lnTo>
                  <a:pt x="172212" y="0"/>
                </a:lnTo>
                <a:lnTo>
                  <a:pt x="184785" y="857"/>
                </a:lnTo>
                <a:lnTo>
                  <a:pt x="222504" y="13716"/>
                </a:lnTo>
                <a:lnTo>
                  <a:pt x="246888" y="51816"/>
                </a:lnTo>
                <a:lnTo>
                  <a:pt x="246888" y="59436"/>
                </a:lnTo>
                <a:lnTo>
                  <a:pt x="246126" y="60960"/>
                </a:lnTo>
                <a:lnTo>
                  <a:pt x="164592" y="60960"/>
                </a:lnTo>
                <a:lnTo>
                  <a:pt x="136945" y="63269"/>
                </a:lnTo>
                <a:lnTo>
                  <a:pt x="95369" y="82176"/>
                </a:lnTo>
                <a:lnTo>
                  <a:pt x="73175" y="119586"/>
                </a:lnTo>
                <a:lnTo>
                  <a:pt x="62364" y="180070"/>
                </a:lnTo>
                <a:lnTo>
                  <a:pt x="60960" y="219456"/>
                </a:lnTo>
                <a:lnTo>
                  <a:pt x="64008" y="292608"/>
                </a:lnTo>
                <a:lnTo>
                  <a:pt x="54864" y="365760"/>
                </a:lnTo>
                <a:lnTo>
                  <a:pt x="55173" y="447341"/>
                </a:lnTo>
                <a:lnTo>
                  <a:pt x="56197" y="493014"/>
                </a:lnTo>
                <a:lnTo>
                  <a:pt x="63269" y="572976"/>
                </a:lnTo>
                <a:lnTo>
                  <a:pt x="71628" y="624840"/>
                </a:lnTo>
                <a:lnTo>
                  <a:pt x="74199" y="640032"/>
                </a:lnTo>
                <a:lnTo>
                  <a:pt x="85344" y="678180"/>
                </a:lnTo>
                <a:lnTo>
                  <a:pt x="106680" y="720852"/>
                </a:lnTo>
                <a:lnTo>
                  <a:pt x="136398" y="749617"/>
                </a:lnTo>
                <a:lnTo>
                  <a:pt x="175260" y="758952"/>
                </a:lnTo>
                <a:lnTo>
                  <a:pt x="287855" y="758952"/>
                </a:lnTo>
                <a:lnTo>
                  <a:pt x="287369" y="762166"/>
                </a:lnTo>
                <a:lnTo>
                  <a:pt x="257651" y="800409"/>
                </a:lnTo>
                <a:lnTo>
                  <a:pt x="216265" y="818697"/>
                </a:lnTo>
                <a:lnTo>
                  <a:pt x="183213" y="823888"/>
                </a:lnTo>
                <a:lnTo>
                  <a:pt x="166116" y="824484"/>
                </a:lnTo>
                <a:close/>
              </a:path>
              <a:path w="291464" h="824864">
                <a:moveTo>
                  <a:pt x="208788" y="76200"/>
                </a:moveTo>
                <a:lnTo>
                  <a:pt x="198477" y="75342"/>
                </a:lnTo>
                <a:lnTo>
                  <a:pt x="190309" y="72771"/>
                </a:lnTo>
                <a:lnTo>
                  <a:pt x="184142" y="68484"/>
                </a:lnTo>
                <a:lnTo>
                  <a:pt x="179832" y="62484"/>
                </a:lnTo>
                <a:lnTo>
                  <a:pt x="164592" y="62484"/>
                </a:lnTo>
                <a:lnTo>
                  <a:pt x="164592" y="60960"/>
                </a:lnTo>
                <a:lnTo>
                  <a:pt x="246126" y="60960"/>
                </a:lnTo>
                <a:lnTo>
                  <a:pt x="218241" y="75676"/>
                </a:lnTo>
                <a:lnTo>
                  <a:pt x="208788" y="76200"/>
                </a:lnTo>
                <a:close/>
              </a:path>
              <a:path w="291464" h="824864">
                <a:moveTo>
                  <a:pt x="287855" y="758952"/>
                </a:moveTo>
                <a:lnTo>
                  <a:pt x="175260" y="758952"/>
                </a:lnTo>
                <a:lnTo>
                  <a:pt x="184975" y="757809"/>
                </a:lnTo>
                <a:lnTo>
                  <a:pt x="195834" y="754380"/>
                </a:lnTo>
                <a:lnTo>
                  <a:pt x="207835" y="748665"/>
                </a:lnTo>
                <a:lnTo>
                  <a:pt x="220980" y="740664"/>
                </a:lnTo>
                <a:lnTo>
                  <a:pt x="233838" y="732663"/>
                </a:lnTo>
                <a:lnTo>
                  <a:pt x="244983" y="726948"/>
                </a:lnTo>
                <a:lnTo>
                  <a:pt x="254412" y="723519"/>
                </a:lnTo>
                <a:lnTo>
                  <a:pt x="262128" y="722376"/>
                </a:lnTo>
                <a:lnTo>
                  <a:pt x="269009" y="723257"/>
                </a:lnTo>
                <a:lnTo>
                  <a:pt x="276034" y="725995"/>
                </a:lnTo>
                <a:lnTo>
                  <a:pt x="283344" y="730734"/>
                </a:lnTo>
                <a:lnTo>
                  <a:pt x="291084" y="737616"/>
                </a:lnTo>
                <a:lnTo>
                  <a:pt x="287855" y="75895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826570" y="578574"/>
            <a:ext cx="407783" cy="561606"/>
          </a:xfrm>
          <a:custGeom>
            <a:avLst/>
            <a:gdLst/>
            <a:ahLst/>
            <a:cxnLst/>
            <a:rect l="l" t="t" r="r" b="b"/>
            <a:pathLst>
              <a:path w="288289" h="794385">
                <a:moveTo>
                  <a:pt x="45720" y="783336"/>
                </a:moveTo>
                <a:lnTo>
                  <a:pt x="27432" y="781931"/>
                </a:lnTo>
                <a:lnTo>
                  <a:pt x="13716" y="777811"/>
                </a:lnTo>
                <a:lnTo>
                  <a:pt x="4572" y="771120"/>
                </a:lnTo>
                <a:lnTo>
                  <a:pt x="0" y="762000"/>
                </a:lnTo>
                <a:lnTo>
                  <a:pt x="8001" y="741140"/>
                </a:lnTo>
                <a:lnTo>
                  <a:pt x="18288" y="699135"/>
                </a:lnTo>
                <a:lnTo>
                  <a:pt x="30861" y="635984"/>
                </a:lnTo>
                <a:lnTo>
                  <a:pt x="45720" y="551688"/>
                </a:lnTo>
                <a:lnTo>
                  <a:pt x="56656" y="490085"/>
                </a:lnTo>
                <a:lnTo>
                  <a:pt x="75819" y="381190"/>
                </a:lnTo>
                <a:lnTo>
                  <a:pt x="84215" y="333812"/>
                </a:lnTo>
                <a:lnTo>
                  <a:pt x="91933" y="291091"/>
                </a:lnTo>
                <a:lnTo>
                  <a:pt x="99060" y="252984"/>
                </a:lnTo>
                <a:lnTo>
                  <a:pt x="109632" y="201525"/>
                </a:lnTo>
                <a:lnTo>
                  <a:pt x="120777" y="154495"/>
                </a:lnTo>
                <a:lnTo>
                  <a:pt x="132492" y="111752"/>
                </a:lnTo>
                <a:lnTo>
                  <a:pt x="144780" y="73152"/>
                </a:lnTo>
                <a:lnTo>
                  <a:pt x="168783" y="18288"/>
                </a:lnTo>
                <a:lnTo>
                  <a:pt x="190500" y="0"/>
                </a:lnTo>
                <a:lnTo>
                  <a:pt x="201334" y="571"/>
                </a:lnTo>
                <a:lnTo>
                  <a:pt x="210883" y="2286"/>
                </a:lnTo>
                <a:lnTo>
                  <a:pt x="219003" y="5143"/>
                </a:lnTo>
                <a:lnTo>
                  <a:pt x="225552" y="9144"/>
                </a:lnTo>
                <a:lnTo>
                  <a:pt x="226718" y="35671"/>
                </a:lnTo>
                <a:lnTo>
                  <a:pt x="230314" y="78486"/>
                </a:lnTo>
                <a:lnTo>
                  <a:pt x="236481" y="137302"/>
                </a:lnTo>
                <a:lnTo>
                  <a:pt x="237736" y="147828"/>
                </a:lnTo>
                <a:lnTo>
                  <a:pt x="185928" y="147828"/>
                </a:lnTo>
                <a:lnTo>
                  <a:pt x="164973" y="204216"/>
                </a:lnTo>
                <a:lnTo>
                  <a:pt x="152066" y="261413"/>
                </a:lnTo>
                <a:lnTo>
                  <a:pt x="137160" y="338328"/>
                </a:lnTo>
                <a:lnTo>
                  <a:pt x="123801" y="416313"/>
                </a:lnTo>
                <a:lnTo>
                  <a:pt x="113728" y="478726"/>
                </a:lnTo>
                <a:lnTo>
                  <a:pt x="107370" y="525422"/>
                </a:lnTo>
                <a:lnTo>
                  <a:pt x="105156" y="556260"/>
                </a:lnTo>
                <a:lnTo>
                  <a:pt x="126015" y="561379"/>
                </a:lnTo>
                <a:lnTo>
                  <a:pt x="145161" y="565213"/>
                </a:lnTo>
                <a:lnTo>
                  <a:pt x="162591" y="567618"/>
                </a:lnTo>
                <a:lnTo>
                  <a:pt x="178308" y="568452"/>
                </a:lnTo>
                <a:lnTo>
                  <a:pt x="275399" y="568452"/>
                </a:lnTo>
                <a:lnTo>
                  <a:pt x="278641" y="603504"/>
                </a:lnTo>
                <a:lnTo>
                  <a:pt x="97536" y="603504"/>
                </a:lnTo>
                <a:lnTo>
                  <a:pt x="92321" y="613552"/>
                </a:lnTo>
                <a:lnTo>
                  <a:pt x="79248" y="656844"/>
                </a:lnTo>
                <a:lnTo>
                  <a:pt x="68961" y="709564"/>
                </a:lnTo>
                <a:lnTo>
                  <a:pt x="65532" y="726948"/>
                </a:lnTo>
                <a:lnTo>
                  <a:pt x="61579" y="744116"/>
                </a:lnTo>
                <a:lnTo>
                  <a:pt x="56769" y="759142"/>
                </a:lnTo>
                <a:lnTo>
                  <a:pt x="51387" y="772167"/>
                </a:lnTo>
                <a:lnTo>
                  <a:pt x="45720" y="783336"/>
                </a:lnTo>
                <a:close/>
              </a:path>
              <a:path w="288289" h="794385">
                <a:moveTo>
                  <a:pt x="275399" y="568452"/>
                </a:moveTo>
                <a:lnTo>
                  <a:pt x="178308" y="568452"/>
                </a:lnTo>
                <a:lnTo>
                  <a:pt x="192024" y="568166"/>
                </a:lnTo>
                <a:lnTo>
                  <a:pt x="203454" y="567309"/>
                </a:lnTo>
                <a:lnTo>
                  <a:pt x="212598" y="565880"/>
                </a:lnTo>
                <a:lnTo>
                  <a:pt x="219456" y="563880"/>
                </a:lnTo>
                <a:lnTo>
                  <a:pt x="218646" y="549021"/>
                </a:lnTo>
                <a:lnTo>
                  <a:pt x="216408" y="525018"/>
                </a:lnTo>
                <a:lnTo>
                  <a:pt x="213026" y="491871"/>
                </a:lnTo>
                <a:lnTo>
                  <a:pt x="208788" y="449580"/>
                </a:lnTo>
                <a:lnTo>
                  <a:pt x="204454" y="403288"/>
                </a:lnTo>
                <a:lnTo>
                  <a:pt x="200406" y="358140"/>
                </a:lnTo>
                <a:lnTo>
                  <a:pt x="196357" y="314134"/>
                </a:lnTo>
                <a:lnTo>
                  <a:pt x="192024" y="271272"/>
                </a:lnTo>
                <a:lnTo>
                  <a:pt x="186499" y="203644"/>
                </a:lnTo>
                <a:lnTo>
                  <a:pt x="184951" y="182332"/>
                </a:lnTo>
                <a:lnTo>
                  <a:pt x="184404" y="169164"/>
                </a:lnTo>
                <a:lnTo>
                  <a:pt x="184404" y="150876"/>
                </a:lnTo>
                <a:lnTo>
                  <a:pt x="185928" y="147828"/>
                </a:lnTo>
                <a:lnTo>
                  <a:pt x="237736" y="147828"/>
                </a:lnTo>
                <a:lnTo>
                  <a:pt x="245364" y="211836"/>
                </a:lnTo>
                <a:lnTo>
                  <a:pt x="254484" y="287845"/>
                </a:lnTo>
                <a:lnTo>
                  <a:pt x="261175" y="348996"/>
                </a:lnTo>
                <a:lnTo>
                  <a:pt x="265295" y="395287"/>
                </a:lnTo>
                <a:lnTo>
                  <a:pt x="266700" y="426720"/>
                </a:lnTo>
                <a:lnTo>
                  <a:pt x="267295" y="455628"/>
                </a:lnTo>
                <a:lnTo>
                  <a:pt x="269176" y="492252"/>
                </a:lnTo>
                <a:lnTo>
                  <a:pt x="272486" y="536876"/>
                </a:lnTo>
                <a:lnTo>
                  <a:pt x="275399" y="568452"/>
                </a:lnTo>
                <a:close/>
              </a:path>
              <a:path w="288289" h="794385">
                <a:moveTo>
                  <a:pt x="252984" y="794004"/>
                </a:moveTo>
                <a:lnTo>
                  <a:pt x="238982" y="792289"/>
                </a:lnTo>
                <a:lnTo>
                  <a:pt x="228981" y="787146"/>
                </a:lnTo>
                <a:lnTo>
                  <a:pt x="222980" y="778573"/>
                </a:lnTo>
                <a:lnTo>
                  <a:pt x="220980" y="766572"/>
                </a:lnTo>
                <a:lnTo>
                  <a:pt x="220980" y="629412"/>
                </a:lnTo>
                <a:lnTo>
                  <a:pt x="211788" y="624863"/>
                </a:lnTo>
                <a:lnTo>
                  <a:pt x="148542" y="608647"/>
                </a:lnTo>
                <a:lnTo>
                  <a:pt x="97536" y="603504"/>
                </a:lnTo>
                <a:lnTo>
                  <a:pt x="278641" y="603504"/>
                </a:lnTo>
                <a:lnTo>
                  <a:pt x="282249" y="642366"/>
                </a:lnTo>
                <a:lnTo>
                  <a:pt x="285559" y="688086"/>
                </a:lnTo>
                <a:lnTo>
                  <a:pt x="287440" y="726948"/>
                </a:lnTo>
                <a:lnTo>
                  <a:pt x="288036" y="758952"/>
                </a:lnTo>
                <a:lnTo>
                  <a:pt x="285988" y="774715"/>
                </a:lnTo>
                <a:lnTo>
                  <a:pt x="279654" y="785622"/>
                </a:lnTo>
                <a:lnTo>
                  <a:pt x="268747" y="791956"/>
                </a:lnTo>
                <a:lnTo>
                  <a:pt x="252984" y="79400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335312" y="573188"/>
            <a:ext cx="319759" cy="575521"/>
          </a:xfrm>
          <a:custGeom>
            <a:avLst/>
            <a:gdLst/>
            <a:ahLst/>
            <a:cxnLst/>
            <a:rect l="l" t="t" r="r" b="b"/>
            <a:pathLst>
              <a:path w="226060" h="814069">
                <a:moveTo>
                  <a:pt x="39624" y="809244"/>
                </a:moveTo>
                <a:lnTo>
                  <a:pt x="19812" y="809244"/>
                </a:lnTo>
                <a:lnTo>
                  <a:pt x="12192" y="806196"/>
                </a:lnTo>
                <a:lnTo>
                  <a:pt x="7620" y="801624"/>
                </a:lnTo>
                <a:lnTo>
                  <a:pt x="3048" y="795528"/>
                </a:lnTo>
                <a:lnTo>
                  <a:pt x="0" y="787908"/>
                </a:lnTo>
                <a:lnTo>
                  <a:pt x="56" y="763524"/>
                </a:lnTo>
                <a:lnTo>
                  <a:pt x="4493" y="163068"/>
                </a:lnTo>
                <a:lnTo>
                  <a:pt x="4572" y="13716"/>
                </a:lnTo>
                <a:lnTo>
                  <a:pt x="36576" y="0"/>
                </a:lnTo>
                <a:lnTo>
                  <a:pt x="47124" y="595"/>
                </a:lnTo>
                <a:lnTo>
                  <a:pt x="91654" y="16025"/>
                </a:lnTo>
                <a:lnTo>
                  <a:pt x="125706" y="47529"/>
                </a:lnTo>
                <a:lnTo>
                  <a:pt x="126534" y="48768"/>
                </a:lnTo>
                <a:lnTo>
                  <a:pt x="57912" y="48768"/>
                </a:lnTo>
                <a:lnTo>
                  <a:pt x="53405" y="260556"/>
                </a:lnTo>
                <a:lnTo>
                  <a:pt x="53340" y="312420"/>
                </a:lnTo>
                <a:lnTo>
                  <a:pt x="130896" y="312420"/>
                </a:lnTo>
                <a:lnTo>
                  <a:pt x="126492" y="323088"/>
                </a:lnTo>
                <a:lnTo>
                  <a:pt x="122467" y="334232"/>
                </a:lnTo>
                <a:lnTo>
                  <a:pt x="119443" y="342519"/>
                </a:lnTo>
                <a:lnTo>
                  <a:pt x="117276" y="347948"/>
                </a:lnTo>
                <a:lnTo>
                  <a:pt x="115824" y="350520"/>
                </a:lnTo>
                <a:lnTo>
                  <a:pt x="116370" y="359664"/>
                </a:lnTo>
                <a:lnTo>
                  <a:pt x="56388" y="359664"/>
                </a:lnTo>
                <a:lnTo>
                  <a:pt x="56388" y="786384"/>
                </a:lnTo>
                <a:lnTo>
                  <a:pt x="54864" y="795528"/>
                </a:lnTo>
                <a:lnTo>
                  <a:pt x="50292" y="800100"/>
                </a:lnTo>
                <a:lnTo>
                  <a:pt x="47244" y="806196"/>
                </a:lnTo>
                <a:lnTo>
                  <a:pt x="39624" y="809244"/>
                </a:lnTo>
                <a:close/>
              </a:path>
              <a:path w="226060" h="814069">
                <a:moveTo>
                  <a:pt x="130896" y="312420"/>
                </a:moveTo>
                <a:lnTo>
                  <a:pt x="53340" y="312420"/>
                </a:lnTo>
                <a:lnTo>
                  <a:pt x="62484" y="303847"/>
                </a:lnTo>
                <a:lnTo>
                  <a:pt x="71628" y="294132"/>
                </a:lnTo>
                <a:lnTo>
                  <a:pt x="80772" y="283273"/>
                </a:lnTo>
                <a:lnTo>
                  <a:pt x="89916" y="271272"/>
                </a:lnTo>
                <a:lnTo>
                  <a:pt x="105156" y="179832"/>
                </a:lnTo>
                <a:lnTo>
                  <a:pt x="106680" y="175260"/>
                </a:lnTo>
                <a:lnTo>
                  <a:pt x="106680" y="163068"/>
                </a:lnTo>
                <a:lnTo>
                  <a:pt x="106091" y="149756"/>
                </a:lnTo>
                <a:lnTo>
                  <a:pt x="97536" y="102108"/>
                </a:lnTo>
                <a:lnTo>
                  <a:pt x="80010" y="64579"/>
                </a:lnTo>
                <a:lnTo>
                  <a:pt x="57912" y="48768"/>
                </a:lnTo>
                <a:lnTo>
                  <a:pt x="126534" y="48768"/>
                </a:lnTo>
                <a:lnTo>
                  <a:pt x="153662" y="102179"/>
                </a:lnTo>
                <a:lnTo>
                  <a:pt x="163425" y="149756"/>
                </a:lnTo>
                <a:lnTo>
                  <a:pt x="164592" y="175260"/>
                </a:lnTo>
                <a:lnTo>
                  <a:pt x="163115" y="202168"/>
                </a:lnTo>
                <a:lnTo>
                  <a:pt x="158496" y="230505"/>
                </a:lnTo>
                <a:lnTo>
                  <a:pt x="150447" y="260556"/>
                </a:lnTo>
                <a:lnTo>
                  <a:pt x="138684" y="292608"/>
                </a:lnTo>
                <a:lnTo>
                  <a:pt x="136993" y="297799"/>
                </a:lnTo>
                <a:lnTo>
                  <a:pt x="134302" y="304419"/>
                </a:lnTo>
                <a:lnTo>
                  <a:pt x="130896" y="312420"/>
                </a:lnTo>
                <a:close/>
              </a:path>
              <a:path w="226060" h="814069">
                <a:moveTo>
                  <a:pt x="205740" y="813816"/>
                </a:moveTo>
                <a:lnTo>
                  <a:pt x="199644" y="813816"/>
                </a:lnTo>
                <a:lnTo>
                  <a:pt x="189618" y="812077"/>
                </a:lnTo>
                <a:lnTo>
                  <a:pt x="180022" y="806767"/>
                </a:lnTo>
                <a:lnTo>
                  <a:pt x="170711" y="797742"/>
                </a:lnTo>
                <a:lnTo>
                  <a:pt x="161544" y="784860"/>
                </a:lnTo>
                <a:lnTo>
                  <a:pt x="161544" y="781812"/>
                </a:lnTo>
                <a:lnTo>
                  <a:pt x="157846" y="747021"/>
                </a:lnTo>
                <a:lnTo>
                  <a:pt x="151271" y="706684"/>
                </a:lnTo>
                <a:lnTo>
                  <a:pt x="141732" y="660844"/>
                </a:lnTo>
                <a:lnTo>
                  <a:pt x="129144" y="609543"/>
                </a:lnTo>
                <a:lnTo>
                  <a:pt x="113425" y="552823"/>
                </a:lnTo>
                <a:lnTo>
                  <a:pt x="94488" y="490728"/>
                </a:lnTo>
                <a:lnTo>
                  <a:pt x="81891" y="449889"/>
                </a:lnTo>
                <a:lnTo>
                  <a:pt x="71437" y="414337"/>
                </a:lnTo>
                <a:lnTo>
                  <a:pt x="62984" y="384214"/>
                </a:lnTo>
                <a:lnTo>
                  <a:pt x="56388" y="359664"/>
                </a:lnTo>
                <a:lnTo>
                  <a:pt x="116370" y="359664"/>
                </a:lnTo>
                <a:lnTo>
                  <a:pt x="118371" y="393144"/>
                </a:lnTo>
                <a:lnTo>
                  <a:pt x="125920" y="441198"/>
                </a:lnTo>
                <a:lnTo>
                  <a:pt x="138326" y="494966"/>
                </a:lnTo>
                <a:lnTo>
                  <a:pt x="155448" y="554736"/>
                </a:lnTo>
                <a:lnTo>
                  <a:pt x="162901" y="577548"/>
                </a:lnTo>
                <a:lnTo>
                  <a:pt x="171640" y="604647"/>
                </a:lnTo>
                <a:lnTo>
                  <a:pt x="181808" y="635746"/>
                </a:lnTo>
                <a:lnTo>
                  <a:pt x="193548" y="670560"/>
                </a:lnTo>
                <a:lnTo>
                  <a:pt x="220980" y="750069"/>
                </a:lnTo>
                <a:lnTo>
                  <a:pt x="225552" y="763524"/>
                </a:lnTo>
                <a:lnTo>
                  <a:pt x="225552" y="766572"/>
                </a:lnTo>
                <a:lnTo>
                  <a:pt x="224980" y="782002"/>
                </a:lnTo>
                <a:lnTo>
                  <a:pt x="223266" y="794004"/>
                </a:lnTo>
                <a:lnTo>
                  <a:pt x="220408" y="802576"/>
                </a:lnTo>
                <a:lnTo>
                  <a:pt x="216408" y="807720"/>
                </a:lnTo>
                <a:lnTo>
                  <a:pt x="211836" y="812292"/>
                </a:lnTo>
                <a:lnTo>
                  <a:pt x="205740" y="8138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723335" y="575343"/>
            <a:ext cx="269460" cy="570135"/>
          </a:xfrm>
          <a:custGeom>
            <a:avLst/>
            <a:gdLst/>
            <a:ahLst/>
            <a:cxnLst/>
            <a:rect l="l" t="t" r="r" b="b"/>
            <a:pathLst>
              <a:path w="190500" h="806450">
                <a:moveTo>
                  <a:pt x="100584" y="806196"/>
                </a:moveTo>
                <a:lnTo>
                  <a:pt x="67056" y="806196"/>
                </a:lnTo>
                <a:lnTo>
                  <a:pt x="49363" y="805100"/>
                </a:lnTo>
                <a:lnTo>
                  <a:pt x="35242" y="802005"/>
                </a:lnTo>
                <a:lnTo>
                  <a:pt x="24836" y="797194"/>
                </a:lnTo>
                <a:lnTo>
                  <a:pt x="18288" y="790956"/>
                </a:lnTo>
                <a:lnTo>
                  <a:pt x="15240" y="778764"/>
                </a:lnTo>
                <a:lnTo>
                  <a:pt x="15240" y="156972"/>
                </a:lnTo>
                <a:lnTo>
                  <a:pt x="14692" y="147566"/>
                </a:lnTo>
                <a:lnTo>
                  <a:pt x="13144" y="135445"/>
                </a:lnTo>
                <a:lnTo>
                  <a:pt x="10739" y="120753"/>
                </a:lnTo>
                <a:lnTo>
                  <a:pt x="7620" y="103632"/>
                </a:lnTo>
                <a:lnTo>
                  <a:pt x="4500" y="87368"/>
                </a:lnTo>
                <a:lnTo>
                  <a:pt x="2095" y="72961"/>
                </a:lnTo>
                <a:lnTo>
                  <a:pt x="547" y="60555"/>
                </a:lnTo>
                <a:lnTo>
                  <a:pt x="0" y="50292"/>
                </a:lnTo>
                <a:lnTo>
                  <a:pt x="0" y="45720"/>
                </a:lnTo>
                <a:lnTo>
                  <a:pt x="25908" y="9144"/>
                </a:lnTo>
                <a:lnTo>
                  <a:pt x="105156" y="0"/>
                </a:lnTo>
                <a:lnTo>
                  <a:pt x="113157" y="571"/>
                </a:lnTo>
                <a:lnTo>
                  <a:pt x="149542" y="20383"/>
                </a:lnTo>
                <a:lnTo>
                  <a:pt x="153924" y="35052"/>
                </a:lnTo>
                <a:lnTo>
                  <a:pt x="150804" y="48172"/>
                </a:lnTo>
                <a:lnTo>
                  <a:pt x="141541" y="57721"/>
                </a:lnTo>
                <a:lnTo>
                  <a:pt x="126277" y="63555"/>
                </a:lnTo>
                <a:lnTo>
                  <a:pt x="105156" y="65532"/>
                </a:lnTo>
                <a:lnTo>
                  <a:pt x="64008" y="65532"/>
                </a:lnTo>
                <a:lnTo>
                  <a:pt x="71628" y="239268"/>
                </a:lnTo>
                <a:lnTo>
                  <a:pt x="70985" y="282559"/>
                </a:lnTo>
                <a:lnTo>
                  <a:pt x="68341" y="320016"/>
                </a:lnTo>
                <a:lnTo>
                  <a:pt x="67437" y="335851"/>
                </a:lnTo>
                <a:lnTo>
                  <a:pt x="67103" y="349115"/>
                </a:lnTo>
                <a:lnTo>
                  <a:pt x="67056" y="359664"/>
                </a:lnTo>
                <a:lnTo>
                  <a:pt x="137160" y="359664"/>
                </a:lnTo>
                <a:lnTo>
                  <a:pt x="144780" y="365760"/>
                </a:lnTo>
                <a:lnTo>
                  <a:pt x="147828" y="373380"/>
                </a:lnTo>
                <a:lnTo>
                  <a:pt x="147828" y="388620"/>
                </a:lnTo>
                <a:lnTo>
                  <a:pt x="144780" y="396240"/>
                </a:lnTo>
                <a:lnTo>
                  <a:pt x="140208" y="403860"/>
                </a:lnTo>
                <a:lnTo>
                  <a:pt x="134112" y="409956"/>
                </a:lnTo>
                <a:lnTo>
                  <a:pt x="131064" y="411480"/>
                </a:lnTo>
                <a:lnTo>
                  <a:pt x="82296" y="411480"/>
                </a:lnTo>
                <a:lnTo>
                  <a:pt x="76200" y="414528"/>
                </a:lnTo>
                <a:lnTo>
                  <a:pt x="71628" y="419100"/>
                </a:lnTo>
                <a:lnTo>
                  <a:pt x="71628" y="745236"/>
                </a:lnTo>
                <a:lnTo>
                  <a:pt x="161357" y="745236"/>
                </a:lnTo>
                <a:lnTo>
                  <a:pt x="175450" y="749046"/>
                </a:lnTo>
                <a:lnTo>
                  <a:pt x="186761" y="757618"/>
                </a:lnTo>
                <a:lnTo>
                  <a:pt x="190500" y="769620"/>
                </a:lnTo>
                <a:lnTo>
                  <a:pt x="190500" y="774192"/>
                </a:lnTo>
                <a:lnTo>
                  <a:pt x="157281" y="799528"/>
                </a:lnTo>
                <a:lnTo>
                  <a:pt x="135636" y="804672"/>
                </a:lnTo>
                <a:lnTo>
                  <a:pt x="128230" y="805553"/>
                </a:lnTo>
                <a:lnTo>
                  <a:pt x="119824" y="806005"/>
                </a:lnTo>
                <a:lnTo>
                  <a:pt x="110561" y="806172"/>
                </a:lnTo>
                <a:lnTo>
                  <a:pt x="100584" y="806196"/>
                </a:lnTo>
                <a:close/>
              </a:path>
              <a:path w="190500" h="806450">
                <a:moveTo>
                  <a:pt x="137160" y="359664"/>
                </a:moveTo>
                <a:lnTo>
                  <a:pt x="70104" y="359664"/>
                </a:lnTo>
                <a:lnTo>
                  <a:pt x="82296" y="356616"/>
                </a:lnTo>
                <a:lnTo>
                  <a:pt x="92249" y="354377"/>
                </a:lnTo>
                <a:lnTo>
                  <a:pt x="101346" y="352425"/>
                </a:lnTo>
                <a:lnTo>
                  <a:pt x="109299" y="351043"/>
                </a:lnTo>
                <a:lnTo>
                  <a:pt x="115824" y="350520"/>
                </a:lnTo>
                <a:lnTo>
                  <a:pt x="123444" y="350520"/>
                </a:lnTo>
                <a:lnTo>
                  <a:pt x="131064" y="353568"/>
                </a:lnTo>
                <a:lnTo>
                  <a:pt x="137160" y="359664"/>
                </a:lnTo>
                <a:close/>
              </a:path>
              <a:path w="190500" h="806450">
                <a:moveTo>
                  <a:pt x="128016" y="413004"/>
                </a:moveTo>
                <a:lnTo>
                  <a:pt x="118872" y="413004"/>
                </a:lnTo>
                <a:lnTo>
                  <a:pt x="92964" y="411480"/>
                </a:lnTo>
                <a:lnTo>
                  <a:pt x="131064" y="411480"/>
                </a:lnTo>
                <a:lnTo>
                  <a:pt x="128016" y="413004"/>
                </a:lnTo>
                <a:close/>
              </a:path>
              <a:path w="190500" h="806450">
                <a:moveTo>
                  <a:pt x="161357" y="745236"/>
                </a:moveTo>
                <a:lnTo>
                  <a:pt x="71628" y="745236"/>
                </a:lnTo>
                <a:lnTo>
                  <a:pt x="95678" y="744116"/>
                </a:lnTo>
                <a:lnTo>
                  <a:pt x="124348" y="742449"/>
                </a:lnTo>
                <a:lnTo>
                  <a:pt x="129540" y="742188"/>
                </a:lnTo>
                <a:lnTo>
                  <a:pt x="156424" y="743902"/>
                </a:lnTo>
                <a:lnTo>
                  <a:pt x="161357" y="74523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27286" y="575343"/>
            <a:ext cx="321554" cy="570135"/>
          </a:xfrm>
          <a:custGeom>
            <a:avLst/>
            <a:gdLst/>
            <a:ahLst/>
            <a:cxnLst/>
            <a:rect l="l" t="t" r="r" b="b"/>
            <a:pathLst>
              <a:path w="227329" h="806450">
                <a:moveTo>
                  <a:pt x="33528" y="71628"/>
                </a:moveTo>
                <a:lnTo>
                  <a:pt x="25908" y="71628"/>
                </a:lnTo>
                <a:lnTo>
                  <a:pt x="16764" y="68580"/>
                </a:lnTo>
                <a:lnTo>
                  <a:pt x="10668" y="62484"/>
                </a:lnTo>
                <a:lnTo>
                  <a:pt x="3048" y="57912"/>
                </a:lnTo>
                <a:lnTo>
                  <a:pt x="0" y="50292"/>
                </a:lnTo>
                <a:lnTo>
                  <a:pt x="0" y="42672"/>
                </a:lnTo>
                <a:lnTo>
                  <a:pt x="38433" y="17049"/>
                </a:lnTo>
                <a:lnTo>
                  <a:pt x="86868" y="7620"/>
                </a:lnTo>
                <a:lnTo>
                  <a:pt x="145351" y="2095"/>
                </a:lnTo>
                <a:lnTo>
                  <a:pt x="193548" y="0"/>
                </a:lnTo>
                <a:lnTo>
                  <a:pt x="202692" y="0"/>
                </a:lnTo>
                <a:lnTo>
                  <a:pt x="210312" y="3048"/>
                </a:lnTo>
                <a:lnTo>
                  <a:pt x="216408" y="9144"/>
                </a:lnTo>
                <a:lnTo>
                  <a:pt x="224028" y="15240"/>
                </a:lnTo>
                <a:lnTo>
                  <a:pt x="227076" y="21336"/>
                </a:lnTo>
                <a:lnTo>
                  <a:pt x="227076" y="39624"/>
                </a:lnTo>
                <a:lnTo>
                  <a:pt x="224028" y="45720"/>
                </a:lnTo>
                <a:lnTo>
                  <a:pt x="217932" y="50292"/>
                </a:lnTo>
                <a:lnTo>
                  <a:pt x="211836" y="56388"/>
                </a:lnTo>
                <a:lnTo>
                  <a:pt x="147828" y="56388"/>
                </a:lnTo>
                <a:lnTo>
                  <a:pt x="148673" y="65532"/>
                </a:lnTo>
                <a:lnTo>
                  <a:pt x="91440" y="65532"/>
                </a:lnTo>
                <a:lnTo>
                  <a:pt x="33528" y="71628"/>
                </a:lnTo>
                <a:close/>
              </a:path>
              <a:path w="227329" h="806450">
                <a:moveTo>
                  <a:pt x="204216" y="57912"/>
                </a:moveTo>
                <a:lnTo>
                  <a:pt x="195072" y="57912"/>
                </a:lnTo>
                <a:lnTo>
                  <a:pt x="158496" y="56388"/>
                </a:lnTo>
                <a:lnTo>
                  <a:pt x="211836" y="56388"/>
                </a:lnTo>
                <a:lnTo>
                  <a:pt x="204216" y="57912"/>
                </a:lnTo>
                <a:close/>
              </a:path>
              <a:path w="227329" h="806450">
                <a:moveTo>
                  <a:pt x="140208" y="806196"/>
                </a:moveTo>
                <a:lnTo>
                  <a:pt x="110299" y="781812"/>
                </a:lnTo>
                <a:lnTo>
                  <a:pt x="105156" y="754380"/>
                </a:lnTo>
                <a:lnTo>
                  <a:pt x="114300" y="585216"/>
                </a:lnTo>
                <a:lnTo>
                  <a:pt x="113752" y="554355"/>
                </a:lnTo>
                <a:lnTo>
                  <a:pt x="112204" y="516636"/>
                </a:lnTo>
                <a:lnTo>
                  <a:pt x="109799" y="472059"/>
                </a:lnTo>
                <a:lnTo>
                  <a:pt x="103560" y="369189"/>
                </a:lnTo>
                <a:lnTo>
                  <a:pt x="101155" y="324612"/>
                </a:lnTo>
                <a:lnTo>
                  <a:pt x="99607" y="286893"/>
                </a:lnTo>
                <a:lnTo>
                  <a:pt x="99060" y="256032"/>
                </a:lnTo>
                <a:lnTo>
                  <a:pt x="100584" y="164592"/>
                </a:lnTo>
                <a:lnTo>
                  <a:pt x="100012" y="129397"/>
                </a:lnTo>
                <a:lnTo>
                  <a:pt x="98298" y="101346"/>
                </a:lnTo>
                <a:lnTo>
                  <a:pt x="95440" y="80152"/>
                </a:lnTo>
                <a:lnTo>
                  <a:pt x="91440" y="65532"/>
                </a:lnTo>
                <a:lnTo>
                  <a:pt x="148673" y="65532"/>
                </a:lnTo>
                <a:lnTo>
                  <a:pt x="150709" y="87558"/>
                </a:lnTo>
                <a:lnTo>
                  <a:pt x="152590" y="119443"/>
                </a:lnTo>
                <a:lnTo>
                  <a:pt x="153614" y="152185"/>
                </a:lnTo>
                <a:lnTo>
                  <a:pt x="153924" y="185928"/>
                </a:lnTo>
                <a:lnTo>
                  <a:pt x="152400" y="323088"/>
                </a:lnTo>
                <a:lnTo>
                  <a:pt x="161544" y="565404"/>
                </a:lnTo>
                <a:lnTo>
                  <a:pt x="170688" y="755904"/>
                </a:lnTo>
                <a:lnTo>
                  <a:pt x="168711" y="777906"/>
                </a:lnTo>
                <a:lnTo>
                  <a:pt x="162877" y="793623"/>
                </a:lnTo>
                <a:lnTo>
                  <a:pt x="153328" y="803052"/>
                </a:lnTo>
                <a:lnTo>
                  <a:pt x="140208" y="806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213884" y="2005079"/>
            <a:ext cx="105988" cy="376199"/>
          </a:xfrm>
          <a:custGeom>
            <a:avLst/>
            <a:gdLst/>
            <a:ahLst/>
            <a:cxnLst/>
            <a:rect l="l" t="t" r="r" b="b"/>
            <a:pathLst>
              <a:path w="74930" h="532129">
                <a:moveTo>
                  <a:pt x="36576" y="531876"/>
                </a:moveTo>
                <a:lnTo>
                  <a:pt x="23145" y="530447"/>
                </a:lnTo>
                <a:lnTo>
                  <a:pt x="11430" y="526161"/>
                </a:lnTo>
                <a:lnTo>
                  <a:pt x="3143" y="519017"/>
                </a:lnTo>
                <a:lnTo>
                  <a:pt x="0" y="509016"/>
                </a:lnTo>
                <a:lnTo>
                  <a:pt x="0" y="134112"/>
                </a:lnTo>
                <a:lnTo>
                  <a:pt x="3143" y="123467"/>
                </a:lnTo>
                <a:lnTo>
                  <a:pt x="11430" y="116395"/>
                </a:lnTo>
                <a:lnTo>
                  <a:pt x="23145" y="112466"/>
                </a:lnTo>
                <a:lnTo>
                  <a:pt x="36576" y="111252"/>
                </a:lnTo>
                <a:lnTo>
                  <a:pt x="50244" y="112466"/>
                </a:lnTo>
                <a:lnTo>
                  <a:pt x="62484" y="116395"/>
                </a:lnTo>
                <a:lnTo>
                  <a:pt x="71294" y="123467"/>
                </a:lnTo>
                <a:lnTo>
                  <a:pt x="74676" y="134112"/>
                </a:lnTo>
                <a:lnTo>
                  <a:pt x="74676" y="509016"/>
                </a:lnTo>
                <a:lnTo>
                  <a:pt x="71294" y="519017"/>
                </a:lnTo>
                <a:lnTo>
                  <a:pt x="62484" y="526161"/>
                </a:lnTo>
                <a:lnTo>
                  <a:pt x="50244" y="530447"/>
                </a:lnTo>
                <a:lnTo>
                  <a:pt x="36576" y="531876"/>
                </a:lnTo>
                <a:close/>
              </a:path>
              <a:path w="74930" h="532129">
                <a:moveTo>
                  <a:pt x="38100" y="59436"/>
                </a:moveTo>
                <a:lnTo>
                  <a:pt x="27146" y="57030"/>
                </a:lnTo>
                <a:lnTo>
                  <a:pt x="17907" y="50482"/>
                </a:lnTo>
                <a:lnTo>
                  <a:pt x="11525" y="40790"/>
                </a:lnTo>
                <a:lnTo>
                  <a:pt x="9144" y="28956"/>
                </a:lnTo>
                <a:lnTo>
                  <a:pt x="11525" y="18002"/>
                </a:lnTo>
                <a:lnTo>
                  <a:pt x="17907" y="8763"/>
                </a:lnTo>
                <a:lnTo>
                  <a:pt x="27146" y="2381"/>
                </a:lnTo>
                <a:lnTo>
                  <a:pt x="38100" y="0"/>
                </a:lnTo>
                <a:lnTo>
                  <a:pt x="49696" y="2381"/>
                </a:lnTo>
                <a:lnTo>
                  <a:pt x="58864" y="8763"/>
                </a:lnTo>
                <a:lnTo>
                  <a:pt x="64889" y="18002"/>
                </a:lnTo>
                <a:lnTo>
                  <a:pt x="67056" y="28956"/>
                </a:lnTo>
                <a:lnTo>
                  <a:pt x="64889" y="40790"/>
                </a:lnTo>
                <a:lnTo>
                  <a:pt x="58864" y="50482"/>
                </a:lnTo>
                <a:lnTo>
                  <a:pt x="49696" y="57030"/>
                </a:lnTo>
                <a:lnTo>
                  <a:pt x="38100" y="594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410053" y="2186086"/>
            <a:ext cx="347604" cy="195282"/>
          </a:xfrm>
          <a:custGeom>
            <a:avLst/>
            <a:gdLst/>
            <a:ahLst/>
            <a:cxnLst/>
            <a:rect l="l" t="t" r="r" b="b"/>
            <a:pathLst>
              <a:path w="245744" h="276225">
                <a:moveTo>
                  <a:pt x="220966" y="42672"/>
                </a:moveTo>
                <a:lnTo>
                  <a:pt x="68580" y="42672"/>
                </a:lnTo>
                <a:lnTo>
                  <a:pt x="80510" y="27003"/>
                </a:lnTo>
                <a:lnTo>
                  <a:pt x="97726" y="13335"/>
                </a:lnTo>
                <a:lnTo>
                  <a:pt x="119800" y="3667"/>
                </a:lnTo>
                <a:lnTo>
                  <a:pt x="146304" y="0"/>
                </a:lnTo>
                <a:lnTo>
                  <a:pt x="184284" y="9096"/>
                </a:lnTo>
                <a:lnTo>
                  <a:pt x="215836" y="33909"/>
                </a:lnTo>
                <a:lnTo>
                  <a:pt x="220966" y="42672"/>
                </a:lnTo>
                <a:close/>
              </a:path>
              <a:path w="245744" h="276225">
                <a:moveTo>
                  <a:pt x="36576" y="275844"/>
                </a:moveTo>
                <a:lnTo>
                  <a:pt x="21216" y="273986"/>
                </a:lnTo>
                <a:lnTo>
                  <a:pt x="9715" y="268986"/>
                </a:lnTo>
                <a:lnTo>
                  <a:pt x="2500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2672"/>
                </a:lnTo>
                <a:lnTo>
                  <a:pt x="220966" y="42672"/>
                </a:lnTo>
                <a:lnTo>
                  <a:pt x="233455" y="64008"/>
                </a:lnTo>
                <a:lnTo>
                  <a:pt x="121920" y="64008"/>
                </a:lnTo>
                <a:lnTo>
                  <a:pt x="104013" y="67603"/>
                </a:lnTo>
                <a:lnTo>
                  <a:pt x="88392" y="77914"/>
                </a:lnTo>
                <a:lnTo>
                  <a:pt x="77343" y="94226"/>
                </a:lnTo>
                <a:lnTo>
                  <a:pt x="73152" y="115824"/>
                </a:lnTo>
                <a:lnTo>
                  <a:pt x="73152" y="252984"/>
                </a:lnTo>
                <a:lnTo>
                  <a:pt x="70223" y="261699"/>
                </a:lnTo>
                <a:lnTo>
                  <a:pt x="62293" y="268986"/>
                </a:lnTo>
                <a:lnTo>
                  <a:pt x="50649" y="273986"/>
                </a:lnTo>
                <a:lnTo>
                  <a:pt x="36576" y="275844"/>
                </a:lnTo>
                <a:close/>
              </a:path>
              <a:path w="245744" h="276225">
                <a:moveTo>
                  <a:pt x="208788" y="275844"/>
                </a:moveTo>
                <a:lnTo>
                  <a:pt x="195357" y="274415"/>
                </a:lnTo>
                <a:lnTo>
                  <a:pt x="183642" y="270129"/>
                </a:lnTo>
                <a:lnTo>
                  <a:pt x="175355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3455" y="64008"/>
                </a:lnTo>
                <a:lnTo>
                  <a:pt x="237386" y="70723"/>
                </a:lnTo>
                <a:lnTo>
                  <a:pt x="245364" y="115824"/>
                </a:lnTo>
                <a:lnTo>
                  <a:pt x="245364" y="252984"/>
                </a:lnTo>
                <a:lnTo>
                  <a:pt x="242220" y="262985"/>
                </a:lnTo>
                <a:lnTo>
                  <a:pt x="233934" y="270129"/>
                </a:lnTo>
                <a:lnTo>
                  <a:pt x="222218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4722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8016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3152" y="175260"/>
                </a:lnTo>
                <a:lnTo>
                  <a:pt x="73152" y="301752"/>
                </a:lnTo>
                <a:lnTo>
                  <a:pt x="74961" y="316158"/>
                </a:lnTo>
                <a:lnTo>
                  <a:pt x="80772" y="325564"/>
                </a:lnTo>
                <a:lnTo>
                  <a:pt x="91154" y="330684"/>
                </a:lnTo>
                <a:lnTo>
                  <a:pt x="106680" y="332232"/>
                </a:lnTo>
                <a:lnTo>
                  <a:pt x="128016" y="332232"/>
                </a:lnTo>
                <a:lnTo>
                  <a:pt x="142017" y="335089"/>
                </a:lnTo>
                <a:lnTo>
                  <a:pt x="152019" y="342519"/>
                </a:lnTo>
                <a:lnTo>
                  <a:pt x="158019" y="352806"/>
                </a:lnTo>
                <a:lnTo>
                  <a:pt x="160020" y="364236"/>
                </a:lnTo>
                <a:lnTo>
                  <a:pt x="158019" y="375427"/>
                </a:lnTo>
                <a:lnTo>
                  <a:pt x="152019" y="385191"/>
                </a:lnTo>
                <a:lnTo>
                  <a:pt x="142017" y="392096"/>
                </a:lnTo>
                <a:lnTo>
                  <a:pt x="128016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099869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4" h="280670">
                <a:moveTo>
                  <a:pt x="140208" y="280416"/>
                </a:moveTo>
                <a:lnTo>
                  <a:pt x="83581" y="271938"/>
                </a:lnTo>
                <a:lnTo>
                  <a:pt x="39243" y="248031"/>
                </a:lnTo>
                <a:lnTo>
                  <a:pt x="10334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4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4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09450" y="2186086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5" h="276225">
                <a:moveTo>
                  <a:pt x="180716" y="48768"/>
                </a:moveTo>
                <a:lnTo>
                  <a:pt x="70104" y="48768"/>
                </a:lnTo>
                <a:lnTo>
                  <a:pt x="81938" y="30861"/>
                </a:lnTo>
                <a:lnTo>
                  <a:pt x="98488" y="15240"/>
                </a:lnTo>
                <a:lnTo>
                  <a:pt x="118752" y="4191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076"/>
                </a:lnTo>
                <a:lnTo>
                  <a:pt x="180716" y="48768"/>
                </a:lnTo>
                <a:close/>
              </a:path>
              <a:path w="186055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0716" y="48768"/>
                </a:lnTo>
                <a:lnTo>
                  <a:pt x="177355" y="54292"/>
                </a:lnTo>
                <a:lnTo>
                  <a:pt x="168568" y="61364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699"/>
                </a:lnTo>
                <a:lnTo>
                  <a:pt x="63627" y="268986"/>
                </a:lnTo>
                <a:lnTo>
                  <a:pt x="51530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817713" y="2186086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4" h="276225">
                <a:moveTo>
                  <a:pt x="222490" y="42672"/>
                </a:moveTo>
                <a:lnTo>
                  <a:pt x="70104" y="42672"/>
                </a:lnTo>
                <a:lnTo>
                  <a:pt x="81176" y="27003"/>
                </a:lnTo>
                <a:lnTo>
                  <a:pt x="98107" y="13335"/>
                </a:lnTo>
                <a:lnTo>
                  <a:pt x="120467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251" y="67603"/>
                </a:lnTo>
                <a:lnTo>
                  <a:pt x="89154" y="77914"/>
                </a:lnTo>
                <a:lnTo>
                  <a:pt x="78628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699"/>
                </a:lnTo>
                <a:lnTo>
                  <a:pt x="63055" y="268986"/>
                </a:lnTo>
                <a:lnTo>
                  <a:pt x="50887" y="273986"/>
                </a:lnTo>
                <a:lnTo>
                  <a:pt x="36576" y="275844"/>
                </a:lnTo>
                <a:close/>
              </a:path>
              <a:path w="247014" h="276225">
                <a:moveTo>
                  <a:pt x="208788" y="275844"/>
                </a:moveTo>
                <a:lnTo>
                  <a:pt x="196000" y="274415"/>
                </a:lnTo>
                <a:lnTo>
                  <a:pt x="184213" y="270129"/>
                </a:lnTo>
                <a:lnTo>
                  <a:pt x="175569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211" y="96797"/>
                </a:lnTo>
                <a:lnTo>
                  <a:pt x="157353" y="80200"/>
                </a:lnTo>
                <a:lnTo>
                  <a:pt x="141351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506" y="262985"/>
                </a:lnTo>
                <a:lnTo>
                  <a:pt x="234696" y="270129"/>
                </a:lnTo>
                <a:lnTo>
                  <a:pt x="222456" y="274415"/>
                </a:lnTo>
                <a:lnTo>
                  <a:pt x="20878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229448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4" h="280670">
                <a:moveTo>
                  <a:pt x="140208" y="280416"/>
                </a:moveTo>
                <a:lnTo>
                  <a:pt x="83581" y="271938"/>
                </a:lnTo>
                <a:lnTo>
                  <a:pt x="39243" y="248031"/>
                </a:lnTo>
                <a:lnTo>
                  <a:pt x="10334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7178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4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178" y="53340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4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636871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9540" y="394716"/>
                </a:moveTo>
                <a:lnTo>
                  <a:pt x="106680" y="394716"/>
                </a:lnTo>
                <a:lnTo>
                  <a:pt x="61079" y="389405"/>
                </a:lnTo>
                <a:lnTo>
                  <a:pt x="27622" y="372808"/>
                </a:lnTo>
                <a:lnTo>
                  <a:pt x="7024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186"/>
                </a:lnTo>
                <a:lnTo>
                  <a:pt x="156972" y="167449"/>
                </a:lnTo>
                <a:lnTo>
                  <a:pt x="151257" y="173140"/>
                </a:lnTo>
                <a:lnTo>
                  <a:pt x="143256" y="175260"/>
                </a:lnTo>
                <a:lnTo>
                  <a:pt x="74676" y="175260"/>
                </a:lnTo>
                <a:lnTo>
                  <a:pt x="74676" y="301752"/>
                </a:lnTo>
                <a:lnTo>
                  <a:pt x="76247" y="316158"/>
                </a:lnTo>
                <a:lnTo>
                  <a:pt x="81534" y="325564"/>
                </a:lnTo>
                <a:lnTo>
                  <a:pt x="91392" y="330684"/>
                </a:lnTo>
                <a:lnTo>
                  <a:pt x="106680" y="332232"/>
                </a:lnTo>
                <a:lnTo>
                  <a:pt x="129540" y="332232"/>
                </a:lnTo>
                <a:lnTo>
                  <a:pt x="143541" y="335089"/>
                </a:lnTo>
                <a:lnTo>
                  <a:pt x="153543" y="342519"/>
                </a:lnTo>
                <a:lnTo>
                  <a:pt x="159543" y="352806"/>
                </a:lnTo>
                <a:lnTo>
                  <a:pt x="161544" y="364236"/>
                </a:lnTo>
                <a:lnTo>
                  <a:pt x="159543" y="375427"/>
                </a:lnTo>
                <a:lnTo>
                  <a:pt x="153543" y="385191"/>
                </a:lnTo>
                <a:lnTo>
                  <a:pt x="143541" y="392096"/>
                </a:lnTo>
                <a:lnTo>
                  <a:pt x="129540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21421" y="2102047"/>
            <a:ext cx="229041" cy="279232"/>
          </a:xfrm>
          <a:custGeom>
            <a:avLst/>
            <a:gdLst/>
            <a:ahLst/>
            <a:cxnLst/>
            <a:rect l="l" t="t" r="r" b="b"/>
            <a:pathLst>
              <a:path w="161925" h="394970">
                <a:moveTo>
                  <a:pt x="128016" y="394716"/>
                </a:moveTo>
                <a:lnTo>
                  <a:pt x="106680" y="394716"/>
                </a:lnTo>
                <a:lnTo>
                  <a:pt x="60436" y="389405"/>
                </a:lnTo>
                <a:lnTo>
                  <a:pt x="27051" y="372808"/>
                </a:lnTo>
                <a:lnTo>
                  <a:pt x="6810" y="343923"/>
                </a:lnTo>
                <a:lnTo>
                  <a:pt x="0" y="301752"/>
                </a:lnTo>
                <a:lnTo>
                  <a:pt x="0" y="22860"/>
                </a:lnTo>
                <a:lnTo>
                  <a:pt x="3143" y="13501"/>
                </a:lnTo>
                <a:lnTo>
                  <a:pt x="11430" y="6286"/>
                </a:lnTo>
                <a:lnTo>
                  <a:pt x="23145" y="1643"/>
                </a:lnTo>
                <a:lnTo>
                  <a:pt x="36576" y="0"/>
                </a:lnTo>
                <a:lnTo>
                  <a:pt x="50006" y="1643"/>
                </a:lnTo>
                <a:lnTo>
                  <a:pt x="61722" y="6286"/>
                </a:lnTo>
                <a:lnTo>
                  <a:pt x="70008" y="13501"/>
                </a:lnTo>
                <a:lnTo>
                  <a:pt x="73152" y="22860"/>
                </a:lnTo>
                <a:lnTo>
                  <a:pt x="73152" y="121920"/>
                </a:lnTo>
                <a:lnTo>
                  <a:pt x="141732" y="121920"/>
                </a:lnTo>
                <a:lnTo>
                  <a:pt x="149971" y="124277"/>
                </a:lnTo>
                <a:lnTo>
                  <a:pt x="156210" y="130492"/>
                </a:lnTo>
                <a:lnTo>
                  <a:pt x="160162" y="139279"/>
                </a:lnTo>
                <a:lnTo>
                  <a:pt x="161544" y="149352"/>
                </a:lnTo>
                <a:lnTo>
                  <a:pt x="160162" y="159186"/>
                </a:lnTo>
                <a:lnTo>
                  <a:pt x="156210" y="167449"/>
                </a:lnTo>
                <a:lnTo>
                  <a:pt x="149971" y="173140"/>
                </a:lnTo>
                <a:lnTo>
                  <a:pt x="141732" y="175260"/>
                </a:lnTo>
                <a:lnTo>
                  <a:pt x="73152" y="175260"/>
                </a:lnTo>
                <a:lnTo>
                  <a:pt x="73152" y="301752"/>
                </a:lnTo>
                <a:lnTo>
                  <a:pt x="74961" y="316158"/>
                </a:lnTo>
                <a:lnTo>
                  <a:pt x="80772" y="325564"/>
                </a:lnTo>
                <a:lnTo>
                  <a:pt x="91154" y="330684"/>
                </a:lnTo>
                <a:lnTo>
                  <a:pt x="106680" y="332232"/>
                </a:lnTo>
                <a:lnTo>
                  <a:pt x="128016" y="332232"/>
                </a:lnTo>
                <a:lnTo>
                  <a:pt x="142017" y="335089"/>
                </a:lnTo>
                <a:lnTo>
                  <a:pt x="152019" y="342519"/>
                </a:lnTo>
                <a:lnTo>
                  <a:pt x="158019" y="352806"/>
                </a:lnTo>
                <a:lnTo>
                  <a:pt x="160020" y="364236"/>
                </a:lnTo>
                <a:lnTo>
                  <a:pt x="158019" y="375427"/>
                </a:lnTo>
                <a:lnTo>
                  <a:pt x="152019" y="385191"/>
                </a:lnTo>
                <a:lnTo>
                  <a:pt x="142017" y="392096"/>
                </a:lnTo>
                <a:lnTo>
                  <a:pt x="128016" y="3947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186571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70">
                <a:moveTo>
                  <a:pt x="140208" y="280416"/>
                </a:moveTo>
                <a:lnTo>
                  <a:pt x="83581" y="271938"/>
                </a:lnTo>
                <a:lnTo>
                  <a:pt x="39243" y="248031"/>
                </a:lnTo>
                <a:lnTo>
                  <a:pt x="10334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5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596149" y="2186086"/>
            <a:ext cx="349400" cy="195282"/>
          </a:xfrm>
          <a:custGeom>
            <a:avLst/>
            <a:gdLst/>
            <a:ahLst/>
            <a:cxnLst/>
            <a:rect l="l" t="t" r="r" b="b"/>
            <a:pathLst>
              <a:path w="247014" h="276225">
                <a:moveTo>
                  <a:pt x="222490" y="42672"/>
                </a:moveTo>
                <a:lnTo>
                  <a:pt x="70104" y="42672"/>
                </a:lnTo>
                <a:lnTo>
                  <a:pt x="81391" y="27003"/>
                </a:lnTo>
                <a:lnTo>
                  <a:pt x="98679" y="13335"/>
                </a:lnTo>
                <a:lnTo>
                  <a:pt x="121110" y="3667"/>
                </a:lnTo>
                <a:lnTo>
                  <a:pt x="147828" y="0"/>
                </a:lnTo>
                <a:lnTo>
                  <a:pt x="185808" y="9096"/>
                </a:lnTo>
                <a:lnTo>
                  <a:pt x="217360" y="33909"/>
                </a:lnTo>
                <a:lnTo>
                  <a:pt x="222490" y="42672"/>
                </a:lnTo>
                <a:close/>
              </a:path>
              <a:path w="247014" h="276225">
                <a:moveTo>
                  <a:pt x="38100" y="275844"/>
                </a:moveTo>
                <a:lnTo>
                  <a:pt x="22502" y="273986"/>
                </a:lnTo>
                <a:lnTo>
                  <a:pt x="10477" y="268986"/>
                </a:lnTo>
                <a:lnTo>
                  <a:pt x="2738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691"/>
                </a:lnTo>
                <a:lnTo>
                  <a:pt x="60388" y="9334"/>
                </a:lnTo>
                <a:lnTo>
                  <a:pt x="67460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22490" y="42672"/>
                </a:lnTo>
                <a:lnTo>
                  <a:pt x="234979" y="64008"/>
                </a:lnTo>
                <a:lnTo>
                  <a:pt x="121920" y="64008"/>
                </a:lnTo>
                <a:lnTo>
                  <a:pt x="104894" y="67603"/>
                </a:lnTo>
                <a:lnTo>
                  <a:pt x="89725" y="77914"/>
                </a:lnTo>
                <a:lnTo>
                  <a:pt x="78843" y="94226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47" y="261699"/>
                </a:lnTo>
                <a:lnTo>
                  <a:pt x="63817" y="268986"/>
                </a:lnTo>
                <a:lnTo>
                  <a:pt x="52173" y="273986"/>
                </a:lnTo>
                <a:lnTo>
                  <a:pt x="38100" y="275844"/>
                </a:lnTo>
                <a:close/>
              </a:path>
              <a:path w="247014" h="276225">
                <a:moveTo>
                  <a:pt x="210312" y="275844"/>
                </a:moveTo>
                <a:lnTo>
                  <a:pt x="196643" y="274415"/>
                </a:lnTo>
                <a:lnTo>
                  <a:pt x="184404" y="270129"/>
                </a:lnTo>
                <a:lnTo>
                  <a:pt x="175593" y="262985"/>
                </a:lnTo>
                <a:lnTo>
                  <a:pt x="172212" y="252984"/>
                </a:lnTo>
                <a:lnTo>
                  <a:pt x="172212" y="115824"/>
                </a:lnTo>
                <a:lnTo>
                  <a:pt x="168425" y="96797"/>
                </a:lnTo>
                <a:lnTo>
                  <a:pt x="157924" y="80200"/>
                </a:lnTo>
                <a:lnTo>
                  <a:pt x="141993" y="68460"/>
                </a:lnTo>
                <a:lnTo>
                  <a:pt x="121920" y="64008"/>
                </a:lnTo>
                <a:lnTo>
                  <a:pt x="234979" y="64008"/>
                </a:lnTo>
                <a:lnTo>
                  <a:pt x="238910" y="70723"/>
                </a:lnTo>
                <a:lnTo>
                  <a:pt x="246888" y="115824"/>
                </a:lnTo>
                <a:lnTo>
                  <a:pt x="246888" y="252984"/>
                </a:lnTo>
                <a:lnTo>
                  <a:pt x="243744" y="262985"/>
                </a:lnTo>
                <a:lnTo>
                  <a:pt x="235458" y="270129"/>
                </a:lnTo>
                <a:lnTo>
                  <a:pt x="223742" y="274415"/>
                </a:lnTo>
                <a:lnTo>
                  <a:pt x="210312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163094" y="2186086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6306" y="9263"/>
                </a:lnTo>
                <a:lnTo>
                  <a:pt x="204978" y="34099"/>
                </a:lnTo>
                <a:lnTo>
                  <a:pt x="220136" y="59436"/>
                </a:lnTo>
                <a:lnTo>
                  <a:pt x="108204" y="59436"/>
                </a:lnTo>
                <a:lnTo>
                  <a:pt x="80367" y="62293"/>
                </a:lnTo>
                <a:lnTo>
                  <a:pt x="62674" y="68580"/>
                </a:lnTo>
                <a:lnTo>
                  <a:pt x="50982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136" y="59436"/>
                </a:lnTo>
                <a:lnTo>
                  <a:pt x="226504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042" y="252769"/>
                </a:lnTo>
                <a:lnTo>
                  <a:pt x="126301" y="266890"/>
                </a:lnTo>
                <a:lnTo>
                  <a:pt x="102846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576983" y="207511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8100" y="432816"/>
                </a:moveTo>
                <a:lnTo>
                  <a:pt x="22502" y="430958"/>
                </a:lnTo>
                <a:lnTo>
                  <a:pt x="10477" y="425958"/>
                </a:lnTo>
                <a:lnTo>
                  <a:pt x="2738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671"/>
                </a:lnTo>
                <a:lnTo>
                  <a:pt x="63817" y="425958"/>
                </a:lnTo>
                <a:lnTo>
                  <a:pt x="52173" y="430958"/>
                </a:lnTo>
                <a:lnTo>
                  <a:pt x="38100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773152" y="2188241"/>
            <a:ext cx="105988" cy="193038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36576" y="272796"/>
                </a:moveTo>
                <a:lnTo>
                  <a:pt x="21859" y="270938"/>
                </a:lnTo>
                <a:lnTo>
                  <a:pt x="10287" y="265938"/>
                </a:lnTo>
                <a:lnTo>
                  <a:pt x="2714" y="258651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651"/>
                </a:lnTo>
                <a:lnTo>
                  <a:pt x="63627" y="265938"/>
                </a:lnTo>
                <a:lnTo>
                  <a:pt x="51530" y="270938"/>
                </a:lnTo>
                <a:lnTo>
                  <a:pt x="36576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936984" y="2186086"/>
            <a:ext cx="298203" cy="283721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205494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382" y="54649"/>
                </a:lnTo>
                <a:lnTo>
                  <a:pt x="31623" y="27241"/>
                </a:lnTo>
                <a:lnTo>
                  <a:pt x="63150" y="7548"/>
                </a:lnTo>
                <a:lnTo>
                  <a:pt x="111252" y="0"/>
                </a:lnTo>
                <a:lnTo>
                  <a:pt x="145708" y="2714"/>
                </a:lnTo>
                <a:lnTo>
                  <a:pt x="175450" y="10287"/>
                </a:lnTo>
                <a:lnTo>
                  <a:pt x="196334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494" y="225552"/>
                </a:lnTo>
                <a:close/>
              </a:path>
              <a:path w="210820" h="401320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0820" h="401320">
                <a:moveTo>
                  <a:pt x="169361" y="371856"/>
                </a:moveTo>
                <a:lnTo>
                  <a:pt x="112776" y="371856"/>
                </a:lnTo>
                <a:lnTo>
                  <a:pt x="124777" y="370474"/>
                </a:lnTo>
                <a:lnTo>
                  <a:pt x="133350" y="366522"/>
                </a:lnTo>
                <a:lnTo>
                  <a:pt x="138493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4488" y="280416"/>
                </a:lnTo>
                <a:lnTo>
                  <a:pt x="56578" y="275582"/>
                </a:lnTo>
                <a:lnTo>
                  <a:pt x="26670" y="264604"/>
                </a:lnTo>
                <a:lnTo>
                  <a:pt x="7048" y="249340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5494" y="225552"/>
                </a:lnTo>
                <a:lnTo>
                  <a:pt x="204930" y="228766"/>
                </a:lnTo>
                <a:lnTo>
                  <a:pt x="188976" y="253555"/>
                </a:lnTo>
                <a:lnTo>
                  <a:pt x="162734" y="271200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1943"/>
                </a:lnTo>
                <a:lnTo>
                  <a:pt x="161925" y="321183"/>
                </a:lnTo>
                <a:lnTo>
                  <a:pt x="172021" y="334422"/>
                </a:lnTo>
                <a:lnTo>
                  <a:pt x="175260" y="350520"/>
                </a:lnTo>
                <a:lnTo>
                  <a:pt x="172402" y="366736"/>
                </a:lnTo>
                <a:lnTo>
                  <a:pt x="169361" y="371856"/>
                </a:lnTo>
                <a:close/>
              </a:path>
              <a:path w="210820" h="401320">
                <a:moveTo>
                  <a:pt x="115824" y="400812"/>
                </a:moveTo>
                <a:lnTo>
                  <a:pt x="99845" y="399930"/>
                </a:lnTo>
                <a:lnTo>
                  <a:pt x="84010" y="397192"/>
                </a:lnTo>
                <a:lnTo>
                  <a:pt x="71889" y="392453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69361" y="371856"/>
                </a:lnTo>
                <a:lnTo>
                  <a:pt x="162687" y="383095"/>
                </a:lnTo>
                <a:lnTo>
                  <a:pt x="144399" y="395739"/>
                </a:lnTo>
                <a:lnTo>
                  <a:pt x="115824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260336" y="2186086"/>
            <a:ext cx="384430" cy="199323"/>
          </a:xfrm>
          <a:custGeom>
            <a:avLst/>
            <a:gdLst/>
            <a:ahLst/>
            <a:cxnLst/>
            <a:rect l="l" t="t" r="r" b="b"/>
            <a:pathLst>
              <a:path w="271779" h="281939">
                <a:moveTo>
                  <a:pt x="135636" y="281940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3528"/>
                </a:lnTo>
                <a:lnTo>
                  <a:pt x="0" y="30480"/>
                </a:lnTo>
                <a:lnTo>
                  <a:pt x="5286" y="18645"/>
                </a:lnTo>
                <a:lnTo>
                  <a:pt x="18288" y="8953"/>
                </a:lnTo>
                <a:lnTo>
                  <a:pt x="34718" y="2405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2192"/>
                </a:lnTo>
                <a:lnTo>
                  <a:pt x="135636" y="178308"/>
                </a:lnTo>
                <a:lnTo>
                  <a:pt x="210312" y="178308"/>
                </a:lnTo>
                <a:lnTo>
                  <a:pt x="170688" y="269748"/>
                </a:lnTo>
                <a:lnTo>
                  <a:pt x="165425" y="274867"/>
                </a:lnTo>
                <a:lnTo>
                  <a:pt x="157162" y="278701"/>
                </a:lnTo>
                <a:lnTo>
                  <a:pt x="146899" y="281106"/>
                </a:lnTo>
                <a:lnTo>
                  <a:pt x="135636" y="281940"/>
                </a:lnTo>
                <a:close/>
              </a:path>
              <a:path w="271779" h="281939">
                <a:moveTo>
                  <a:pt x="210312" y="178308"/>
                </a:moveTo>
                <a:lnTo>
                  <a:pt x="135636" y="178308"/>
                </a:lnTo>
                <a:lnTo>
                  <a:pt x="199644" y="13716"/>
                </a:lnTo>
                <a:lnTo>
                  <a:pt x="204216" y="4572"/>
                </a:lnTo>
                <a:lnTo>
                  <a:pt x="211836" y="0"/>
                </a:lnTo>
                <a:lnTo>
                  <a:pt x="220980" y="0"/>
                </a:lnTo>
                <a:lnTo>
                  <a:pt x="235910" y="2428"/>
                </a:lnTo>
                <a:lnTo>
                  <a:pt x="252412" y="9144"/>
                </a:lnTo>
                <a:lnTo>
                  <a:pt x="265771" y="19288"/>
                </a:lnTo>
                <a:lnTo>
                  <a:pt x="271272" y="32004"/>
                </a:lnTo>
                <a:lnTo>
                  <a:pt x="271272" y="38100"/>
                </a:lnTo>
                <a:lnTo>
                  <a:pt x="269748" y="41148"/>
                </a:lnTo>
                <a:lnTo>
                  <a:pt x="210312" y="17830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672070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70">
                <a:moveTo>
                  <a:pt x="138684" y="280416"/>
                </a:moveTo>
                <a:lnTo>
                  <a:pt x="82938" y="271938"/>
                </a:lnTo>
                <a:lnTo>
                  <a:pt x="39052" y="248031"/>
                </a:lnTo>
                <a:lnTo>
                  <a:pt x="10310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7178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24" y="248912"/>
                </a:lnTo>
                <a:lnTo>
                  <a:pt x="213169" y="264223"/>
                </a:lnTo>
                <a:lnTo>
                  <a:pt x="180998" y="275820"/>
                </a:lnTo>
                <a:lnTo>
                  <a:pt x="138684" y="280416"/>
                </a:lnTo>
                <a:close/>
              </a:path>
              <a:path w="245745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178" y="53340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8081651" y="2186086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4" h="276225">
                <a:moveTo>
                  <a:pt x="180716" y="48768"/>
                </a:moveTo>
                <a:lnTo>
                  <a:pt x="70104" y="48768"/>
                </a:lnTo>
                <a:lnTo>
                  <a:pt x="81938" y="30861"/>
                </a:lnTo>
                <a:lnTo>
                  <a:pt x="98488" y="15240"/>
                </a:lnTo>
                <a:lnTo>
                  <a:pt x="118752" y="4191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076"/>
                </a:lnTo>
                <a:lnTo>
                  <a:pt x="180716" y="48768"/>
                </a:lnTo>
                <a:close/>
              </a:path>
              <a:path w="18605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0716" y="48768"/>
                </a:lnTo>
                <a:lnTo>
                  <a:pt x="177355" y="54292"/>
                </a:lnTo>
                <a:lnTo>
                  <a:pt x="168568" y="61364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699"/>
                </a:lnTo>
                <a:lnTo>
                  <a:pt x="63627" y="268986"/>
                </a:lnTo>
                <a:lnTo>
                  <a:pt x="51530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383445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553745" y="2186086"/>
            <a:ext cx="298203" cy="283721"/>
          </a:xfrm>
          <a:custGeom>
            <a:avLst/>
            <a:gdLst/>
            <a:ahLst/>
            <a:cxnLst/>
            <a:rect l="l" t="t" r="r" b="b"/>
            <a:pathLst>
              <a:path w="210820" h="401320">
                <a:moveTo>
                  <a:pt x="205494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382" y="54649"/>
                </a:lnTo>
                <a:lnTo>
                  <a:pt x="31623" y="27241"/>
                </a:lnTo>
                <a:lnTo>
                  <a:pt x="63150" y="7548"/>
                </a:lnTo>
                <a:lnTo>
                  <a:pt x="111252" y="0"/>
                </a:lnTo>
                <a:lnTo>
                  <a:pt x="145708" y="2714"/>
                </a:lnTo>
                <a:lnTo>
                  <a:pt x="175450" y="10287"/>
                </a:lnTo>
                <a:lnTo>
                  <a:pt x="196334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66"/>
                </a:lnTo>
                <a:lnTo>
                  <a:pt x="107583" y="107583"/>
                </a:lnTo>
                <a:lnTo>
                  <a:pt x="140970" y="116776"/>
                </a:lnTo>
                <a:lnTo>
                  <a:pt x="174356" y="131176"/>
                </a:lnTo>
                <a:lnTo>
                  <a:pt x="200039" y="156414"/>
                </a:lnTo>
                <a:lnTo>
                  <a:pt x="210312" y="198120"/>
                </a:lnTo>
                <a:lnTo>
                  <a:pt x="205494" y="225552"/>
                </a:lnTo>
                <a:close/>
              </a:path>
              <a:path w="210820" h="401320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0820" h="401320">
                <a:moveTo>
                  <a:pt x="169361" y="371856"/>
                </a:moveTo>
                <a:lnTo>
                  <a:pt x="112776" y="371856"/>
                </a:lnTo>
                <a:lnTo>
                  <a:pt x="124777" y="370474"/>
                </a:lnTo>
                <a:lnTo>
                  <a:pt x="133350" y="366522"/>
                </a:lnTo>
                <a:lnTo>
                  <a:pt x="138493" y="360283"/>
                </a:lnTo>
                <a:lnTo>
                  <a:pt x="140208" y="352044"/>
                </a:lnTo>
                <a:lnTo>
                  <a:pt x="138493" y="344424"/>
                </a:lnTo>
                <a:lnTo>
                  <a:pt x="133350" y="337947"/>
                </a:lnTo>
                <a:lnTo>
                  <a:pt x="124777" y="333184"/>
                </a:lnTo>
                <a:lnTo>
                  <a:pt x="112776" y="330708"/>
                </a:lnTo>
                <a:lnTo>
                  <a:pt x="80772" y="327660"/>
                </a:lnTo>
                <a:lnTo>
                  <a:pt x="94488" y="280416"/>
                </a:lnTo>
                <a:lnTo>
                  <a:pt x="56578" y="275582"/>
                </a:lnTo>
                <a:lnTo>
                  <a:pt x="26670" y="264604"/>
                </a:lnTo>
                <a:lnTo>
                  <a:pt x="7048" y="249340"/>
                </a:lnTo>
                <a:lnTo>
                  <a:pt x="0" y="231648"/>
                </a:lnTo>
                <a:lnTo>
                  <a:pt x="1881" y="221503"/>
                </a:lnTo>
                <a:lnTo>
                  <a:pt x="7048" y="211074"/>
                </a:lnTo>
                <a:lnTo>
                  <a:pt x="14787" y="202930"/>
                </a:lnTo>
                <a:lnTo>
                  <a:pt x="24384" y="199644"/>
                </a:lnTo>
                <a:lnTo>
                  <a:pt x="36980" y="203692"/>
                </a:lnTo>
                <a:lnTo>
                  <a:pt x="52006" y="212598"/>
                </a:lnTo>
                <a:lnTo>
                  <a:pt x="73032" y="221503"/>
                </a:lnTo>
                <a:lnTo>
                  <a:pt x="103632" y="225552"/>
                </a:lnTo>
                <a:lnTo>
                  <a:pt x="205494" y="225552"/>
                </a:lnTo>
                <a:lnTo>
                  <a:pt x="204930" y="228766"/>
                </a:lnTo>
                <a:lnTo>
                  <a:pt x="188976" y="253555"/>
                </a:lnTo>
                <a:lnTo>
                  <a:pt x="162734" y="271200"/>
                </a:lnTo>
                <a:lnTo>
                  <a:pt x="126492" y="280416"/>
                </a:lnTo>
                <a:lnTo>
                  <a:pt x="118872" y="307848"/>
                </a:lnTo>
                <a:lnTo>
                  <a:pt x="144399" y="311943"/>
                </a:lnTo>
                <a:lnTo>
                  <a:pt x="161925" y="321183"/>
                </a:lnTo>
                <a:lnTo>
                  <a:pt x="172021" y="334422"/>
                </a:lnTo>
                <a:lnTo>
                  <a:pt x="175260" y="350520"/>
                </a:lnTo>
                <a:lnTo>
                  <a:pt x="172402" y="366736"/>
                </a:lnTo>
                <a:lnTo>
                  <a:pt x="169361" y="371856"/>
                </a:lnTo>
                <a:close/>
              </a:path>
              <a:path w="210820" h="401320">
                <a:moveTo>
                  <a:pt x="115824" y="400812"/>
                </a:moveTo>
                <a:lnTo>
                  <a:pt x="99845" y="399930"/>
                </a:lnTo>
                <a:lnTo>
                  <a:pt x="84010" y="397192"/>
                </a:lnTo>
                <a:lnTo>
                  <a:pt x="71889" y="392453"/>
                </a:lnTo>
                <a:lnTo>
                  <a:pt x="67056" y="385572"/>
                </a:lnTo>
                <a:lnTo>
                  <a:pt x="67056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486" y="365426"/>
                </a:lnTo>
                <a:lnTo>
                  <a:pt x="91440" y="368046"/>
                </a:lnTo>
                <a:lnTo>
                  <a:pt x="100679" y="370665"/>
                </a:lnTo>
                <a:lnTo>
                  <a:pt x="112776" y="371856"/>
                </a:lnTo>
                <a:lnTo>
                  <a:pt x="169361" y="371856"/>
                </a:lnTo>
                <a:lnTo>
                  <a:pt x="162687" y="383095"/>
                </a:lnTo>
                <a:lnTo>
                  <a:pt x="144399" y="395739"/>
                </a:lnTo>
                <a:lnTo>
                  <a:pt x="115824" y="4008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9071107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271585" y="2075111"/>
            <a:ext cx="105988" cy="306167"/>
          </a:xfrm>
          <a:custGeom>
            <a:avLst/>
            <a:gdLst/>
            <a:ahLst/>
            <a:cxnLst/>
            <a:rect l="l" t="t" r="r" b="b"/>
            <a:pathLst>
              <a:path w="74929" h="433070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671"/>
                </a:lnTo>
                <a:lnTo>
                  <a:pt x="63055" y="425958"/>
                </a:lnTo>
                <a:lnTo>
                  <a:pt x="50887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9450509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70">
                <a:moveTo>
                  <a:pt x="140208" y="280416"/>
                </a:moveTo>
                <a:lnTo>
                  <a:pt x="83581" y="271938"/>
                </a:lnTo>
                <a:lnTo>
                  <a:pt x="39243" y="248031"/>
                </a:lnTo>
                <a:lnTo>
                  <a:pt x="10334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5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0023921" y="2186086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4" h="276225">
                <a:moveTo>
                  <a:pt x="180716" y="48768"/>
                </a:moveTo>
                <a:lnTo>
                  <a:pt x="70104" y="48768"/>
                </a:lnTo>
                <a:lnTo>
                  <a:pt x="81938" y="30861"/>
                </a:lnTo>
                <a:lnTo>
                  <a:pt x="98488" y="15240"/>
                </a:lnTo>
                <a:lnTo>
                  <a:pt x="118752" y="4191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428"/>
                </a:lnTo>
                <a:lnTo>
                  <a:pt x="177355" y="9144"/>
                </a:lnTo>
                <a:lnTo>
                  <a:pt x="183570" y="19288"/>
                </a:lnTo>
                <a:lnTo>
                  <a:pt x="185928" y="32004"/>
                </a:lnTo>
                <a:lnTo>
                  <a:pt x="183570" y="44076"/>
                </a:lnTo>
                <a:lnTo>
                  <a:pt x="180716" y="48768"/>
                </a:lnTo>
                <a:close/>
              </a:path>
              <a:path w="18605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0716" y="48768"/>
                </a:lnTo>
                <a:lnTo>
                  <a:pt x="177355" y="54292"/>
                </a:lnTo>
                <a:lnTo>
                  <a:pt x="168568" y="61364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699"/>
                </a:lnTo>
                <a:lnTo>
                  <a:pt x="63627" y="268986"/>
                </a:lnTo>
                <a:lnTo>
                  <a:pt x="51530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325714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0496014" y="2186086"/>
            <a:ext cx="298203" cy="198425"/>
          </a:xfrm>
          <a:custGeom>
            <a:avLst/>
            <a:gdLst/>
            <a:ahLst/>
            <a:cxnLst/>
            <a:rect l="l" t="t" r="r" b="b"/>
            <a:pathLst>
              <a:path w="210820" h="280670">
                <a:moveTo>
                  <a:pt x="204690" y="225552"/>
                </a:moveTo>
                <a:lnTo>
                  <a:pt x="103632" y="225552"/>
                </a:lnTo>
                <a:lnTo>
                  <a:pt x="124444" y="223218"/>
                </a:lnTo>
                <a:lnTo>
                  <a:pt x="137541" y="217170"/>
                </a:lnTo>
                <a:lnTo>
                  <a:pt x="144351" y="208835"/>
                </a:lnTo>
                <a:lnTo>
                  <a:pt x="146304" y="199644"/>
                </a:lnTo>
                <a:lnTo>
                  <a:pt x="136144" y="180382"/>
                </a:lnTo>
                <a:lnTo>
                  <a:pt x="110744" y="168994"/>
                </a:lnTo>
                <a:lnTo>
                  <a:pt x="77724" y="159639"/>
                </a:lnTo>
                <a:lnTo>
                  <a:pt x="44704" y="146473"/>
                </a:lnTo>
                <a:lnTo>
                  <a:pt x="19304" y="123655"/>
                </a:lnTo>
                <a:lnTo>
                  <a:pt x="9144" y="85344"/>
                </a:lnTo>
                <a:lnTo>
                  <a:pt x="14382" y="54649"/>
                </a:lnTo>
                <a:lnTo>
                  <a:pt x="31623" y="27241"/>
                </a:lnTo>
                <a:lnTo>
                  <a:pt x="63150" y="7548"/>
                </a:lnTo>
                <a:lnTo>
                  <a:pt x="111252" y="0"/>
                </a:lnTo>
                <a:lnTo>
                  <a:pt x="145708" y="2714"/>
                </a:lnTo>
                <a:lnTo>
                  <a:pt x="175450" y="10287"/>
                </a:lnTo>
                <a:lnTo>
                  <a:pt x="196334" y="21859"/>
                </a:lnTo>
                <a:lnTo>
                  <a:pt x="204216" y="36576"/>
                </a:lnTo>
                <a:lnTo>
                  <a:pt x="202287" y="46791"/>
                </a:lnTo>
                <a:lnTo>
                  <a:pt x="197914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7959"/>
                </a:lnTo>
                <a:lnTo>
                  <a:pt x="107583" y="107526"/>
                </a:lnTo>
                <a:lnTo>
                  <a:pt x="140970" y="116586"/>
                </a:lnTo>
                <a:lnTo>
                  <a:pt x="174356" y="130725"/>
                </a:lnTo>
                <a:lnTo>
                  <a:pt x="200039" y="155532"/>
                </a:lnTo>
                <a:lnTo>
                  <a:pt x="210312" y="196596"/>
                </a:lnTo>
                <a:lnTo>
                  <a:pt x="204690" y="225552"/>
                </a:lnTo>
                <a:close/>
              </a:path>
              <a:path w="210820" h="280670">
                <a:moveTo>
                  <a:pt x="176784" y="73152"/>
                </a:moveTo>
                <a:lnTo>
                  <a:pt x="165496" y="70532"/>
                </a:lnTo>
                <a:lnTo>
                  <a:pt x="151638" y="64770"/>
                </a:lnTo>
                <a:lnTo>
                  <a:pt x="134350" y="59007"/>
                </a:lnTo>
                <a:lnTo>
                  <a:pt x="112776" y="56388"/>
                </a:lnTo>
                <a:lnTo>
                  <a:pt x="197914" y="56388"/>
                </a:lnTo>
                <a:lnTo>
                  <a:pt x="196786" y="58864"/>
                </a:lnTo>
                <a:lnTo>
                  <a:pt x="188142" y="68937"/>
                </a:lnTo>
                <a:lnTo>
                  <a:pt x="176784" y="73152"/>
                </a:lnTo>
                <a:close/>
              </a:path>
              <a:path w="210820" h="280670">
                <a:moveTo>
                  <a:pt x="105156" y="280416"/>
                </a:moveTo>
                <a:lnTo>
                  <a:pt x="63650" y="276439"/>
                </a:lnTo>
                <a:lnTo>
                  <a:pt x="30289" y="265747"/>
                </a:lnTo>
                <a:lnTo>
                  <a:pt x="8072" y="250197"/>
                </a:lnTo>
                <a:lnTo>
                  <a:pt x="0" y="231648"/>
                </a:lnTo>
                <a:lnTo>
                  <a:pt x="1905" y="221503"/>
                </a:lnTo>
                <a:lnTo>
                  <a:pt x="7239" y="211074"/>
                </a:lnTo>
                <a:lnTo>
                  <a:pt x="15430" y="202930"/>
                </a:lnTo>
                <a:lnTo>
                  <a:pt x="25908" y="199644"/>
                </a:lnTo>
                <a:lnTo>
                  <a:pt x="37623" y="203692"/>
                </a:lnTo>
                <a:lnTo>
                  <a:pt x="52197" y="212598"/>
                </a:lnTo>
                <a:lnTo>
                  <a:pt x="73056" y="221503"/>
                </a:lnTo>
                <a:lnTo>
                  <a:pt x="103632" y="225552"/>
                </a:lnTo>
                <a:lnTo>
                  <a:pt x="204690" y="225552"/>
                </a:lnTo>
                <a:lnTo>
                  <a:pt x="203525" y="231552"/>
                </a:lnTo>
                <a:lnTo>
                  <a:pt x="183451" y="257937"/>
                </a:lnTo>
                <a:lnTo>
                  <a:pt x="150518" y="274605"/>
                </a:lnTo>
                <a:lnTo>
                  <a:pt x="105156" y="2804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856013" y="2075112"/>
            <a:ext cx="353891" cy="309310"/>
          </a:xfrm>
          <a:custGeom>
            <a:avLst/>
            <a:gdLst/>
            <a:ahLst/>
            <a:cxnLst/>
            <a:rect l="l" t="t" r="r" b="b"/>
            <a:pathLst>
              <a:path w="250190" h="437514">
                <a:moveTo>
                  <a:pt x="36576" y="432816"/>
                </a:moveTo>
                <a:lnTo>
                  <a:pt x="21859" y="430958"/>
                </a:lnTo>
                <a:lnTo>
                  <a:pt x="10287" y="425958"/>
                </a:lnTo>
                <a:lnTo>
                  <a:pt x="2714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3652"/>
                </a:lnTo>
                <a:lnTo>
                  <a:pt x="165038" y="263652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671"/>
                </a:lnTo>
                <a:lnTo>
                  <a:pt x="63627" y="425958"/>
                </a:lnTo>
                <a:lnTo>
                  <a:pt x="51530" y="430958"/>
                </a:lnTo>
                <a:lnTo>
                  <a:pt x="36576" y="432816"/>
                </a:lnTo>
                <a:close/>
              </a:path>
              <a:path w="250190" h="437514">
                <a:moveTo>
                  <a:pt x="165038" y="263652"/>
                </a:moveTo>
                <a:lnTo>
                  <a:pt x="74676" y="263652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6596"/>
                </a:lnTo>
                <a:lnTo>
                  <a:pt x="233172" y="202692"/>
                </a:lnTo>
                <a:lnTo>
                  <a:pt x="228600" y="205740"/>
                </a:lnTo>
                <a:lnTo>
                  <a:pt x="165038" y="263652"/>
                </a:lnTo>
                <a:close/>
              </a:path>
              <a:path w="250190" h="437514">
                <a:moveTo>
                  <a:pt x="207264" y="437388"/>
                </a:moveTo>
                <a:lnTo>
                  <a:pt x="199644" y="437388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7764"/>
                </a:lnTo>
                <a:lnTo>
                  <a:pt x="249936" y="400812"/>
                </a:lnTo>
                <a:lnTo>
                  <a:pt x="245840" y="414242"/>
                </a:lnTo>
                <a:lnTo>
                  <a:pt x="235458" y="425958"/>
                </a:lnTo>
                <a:lnTo>
                  <a:pt x="221646" y="434244"/>
                </a:lnTo>
                <a:lnTo>
                  <a:pt x="207264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1265591" y="2075111"/>
            <a:ext cx="104191" cy="306167"/>
          </a:xfrm>
          <a:custGeom>
            <a:avLst/>
            <a:gdLst/>
            <a:ahLst/>
            <a:cxnLst/>
            <a:rect l="l" t="t" r="r" b="b"/>
            <a:pathLst>
              <a:path w="73659" h="433070">
                <a:moveTo>
                  <a:pt x="36576" y="432816"/>
                </a:moveTo>
                <a:lnTo>
                  <a:pt x="21216" y="430958"/>
                </a:lnTo>
                <a:lnTo>
                  <a:pt x="9715" y="425958"/>
                </a:lnTo>
                <a:lnTo>
                  <a:pt x="2500" y="418671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671"/>
                </a:lnTo>
                <a:lnTo>
                  <a:pt x="62293" y="425958"/>
                </a:lnTo>
                <a:lnTo>
                  <a:pt x="50649" y="430958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444515" y="2186086"/>
            <a:ext cx="347604" cy="198425"/>
          </a:xfrm>
          <a:custGeom>
            <a:avLst/>
            <a:gdLst/>
            <a:ahLst/>
            <a:cxnLst/>
            <a:rect l="l" t="t" r="r" b="b"/>
            <a:pathLst>
              <a:path w="245745" h="280670">
                <a:moveTo>
                  <a:pt x="140208" y="280416"/>
                </a:moveTo>
                <a:lnTo>
                  <a:pt x="83581" y="271938"/>
                </a:lnTo>
                <a:lnTo>
                  <a:pt x="39243" y="248031"/>
                </a:lnTo>
                <a:lnTo>
                  <a:pt x="10334" y="210978"/>
                </a:lnTo>
                <a:lnTo>
                  <a:pt x="0" y="163068"/>
                </a:lnTo>
                <a:lnTo>
                  <a:pt x="0" y="114300"/>
                </a:lnTo>
                <a:lnTo>
                  <a:pt x="9906" y="70080"/>
                </a:lnTo>
                <a:lnTo>
                  <a:pt x="36957" y="33718"/>
                </a:lnTo>
                <a:lnTo>
                  <a:pt x="77152" y="9072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7507" y="53340"/>
                </a:lnTo>
                <a:lnTo>
                  <a:pt x="124968" y="53340"/>
                </a:lnTo>
                <a:lnTo>
                  <a:pt x="106179" y="56626"/>
                </a:lnTo>
                <a:lnTo>
                  <a:pt x="90106" y="65913"/>
                </a:lnTo>
                <a:lnTo>
                  <a:pt x="78890" y="80343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66" y="115824"/>
                </a:lnTo>
                <a:lnTo>
                  <a:pt x="240672" y="135755"/>
                </a:lnTo>
                <a:lnTo>
                  <a:pt x="228409" y="150304"/>
                </a:lnTo>
                <a:lnTo>
                  <a:pt x="211288" y="155995"/>
                </a:lnTo>
                <a:lnTo>
                  <a:pt x="192024" y="156972"/>
                </a:lnTo>
                <a:lnTo>
                  <a:pt x="74676" y="156972"/>
                </a:lnTo>
                <a:lnTo>
                  <a:pt x="74676" y="166116"/>
                </a:lnTo>
                <a:lnTo>
                  <a:pt x="79581" y="189952"/>
                </a:lnTo>
                <a:lnTo>
                  <a:pt x="93345" y="208216"/>
                </a:lnTo>
                <a:lnTo>
                  <a:pt x="114538" y="219908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8912"/>
                </a:lnTo>
                <a:lnTo>
                  <a:pt x="213360" y="264223"/>
                </a:lnTo>
                <a:lnTo>
                  <a:pt x="181641" y="275820"/>
                </a:lnTo>
                <a:lnTo>
                  <a:pt x="140208" y="280416"/>
                </a:lnTo>
                <a:close/>
              </a:path>
              <a:path w="245745" h="280670">
                <a:moveTo>
                  <a:pt x="24406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99060"/>
                </a:lnTo>
                <a:lnTo>
                  <a:pt x="171259" y="80986"/>
                </a:lnTo>
                <a:lnTo>
                  <a:pt x="160401" y="66484"/>
                </a:lnTo>
                <a:lnTo>
                  <a:pt x="144399" y="56840"/>
                </a:lnTo>
                <a:lnTo>
                  <a:pt x="124968" y="53340"/>
                </a:lnTo>
                <a:lnTo>
                  <a:pt x="227507" y="53340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66" y="115824"/>
                </a:lnTo>
                <a:close/>
              </a:path>
              <a:path w="245745" h="280670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54094" y="2186086"/>
            <a:ext cx="263173" cy="195282"/>
          </a:xfrm>
          <a:custGeom>
            <a:avLst/>
            <a:gdLst/>
            <a:ahLst/>
            <a:cxnLst/>
            <a:rect l="l" t="t" r="r" b="b"/>
            <a:pathLst>
              <a:path w="186054" h="276225">
                <a:moveTo>
                  <a:pt x="181094" y="48768"/>
                </a:moveTo>
                <a:lnTo>
                  <a:pt x="70104" y="48768"/>
                </a:lnTo>
                <a:lnTo>
                  <a:pt x="81938" y="30861"/>
                </a:lnTo>
                <a:lnTo>
                  <a:pt x="98488" y="15240"/>
                </a:lnTo>
                <a:lnTo>
                  <a:pt x="118752" y="4191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428"/>
                </a:lnTo>
                <a:lnTo>
                  <a:pt x="177927" y="9144"/>
                </a:lnTo>
                <a:lnTo>
                  <a:pt x="183784" y="19288"/>
                </a:lnTo>
                <a:lnTo>
                  <a:pt x="185928" y="32004"/>
                </a:lnTo>
                <a:lnTo>
                  <a:pt x="183784" y="44076"/>
                </a:lnTo>
                <a:lnTo>
                  <a:pt x="181094" y="48768"/>
                </a:lnTo>
                <a:close/>
              </a:path>
              <a:path w="186054" h="276225">
                <a:moveTo>
                  <a:pt x="36576" y="275844"/>
                </a:moveTo>
                <a:lnTo>
                  <a:pt x="21859" y="273986"/>
                </a:lnTo>
                <a:lnTo>
                  <a:pt x="10287" y="268986"/>
                </a:lnTo>
                <a:lnTo>
                  <a:pt x="2714" y="261699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8768"/>
                </a:lnTo>
                <a:lnTo>
                  <a:pt x="181094" y="48768"/>
                </a:lnTo>
                <a:lnTo>
                  <a:pt x="177927" y="54292"/>
                </a:lnTo>
                <a:lnTo>
                  <a:pt x="169211" y="61364"/>
                </a:lnTo>
                <a:lnTo>
                  <a:pt x="158496" y="64008"/>
                </a:lnTo>
                <a:lnTo>
                  <a:pt x="141732" y="64008"/>
                </a:lnTo>
                <a:lnTo>
                  <a:pt x="117109" y="70056"/>
                </a:lnTo>
                <a:lnTo>
                  <a:pt x="95631" y="87249"/>
                </a:lnTo>
                <a:lnTo>
                  <a:pt x="80438" y="114157"/>
                </a:lnTo>
                <a:lnTo>
                  <a:pt x="74676" y="149352"/>
                </a:lnTo>
                <a:lnTo>
                  <a:pt x="74676" y="252984"/>
                </a:lnTo>
                <a:lnTo>
                  <a:pt x="71723" y="261699"/>
                </a:lnTo>
                <a:lnTo>
                  <a:pt x="63627" y="268986"/>
                </a:lnTo>
                <a:lnTo>
                  <a:pt x="51530" y="273986"/>
                </a:lnTo>
                <a:lnTo>
                  <a:pt x="3657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2155888" y="2093429"/>
            <a:ext cx="116766" cy="287760"/>
          </a:xfrm>
          <a:custGeom>
            <a:avLst/>
            <a:gdLst/>
            <a:ahLst/>
            <a:cxnLst/>
            <a:rect l="l" t="t" r="r" b="b"/>
            <a:pathLst>
              <a:path w="82550" h="407035">
                <a:moveTo>
                  <a:pt x="41148" y="406908"/>
                </a:moveTo>
                <a:lnTo>
                  <a:pt x="26431" y="405050"/>
                </a:lnTo>
                <a:lnTo>
                  <a:pt x="14859" y="400050"/>
                </a:lnTo>
                <a:lnTo>
                  <a:pt x="7286" y="392763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2763"/>
                </a:lnTo>
                <a:lnTo>
                  <a:pt x="68199" y="400050"/>
                </a:lnTo>
                <a:lnTo>
                  <a:pt x="56102" y="405050"/>
                </a:lnTo>
                <a:lnTo>
                  <a:pt x="41148" y="406908"/>
                </a:lnTo>
                <a:close/>
              </a:path>
              <a:path w="82550" h="407035">
                <a:moveTo>
                  <a:pt x="41148" y="71628"/>
                </a:moveTo>
                <a:lnTo>
                  <a:pt x="25074" y="68722"/>
                </a:lnTo>
                <a:lnTo>
                  <a:pt x="12001" y="60960"/>
                </a:lnTo>
                <a:lnTo>
                  <a:pt x="3214" y="49768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49768"/>
                </a:lnTo>
                <a:lnTo>
                  <a:pt x="70294" y="60960"/>
                </a:lnTo>
                <a:lnTo>
                  <a:pt x="57221" y="68722"/>
                </a:lnTo>
                <a:lnTo>
                  <a:pt x="41148" y="716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341307" y="2564261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5052" y="434340"/>
                </a:moveTo>
                <a:lnTo>
                  <a:pt x="6" y="409979"/>
                </a:lnTo>
                <a:lnTo>
                  <a:pt x="0" y="22860"/>
                </a:lnTo>
                <a:lnTo>
                  <a:pt x="2476" y="13501"/>
                </a:lnTo>
                <a:lnTo>
                  <a:pt x="9525" y="6286"/>
                </a:lnTo>
                <a:lnTo>
                  <a:pt x="20574" y="1643"/>
                </a:lnTo>
                <a:lnTo>
                  <a:pt x="35052" y="0"/>
                </a:lnTo>
                <a:lnTo>
                  <a:pt x="50006" y="1643"/>
                </a:lnTo>
                <a:lnTo>
                  <a:pt x="62103" y="6286"/>
                </a:lnTo>
                <a:lnTo>
                  <a:pt x="70199" y="13501"/>
                </a:lnTo>
                <a:lnTo>
                  <a:pt x="73152" y="22860"/>
                </a:lnTo>
                <a:lnTo>
                  <a:pt x="73152" y="201168"/>
                </a:lnTo>
                <a:lnTo>
                  <a:pt x="225610" y="201168"/>
                </a:lnTo>
                <a:lnTo>
                  <a:pt x="238115" y="222504"/>
                </a:lnTo>
                <a:lnTo>
                  <a:pt x="124968" y="222504"/>
                </a:lnTo>
                <a:lnTo>
                  <a:pt x="106584" y="226099"/>
                </a:lnTo>
                <a:lnTo>
                  <a:pt x="89916" y="236410"/>
                </a:lnTo>
                <a:lnTo>
                  <a:pt x="77819" y="252722"/>
                </a:lnTo>
                <a:lnTo>
                  <a:pt x="73152" y="274320"/>
                </a:lnTo>
                <a:lnTo>
                  <a:pt x="73152" y="332232"/>
                </a:lnTo>
                <a:lnTo>
                  <a:pt x="77200" y="344043"/>
                </a:lnTo>
                <a:lnTo>
                  <a:pt x="88392" y="358140"/>
                </a:lnTo>
                <a:lnTo>
                  <a:pt x="105298" y="369951"/>
                </a:lnTo>
                <a:lnTo>
                  <a:pt x="126492" y="374904"/>
                </a:lnTo>
                <a:lnTo>
                  <a:pt x="235942" y="374904"/>
                </a:lnTo>
                <a:lnTo>
                  <a:pt x="225300" y="393192"/>
                </a:lnTo>
                <a:lnTo>
                  <a:pt x="68580" y="393192"/>
                </a:lnTo>
                <a:lnTo>
                  <a:pt x="68572" y="409979"/>
                </a:lnTo>
                <a:lnTo>
                  <a:pt x="65913" y="418909"/>
                </a:lnTo>
                <a:lnTo>
                  <a:pt x="58674" y="426720"/>
                </a:lnTo>
                <a:lnTo>
                  <a:pt x="48006" y="432244"/>
                </a:lnTo>
                <a:lnTo>
                  <a:pt x="35052" y="434340"/>
                </a:lnTo>
                <a:close/>
              </a:path>
              <a:path w="250189" h="439420">
                <a:moveTo>
                  <a:pt x="225610" y="201168"/>
                </a:moveTo>
                <a:lnTo>
                  <a:pt x="73152" y="201168"/>
                </a:lnTo>
                <a:lnTo>
                  <a:pt x="84820" y="184618"/>
                </a:lnTo>
                <a:lnTo>
                  <a:pt x="101346" y="170497"/>
                </a:lnTo>
                <a:lnTo>
                  <a:pt x="122443" y="160662"/>
                </a:lnTo>
                <a:lnTo>
                  <a:pt x="147828" y="156972"/>
                </a:lnTo>
                <a:lnTo>
                  <a:pt x="187571" y="166306"/>
                </a:lnTo>
                <a:lnTo>
                  <a:pt x="220027" y="191643"/>
                </a:lnTo>
                <a:lnTo>
                  <a:pt x="225610" y="201168"/>
                </a:lnTo>
                <a:close/>
              </a:path>
              <a:path w="250189" h="439420">
                <a:moveTo>
                  <a:pt x="235942" y="374904"/>
                </a:moveTo>
                <a:lnTo>
                  <a:pt x="126492" y="374904"/>
                </a:lnTo>
                <a:lnTo>
                  <a:pt x="145923" y="370189"/>
                </a:lnTo>
                <a:lnTo>
                  <a:pt x="161925" y="357759"/>
                </a:lnTo>
                <a:lnTo>
                  <a:pt x="172783" y="340185"/>
                </a:lnTo>
                <a:lnTo>
                  <a:pt x="176784" y="320040"/>
                </a:lnTo>
                <a:lnTo>
                  <a:pt x="176784" y="274320"/>
                </a:lnTo>
                <a:lnTo>
                  <a:pt x="172759" y="255293"/>
                </a:lnTo>
                <a:lnTo>
                  <a:pt x="161734" y="238696"/>
                </a:lnTo>
                <a:lnTo>
                  <a:pt x="145280" y="226956"/>
                </a:lnTo>
                <a:lnTo>
                  <a:pt x="124968" y="222504"/>
                </a:lnTo>
                <a:lnTo>
                  <a:pt x="238115" y="222504"/>
                </a:lnTo>
                <a:lnTo>
                  <a:pt x="241911" y="228981"/>
                </a:lnTo>
                <a:lnTo>
                  <a:pt x="249936" y="274320"/>
                </a:lnTo>
                <a:lnTo>
                  <a:pt x="249936" y="320040"/>
                </a:lnTo>
                <a:lnTo>
                  <a:pt x="241720" y="364974"/>
                </a:lnTo>
                <a:lnTo>
                  <a:pt x="235942" y="374904"/>
                </a:lnTo>
                <a:close/>
              </a:path>
              <a:path w="250189" h="439420">
                <a:moveTo>
                  <a:pt x="149352" y="438912"/>
                </a:moveTo>
                <a:lnTo>
                  <a:pt x="123015" y="434982"/>
                </a:lnTo>
                <a:lnTo>
                  <a:pt x="99822" y="424624"/>
                </a:lnTo>
                <a:lnTo>
                  <a:pt x="81182" y="409956"/>
                </a:lnTo>
                <a:lnTo>
                  <a:pt x="68580" y="393192"/>
                </a:lnTo>
                <a:lnTo>
                  <a:pt x="225300" y="393192"/>
                </a:lnTo>
                <a:lnTo>
                  <a:pt x="219646" y="402907"/>
                </a:lnTo>
                <a:lnTo>
                  <a:pt x="187571" y="429125"/>
                </a:lnTo>
                <a:lnTo>
                  <a:pt x="149352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757353" y="258257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957831" y="256426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151842" y="267523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11646" y="44196"/>
                </a:moveTo>
                <a:lnTo>
                  <a:pt x="70104" y="44196"/>
                </a:lnTo>
                <a:lnTo>
                  <a:pt x="81795" y="27646"/>
                </a:lnTo>
                <a:lnTo>
                  <a:pt x="98488" y="13525"/>
                </a:lnTo>
                <a:lnTo>
                  <a:pt x="120038" y="3690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1646" y="44196"/>
                </a:lnTo>
                <a:close/>
              </a:path>
              <a:path w="407035" h="27749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7495">
                <a:moveTo>
                  <a:pt x="36576" y="277368"/>
                </a:moveTo>
                <a:lnTo>
                  <a:pt x="21859" y="275272"/>
                </a:lnTo>
                <a:lnTo>
                  <a:pt x="10287" y="269748"/>
                </a:lnTo>
                <a:lnTo>
                  <a:pt x="2714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4196"/>
                </a:lnTo>
                <a:lnTo>
                  <a:pt x="211646" y="44196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413"/>
                </a:lnTo>
                <a:lnTo>
                  <a:pt x="88773" y="77533"/>
                </a:lnTo>
                <a:lnTo>
                  <a:pt x="78581" y="94226"/>
                </a:lnTo>
                <a:lnTo>
                  <a:pt x="74676" y="117348"/>
                </a:lnTo>
                <a:lnTo>
                  <a:pt x="74676" y="252984"/>
                </a:lnTo>
                <a:lnTo>
                  <a:pt x="71723" y="261937"/>
                </a:lnTo>
                <a:lnTo>
                  <a:pt x="63627" y="269748"/>
                </a:lnTo>
                <a:lnTo>
                  <a:pt x="51530" y="275272"/>
                </a:lnTo>
                <a:lnTo>
                  <a:pt x="36576" y="277368"/>
                </a:lnTo>
                <a:close/>
              </a:path>
              <a:path w="407035" h="277495">
                <a:moveTo>
                  <a:pt x="202692" y="277368"/>
                </a:moveTo>
                <a:lnTo>
                  <a:pt x="189904" y="275939"/>
                </a:lnTo>
                <a:lnTo>
                  <a:pt x="178117" y="271653"/>
                </a:lnTo>
                <a:lnTo>
                  <a:pt x="169473" y="264509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4869"/>
                </a:lnTo>
                <a:lnTo>
                  <a:pt x="151638" y="78105"/>
                </a:lnTo>
                <a:lnTo>
                  <a:pt x="136540" y="67627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624" y="264509"/>
                </a:lnTo>
                <a:lnTo>
                  <a:pt x="229171" y="271653"/>
                </a:lnTo>
                <a:lnTo>
                  <a:pt x="217003" y="275939"/>
                </a:lnTo>
                <a:lnTo>
                  <a:pt x="202692" y="277368"/>
                </a:lnTo>
                <a:close/>
              </a:path>
              <a:path w="407035" h="277495">
                <a:moveTo>
                  <a:pt x="368808" y="277368"/>
                </a:moveTo>
                <a:lnTo>
                  <a:pt x="355377" y="275272"/>
                </a:lnTo>
                <a:lnTo>
                  <a:pt x="343662" y="269748"/>
                </a:lnTo>
                <a:lnTo>
                  <a:pt x="335375" y="261937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3583"/>
                </a:lnTo>
                <a:lnTo>
                  <a:pt x="317944" y="77343"/>
                </a:lnTo>
                <a:lnTo>
                  <a:pt x="303299" y="67389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937"/>
                </a:lnTo>
                <a:lnTo>
                  <a:pt x="395859" y="269748"/>
                </a:lnTo>
                <a:lnTo>
                  <a:pt x="383762" y="275272"/>
                </a:lnTo>
                <a:lnTo>
                  <a:pt x="36880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92081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38935" y="224028"/>
                </a:lnTo>
                <a:lnTo>
                  <a:pt x="240792" y="233172"/>
                </a:lnTo>
                <a:lnTo>
                  <a:pt x="233648" y="249150"/>
                </a:lnTo>
                <a:lnTo>
                  <a:pt x="213360" y="264985"/>
                </a:lnTo>
                <a:lnTo>
                  <a:pt x="181641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38935" y="224028"/>
                </a:moveTo>
                <a:lnTo>
                  <a:pt x="141732" y="224028"/>
                </a:lnTo>
                <a:lnTo>
                  <a:pt x="166425" y="220456"/>
                </a:lnTo>
                <a:lnTo>
                  <a:pt x="184975" y="212598"/>
                </a:lnTo>
                <a:lnTo>
                  <a:pt x="199810" y="204739"/>
                </a:lnTo>
                <a:lnTo>
                  <a:pt x="213360" y="201168"/>
                </a:lnTo>
                <a:lnTo>
                  <a:pt x="224718" y="204668"/>
                </a:lnTo>
                <a:lnTo>
                  <a:pt x="233362" y="213169"/>
                </a:lnTo>
                <a:lnTo>
                  <a:pt x="238863" y="223670"/>
                </a:lnTo>
                <a:lnTo>
                  <a:pt x="238935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208127" y="256426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44"/>
                </a:lnTo>
                <a:lnTo>
                  <a:pt x="10477" y="426720"/>
                </a:lnTo>
                <a:lnTo>
                  <a:pt x="2738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747" y="418909"/>
                </a:lnTo>
                <a:lnTo>
                  <a:pt x="63817" y="426720"/>
                </a:lnTo>
                <a:lnTo>
                  <a:pt x="52173" y="432244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397827" y="258257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74593" y="2818532"/>
            <a:ext cx="109940" cy="937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882856" y="2659074"/>
            <a:ext cx="360178" cy="303025"/>
          </a:xfrm>
          <a:custGeom>
            <a:avLst/>
            <a:gdLst/>
            <a:ahLst/>
            <a:cxnLst/>
            <a:rect l="l" t="t" r="r" b="b"/>
            <a:pathLst>
              <a:path w="254635" h="428625">
                <a:moveTo>
                  <a:pt x="245364" y="39624"/>
                </a:moveTo>
                <a:lnTo>
                  <a:pt x="190500" y="39624"/>
                </a:lnTo>
                <a:lnTo>
                  <a:pt x="199620" y="20574"/>
                </a:lnTo>
                <a:lnTo>
                  <a:pt x="208597" y="8382"/>
                </a:lnTo>
                <a:lnTo>
                  <a:pt x="217289" y="1905"/>
                </a:lnTo>
                <a:lnTo>
                  <a:pt x="225552" y="0"/>
                </a:lnTo>
                <a:lnTo>
                  <a:pt x="237791" y="2286"/>
                </a:lnTo>
                <a:lnTo>
                  <a:pt x="246888" y="8001"/>
                </a:lnTo>
                <a:lnTo>
                  <a:pt x="252555" y="15430"/>
                </a:lnTo>
                <a:lnTo>
                  <a:pt x="254508" y="22860"/>
                </a:lnTo>
                <a:lnTo>
                  <a:pt x="254508" y="30480"/>
                </a:lnTo>
                <a:lnTo>
                  <a:pt x="245364" y="39624"/>
                </a:lnTo>
                <a:close/>
              </a:path>
              <a:path w="254635" h="428625">
                <a:moveTo>
                  <a:pt x="128016" y="428244"/>
                </a:moveTo>
                <a:lnTo>
                  <a:pt x="79081" y="422910"/>
                </a:lnTo>
                <a:lnTo>
                  <a:pt x="38290" y="407289"/>
                </a:lnTo>
                <a:lnTo>
                  <a:pt x="10358" y="381952"/>
                </a:lnTo>
                <a:lnTo>
                  <a:pt x="0" y="347472"/>
                </a:lnTo>
                <a:lnTo>
                  <a:pt x="3238" y="326564"/>
                </a:lnTo>
                <a:lnTo>
                  <a:pt x="12192" y="309372"/>
                </a:lnTo>
                <a:lnTo>
                  <a:pt x="25717" y="295608"/>
                </a:lnTo>
                <a:lnTo>
                  <a:pt x="42672" y="284988"/>
                </a:lnTo>
                <a:lnTo>
                  <a:pt x="32432" y="279487"/>
                </a:lnTo>
                <a:lnTo>
                  <a:pt x="24765" y="271843"/>
                </a:lnTo>
                <a:lnTo>
                  <a:pt x="19954" y="261627"/>
                </a:lnTo>
                <a:lnTo>
                  <a:pt x="18288" y="248412"/>
                </a:lnTo>
                <a:lnTo>
                  <a:pt x="20454" y="233981"/>
                </a:lnTo>
                <a:lnTo>
                  <a:pt x="26479" y="222123"/>
                </a:lnTo>
                <a:lnTo>
                  <a:pt x="35647" y="211978"/>
                </a:lnTo>
                <a:lnTo>
                  <a:pt x="47244" y="202692"/>
                </a:lnTo>
                <a:lnTo>
                  <a:pt x="32123" y="188475"/>
                </a:lnTo>
                <a:lnTo>
                  <a:pt x="21145" y="171259"/>
                </a:lnTo>
                <a:lnTo>
                  <a:pt x="14454" y="151471"/>
                </a:lnTo>
                <a:lnTo>
                  <a:pt x="12192" y="129540"/>
                </a:lnTo>
                <a:lnTo>
                  <a:pt x="12192" y="117348"/>
                </a:lnTo>
                <a:lnTo>
                  <a:pt x="20169" y="79438"/>
                </a:lnTo>
                <a:lnTo>
                  <a:pt x="42862" y="49530"/>
                </a:lnTo>
                <a:lnTo>
                  <a:pt x="78414" y="29908"/>
                </a:lnTo>
                <a:lnTo>
                  <a:pt x="124968" y="22860"/>
                </a:lnTo>
                <a:lnTo>
                  <a:pt x="143136" y="23979"/>
                </a:lnTo>
                <a:lnTo>
                  <a:pt x="160591" y="27241"/>
                </a:lnTo>
                <a:lnTo>
                  <a:pt x="176617" y="32504"/>
                </a:lnTo>
                <a:lnTo>
                  <a:pt x="190500" y="39624"/>
                </a:lnTo>
                <a:lnTo>
                  <a:pt x="245364" y="39624"/>
                </a:lnTo>
                <a:lnTo>
                  <a:pt x="239148" y="43386"/>
                </a:lnTo>
                <a:lnTo>
                  <a:pt x="232219" y="48006"/>
                </a:lnTo>
                <a:lnTo>
                  <a:pt x="225004" y="53768"/>
                </a:lnTo>
                <a:lnTo>
                  <a:pt x="217932" y="60960"/>
                </a:lnTo>
                <a:lnTo>
                  <a:pt x="222355" y="67056"/>
                </a:lnTo>
                <a:lnTo>
                  <a:pt x="124968" y="67056"/>
                </a:lnTo>
                <a:lnTo>
                  <a:pt x="106965" y="71056"/>
                </a:lnTo>
                <a:lnTo>
                  <a:pt x="94107" y="81915"/>
                </a:lnTo>
                <a:lnTo>
                  <a:pt x="86391" y="97917"/>
                </a:lnTo>
                <a:lnTo>
                  <a:pt x="83820" y="117348"/>
                </a:lnTo>
                <a:lnTo>
                  <a:pt x="83820" y="129540"/>
                </a:lnTo>
                <a:lnTo>
                  <a:pt x="86606" y="149852"/>
                </a:lnTo>
                <a:lnTo>
                  <a:pt x="94678" y="166306"/>
                </a:lnTo>
                <a:lnTo>
                  <a:pt x="107608" y="177331"/>
                </a:lnTo>
                <a:lnTo>
                  <a:pt x="124968" y="181356"/>
                </a:lnTo>
                <a:lnTo>
                  <a:pt x="220008" y="181356"/>
                </a:lnTo>
                <a:lnTo>
                  <a:pt x="206502" y="199453"/>
                </a:lnTo>
                <a:lnTo>
                  <a:pt x="170878" y="219765"/>
                </a:lnTo>
                <a:lnTo>
                  <a:pt x="163251" y="220980"/>
                </a:lnTo>
                <a:lnTo>
                  <a:pt x="86868" y="220980"/>
                </a:lnTo>
                <a:lnTo>
                  <a:pt x="79248" y="228600"/>
                </a:lnTo>
                <a:lnTo>
                  <a:pt x="79248" y="233172"/>
                </a:lnTo>
                <a:lnTo>
                  <a:pt x="92117" y="246676"/>
                </a:lnTo>
                <a:lnTo>
                  <a:pt x="124290" y="253322"/>
                </a:lnTo>
                <a:lnTo>
                  <a:pt x="166116" y="259461"/>
                </a:lnTo>
                <a:lnTo>
                  <a:pt x="207941" y="271441"/>
                </a:lnTo>
                <a:lnTo>
                  <a:pt x="240114" y="295613"/>
                </a:lnTo>
                <a:lnTo>
                  <a:pt x="241504" y="300228"/>
                </a:lnTo>
                <a:lnTo>
                  <a:pt x="102108" y="300228"/>
                </a:lnTo>
                <a:lnTo>
                  <a:pt x="89392" y="307062"/>
                </a:lnTo>
                <a:lnTo>
                  <a:pt x="79248" y="316039"/>
                </a:lnTo>
                <a:lnTo>
                  <a:pt x="72532" y="327017"/>
                </a:lnTo>
                <a:lnTo>
                  <a:pt x="70104" y="339852"/>
                </a:lnTo>
                <a:lnTo>
                  <a:pt x="74628" y="357211"/>
                </a:lnTo>
                <a:lnTo>
                  <a:pt x="86868" y="370141"/>
                </a:lnTo>
                <a:lnTo>
                  <a:pt x="104822" y="378213"/>
                </a:lnTo>
                <a:lnTo>
                  <a:pt x="126492" y="381000"/>
                </a:lnTo>
                <a:lnTo>
                  <a:pt x="240441" y="381000"/>
                </a:lnTo>
                <a:lnTo>
                  <a:pt x="215074" y="406717"/>
                </a:lnTo>
                <a:lnTo>
                  <a:pt x="175188" y="422981"/>
                </a:lnTo>
                <a:lnTo>
                  <a:pt x="128016" y="428244"/>
                </a:lnTo>
                <a:close/>
              </a:path>
              <a:path w="254635" h="428625">
                <a:moveTo>
                  <a:pt x="220008" y="181356"/>
                </a:moveTo>
                <a:lnTo>
                  <a:pt x="124968" y="181356"/>
                </a:lnTo>
                <a:lnTo>
                  <a:pt x="142327" y="177546"/>
                </a:lnTo>
                <a:lnTo>
                  <a:pt x="155257" y="166878"/>
                </a:lnTo>
                <a:lnTo>
                  <a:pt x="163329" y="150495"/>
                </a:lnTo>
                <a:lnTo>
                  <a:pt x="166116" y="129540"/>
                </a:lnTo>
                <a:lnTo>
                  <a:pt x="166116" y="117348"/>
                </a:lnTo>
                <a:lnTo>
                  <a:pt x="163544" y="97917"/>
                </a:lnTo>
                <a:lnTo>
                  <a:pt x="155829" y="81915"/>
                </a:lnTo>
                <a:lnTo>
                  <a:pt x="142970" y="71056"/>
                </a:lnTo>
                <a:lnTo>
                  <a:pt x="124968" y="67056"/>
                </a:lnTo>
                <a:lnTo>
                  <a:pt x="222355" y="67056"/>
                </a:lnTo>
                <a:lnTo>
                  <a:pt x="226814" y="73199"/>
                </a:lnTo>
                <a:lnTo>
                  <a:pt x="232981" y="86868"/>
                </a:lnTo>
                <a:lnTo>
                  <a:pt x="236577" y="101679"/>
                </a:lnTo>
                <a:lnTo>
                  <a:pt x="237744" y="117348"/>
                </a:lnTo>
                <a:lnTo>
                  <a:pt x="237744" y="129540"/>
                </a:lnTo>
                <a:lnTo>
                  <a:pt x="229552" y="168568"/>
                </a:lnTo>
                <a:lnTo>
                  <a:pt x="220008" y="181356"/>
                </a:lnTo>
                <a:close/>
              </a:path>
              <a:path w="254635" h="428625">
                <a:moveTo>
                  <a:pt x="124968" y="227076"/>
                </a:moveTo>
                <a:lnTo>
                  <a:pt x="114085" y="226766"/>
                </a:lnTo>
                <a:lnTo>
                  <a:pt x="104203" y="225742"/>
                </a:lnTo>
                <a:lnTo>
                  <a:pt x="95178" y="223861"/>
                </a:lnTo>
                <a:lnTo>
                  <a:pt x="86868" y="220980"/>
                </a:lnTo>
                <a:lnTo>
                  <a:pt x="163251" y="220980"/>
                </a:lnTo>
                <a:lnTo>
                  <a:pt x="124968" y="227076"/>
                </a:lnTo>
                <a:close/>
              </a:path>
              <a:path w="254635" h="428625">
                <a:moveTo>
                  <a:pt x="240441" y="381000"/>
                </a:moveTo>
                <a:lnTo>
                  <a:pt x="126492" y="381000"/>
                </a:lnTo>
                <a:lnTo>
                  <a:pt x="147923" y="377999"/>
                </a:lnTo>
                <a:lnTo>
                  <a:pt x="165354" y="369570"/>
                </a:lnTo>
                <a:lnTo>
                  <a:pt x="177069" y="356568"/>
                </a:lnTo>
                <a:lnTo>
                  <a:pt x="181356" y="339852"/>
                </a:lnTo>
                <a:lnTo>
                  <a:pt x="174117" y="320587"/>
                </a:lnTo>
                <a:lnTo>
                  <a:pt x="155448" y="309181"/>
                </a:lnTo>
                <a:lnTo>
                  <a:pt x="129921" y="303204"/>
                </a:lnTo>
                <a:lnTo>
                  <a:pt x="102108" y="300228"/>
                </a:lnTo>
                <a:lnTo>
                  <a:pt x="241504" y="300228"/>
                </a:lnTo>
                <a:lnTo>
                  <a:pt x="252984" y="338328"/>
                </a:lnTo>
                <a:lnTo>
                  <a:pt x="242673" y="378737"/>
                </a:lnTo>
                <a:lnTo>
                  <a:pt x="240441" y="38100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290279" y="2593351"/>
            <a:ext cx="353891" cy="282374"/>
          </a:xfrm>
          <a:custGeom>
            <a:avLst/>
            <a:gdLst/>
            <a:ahLst/>
            <a:cxnLst/>
            <a:rect l="l" t="t" r="r" b="b"/>
            <a:pathLst>
              <a:path w="250189" h="399414">
                <a:moveTo>
                  <a:pt x="82296" y="60960"/>
                </a:moveTo>
                <a:lnTo>
                  <a:pt x="71342" y="58340"/>
                </a:lnTo>
                <a:lnTo>
                  <a:pt x="62103" y="51435"/>
                </a:lnTo>
                <a:lnTo>
                  <a:pt x="55721" y="41671"/>
                </a:lnTo>
                <a:lnTo>
                  <a:pt x="53340" y="30480"/>
                </a:lnTo>
                <a:lnTo>
                  <a:pt x="55721" y="18645"/>
                </a:lnTo>
                <a:lnTo>
                  <a:pt x="62103" y="8953"/>
                </a:lnTo>
                <a:lnTo>
                  <a:pt x="71342" y="2405"/>
                </a:lnTo>
                <a:lnTo>
                  <a:pt x="82296" y="0"/>
                </a:lnTo>
                <a:lnTo>
                  <a:pt x="93892" y="2405"/>
                </a:lnTo>
                <a:lnTo>
                  <a:pt x="103060" y="8953"/>
                </a:lnTo>
                <a:lnTo>
                  <a:pt x="109085" y="18645"/>
                </a:lnTo>
                <a:lnTo>
                  <a:pt x="111252" y="30480"/>
                </a:lnTo>
                <a:lnTo>
                  <a:pt x="109085" y="41671"/>
                </a:lnTo>
                <a:lnTo>
                  <a:pt x="103060" y="51435"/>
                </a:lnTo>
                <a:lnTo>
                  <a:pt x="93892" y="58340"/>
                </a:lnTo>
                <a:lnTo>
                  <a:pt x="82296" y="60960"/>
                </a:lnTo>
                <a:close/>
              </a:path>
              <a:path w="250189" h="399414">
                <a:moveTo>
                  <a:pt x="170688" y="60960"/>
                </a:moveTo>
                <a:lnTo>
                  <a:pt x="158853" y="58340"/>
                </a:lnTo>
                <a:lnTo>
                  <a:pt x="149161" y="51435"/>
                </a:lnTo>
                <a:lnTo>
                  <a:pt x="142613" y="41671"/>
                </a:lnTo>
                <a:lnTo>
                  <a:pt x="140208" y="30480"/>
                </a:lnTo>
                <a:lnTo>
                  <a:pt x="142613" y="18645"/>
                </a:lnTo>
                <a:lnTo>
                  <a:pt x="149161" y="8953"/>
                </a:lnTo>
                <a:lnTo>
                  <a:pt x="158853" y="2405"/>
                </a:lnTo>
                <a:lnTo>
                  <a:pt x="170688" y="0"/>
                </a:lnTo>
                <a:lnTo>
                  <a:pt x="181403" y="2405"/>
                </a:lnTo>
                <a:lnTo>
                  <a:pt x="190119" y="8953"/>
                </a:lnTo>
                <a:lnTo>
                  <a:pt x="195976" y="18645"/>
                </a:lnTo>
                <a:lnTo>
                  <a:pt x="198120" y="30480"/>
                </a:lnTo>
                <a:lnTo>
                  <a:pt x="195976" y="41671"/>
                </a:lnTo>
                <a:lnTo>
                  <a:pt x="190119" y="51435"/>
                </a:lnTo>
                <a:lnTo>
                  <a:pt x="181403" y="58340"/>
                </a:lnTo>
                <a:lnTo>
                  <a:pt x="170688" y="60960"/>
                </a:lnTo>
                <a:close/>
              </a:path>
              <a:path w="250189" h="399414">
                <a:moveTo>
                  <a:pt x="126492" y="399288"/>
                </a:moveTo>
                <a:lnTo>
                  <a:pt x="124968" y="399288"/>
                </a:lnTo>
                <a:lnTo>
                  <a:pt x="76509" y="389524"/>
                </a:lnTo>
                <a:lnTo>
                  <a:pt x="36766" y="363474"/>
                </a:lnTo>
                <a:lnTo>
                  <a:pt x="9882" y="325993"/>
                </a:lnTo>
                <a:lnTo>
                  <a:pt x="0" y="281940"/>
                </a:lnTo>
                <a:lnTo>
                  <a:pt x="0" y="141732"/>
                </a:lnTo>
                <a:lnTo>
                  <a:pt x="2952" y="133659"/>
                </a:lnTo>
                <a:lnTo>
                  <a:pt x="11049" y="126301"/>
                </a:lnTo>
                <a:lnTo>
                  <a:pt x="23145" y="120943"/>
                </a:lnTo>
                <a:lnTo>
                  <a:pt x="38100" y="118872"/>
                </a:lnTo>
                <a:lnTo>
                  <a:pt x="52173" y="120943"/>
                </a:lnTo>
                <a:lnTo>
                  <a:pt x="63817" y="126301"/>
                </a:lnTo>
                <a:lnTo>
                  <a:pt x="71747" y="133659"/>
                </a:lnTo>
                <a:lnTo>
                  <a:pt x="74676" y="141732"/>
                </a:lnTo>
                <a:lnTo>
                  <a:pt x="74676" y="281940"/>
                </a:lnTo>
                <a:lnTo>
                  <a:pt x="78676" y="300966"/>
                </a:lnTo>
                <a:lnTo>
                  <a:pt x="89535" y="317563"/>
                </a:lnTo>
                <a:lnTo>
                  <a:pt x="105537" y="329303"/>
                </a:lnTo>
                <a:lnTo>
                  <a:pt x="124968" y="333756"/>
                </a:lnTo>
                <a:lnTo>
                  <a:pt x="234992" y="333756"/>
                </a:lnTo>
                <a:lnTo>
                  <a:pt x="213360" y="364045"/>
                </a:lnTo>
                <a:lnTo>
                  <a:pt x="174069" y="389739"/>
                </a:lnTo>
                <a:lnTo>
                  <a:pt x="126492" y="399288"/>
                </a:lnTo>
                <a:close/>
              </a:path>
              <a:path w="250189" h="399414">
                <a:moveTo>
                  <a:pt x="234992" y="333756"/>
                </a:moveTo>
                <a:lnTo>
                  <a:pt x="124968" y="333756"/>
                </a:lnTo>
                <a:lnTo>
                  <a:pt x="145041" y="329303"/>
                </a:lnTo>
                <a:lnTo>
                  <a:pt x="160972" y="317563"/>
                </a:lnTo>
                <a:lnTo>
                  <a:pt x="171473" y="300966"/>
                </a:lnTo>
                <a:lnTo>
                  <a:pt x="175260" y="281940"/>
                </a:lnTo>
                <a:lnTo>
                  <a:pt x="175260" y="141732"/>
                </a:lnTo>
                <a:lnTo>
                  <a:pt x="178427" y="133016"/>
                </a:lnTo>
                <a:lnTo>
                  <a:pt x="186880" y="125730"/>
                </a:lnTo>
                <a:lnTo>
                  <a:pt x="199048" y="120729"/>
                </a:lnTo>
                <a:lnTo>
                  <a:pt x="213360" y="118872"/>
                </a:lnTo>
                <a:lnTo>
                  <a:pt x="228076" y="120729"/>
                </a:lnTo>
                <a:lnTo>
                  <a:pt x="239649" y="125730"/>
                </a:lnTo>
                <a:lnTo>
                  <a:pt x="247221" y="133016"/>
                </a:lnTo>
                <a:lnTo>
                  <a:pt x="249936" y="141732"/>
                </a:lnTo>
                <a:lnTo>
                  <a:pt x="249936" y="281940"/>
                </a:lnTo>
                <a:lnTo>
                  <a:pt x="240077" y="326636"/>
                </a:lnTo>
                <a:lnTo>
                  <a:pt x="234992" y="33375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686923" y="2675235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79" h="283845">
                <a:moveTo>
                  <a:pt x="135636" y="283464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5052"/>
                </a:lnTo>
                <a:lnTo>
                  <a:pt x="0" y="32004"/>
                </a:lnTo>
                <a:lnTo>
                  <a:pt x="5072" y="19288"/>
                </a:lnTo>
                <a:lnTo>
                  <a:pt x="17716" y="9144"/>
                </a:lnTo>
                <a:lnTo>
                  <a:pt x="34075" y="24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127" y="179832"/>
                </a:lnTo>
                <a:lnTo>
                  <a:pt x="169164" y="269748"/>
                </a:lnTo>
                <a:lnTo>
                  <a:pt x="164568" y="275748"/>
                </a:lnTo>
                <a:lnTo>
                  <a:pt x="156400" y="280035"/>
                </a:lnTo>
                <a:lnTo>
                  <a:pt x="146232" y="282606"/>
                </a:lnTo>
                <a:lnTo>
                  <a:pt x="135636" y="283464"/>
                </a:lnTo>
                <a:close/>
              </a:path>
              <a:path w="271779" h="283845">
                <a:moveTo>
                  <a:pt x="208127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8127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096505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508239" y="2675235"/>
            <a:ext cx="347604" cy="196180"/>
          </a:xfrm>
          <a:custGeom>
            <a:avLst/>
            <a:gdLst/>
            <a:ahLst/>
            <a:cxnLst/>
            <a:rect l="l" t="t" r="r" b="b"/>
            <a:pathLst>
              <a:path w="245745" h="277495">
                <a:moveTo>
                  <a:pt x="221334" y="44196"/>
                </a:moveTo>
                <a:lnTo>
                  <a:pt x="68580" y="44196"/>
                </a:lnTo>
                <a:lnTo>
                  <a:pt x="80510" y="27646"/>
                </a:lnTo>
                <a:lnTo>
                  <a:pt x="97726" y="13525"/>
                </a:lnTo>
                <a:lnTo>
                  <a:pt x="119800" y="3690"/>
                </a:lnTo>
                <a:lnTo>
                  <a:pt x="146304" y="0"/>
                </a:lnTo>
                <a:lnTo>
                  <a:pt x="184284" y="9334"/>
                </a:lnTo>
                <a:lnTo>
                  <a:pt x="215836" y="34671"/>
                </a:lnTo>
                <a:lnTo>
                  <a:pt x="221334" y="44196"/>
                </a:lnTo>
                <a:close/>
              </a:path>
              <a:path w="245745" h="277495">
                <a:moveTo>
                  <a:pt x="36576" y="277368"/>
                </a:moveTo>
                <a:lnTo>
                  <a:pt x="21216" y="275272"/>
                </a:lnTo>
                <a:lnTo>
                  <a:pt x="9715" y="269748"/>
                </a:lnTo>
                <a:lnTo>
                  <a:pt x="2500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500" y="16549"/>
                </a:lnTo>
                <a:lnTo>
                  <a:pt x="9715" y="9334"/>
                </a:lnTo>
                <a:lnTo>
                  <a:pt x="21216" y="4691"/>
                </a:lnTo>
                <a:lnTo>
                  <a:pt x="36576" y="3048"/>
                </a:lnTo>
                <a:lnTo>
                  <a:pt x="49291" y="4691"/>
                </a:lnTo>
                <a:lnTo>
                  <a:pt x="59436" y="9334"/>
                </a:lnTo>
                <a:lnTo>
                  <a:pt x="66151" y="16549"/>
                </a:lnTo>
                <a:lnTo>
                  <a:pt x="68580" y="25908"/>
                </a:lnTo>
                <a:lnTo>
                  <a:pt x="68580" y="44196"/>
                </a:lnTo>
                <a:lnTo>
                  <a:pt x="221334" y="44196"/>
                </a:lnTo>
                <a:lnTo>
                  <a:pt x="233648" y="65532"/>
                </a:lnTo>
                <a:lnTo>
                  <a:pt x="121920" y="65532"/>
                </a:lnTo>
                <a:lnTo>
                  <a:pt x="104013" y="68913"/>
                </a:lnTo>
                <a:lnTo>
                  <a:pt x="88392" y="78867"/>
                </a:lnTo>
                <a:lnTo>
                  <a:pt x="77343" y="95107"/>
                </a:lnTo>
                <a:lnTo>
                  <a:pt x="73152" y="117348"/>
                </a:lnTo>
                <a:lnTo>
                  <a:pt x="73152" y="252984"/>
                </a:lnTo>
                <a:lnTo>
                  <a:pt x="70223" y="261937"/>
                </a:lnTo>
                <a:lnTo>
                  <a:pt x="62293" y="269748"/>
                </a:lnTo>
                <a:lnTo>
                  <a:pt x="50649" y="275272"/>
                </a:lnTo>
                <a:lnTo>
                  <a:pt x="36576" y="277368"/>
                </a:lnTo>
                <a:close/>
              </a:path>
              <a:path w="245745" h="277495">
                <a:moveTo>
                  <a:pt x="208788" y="277368"/>
                </a:moveTo>
                <a:lnTo>
                  <a:pt x="195357" y="275701"/>
                </a:lnTo>
                <a:lnTo>
                  <a:pt x="183642" y="270891"/>
                </a:lnTo>
                <a:lnTo>
                  <a:pt x="175355" y="263223"/>
                </a:lnTo>
                <a:lnTo>
                  <a:pt x="172212" y="252984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3648" y="65532"/>
                </a:lnTo>
                <a:lnTo>
                  <a:pt x="237386" y="72009"/>
                </a:lnTo>
                <a:lnTo>
                  <a:pt x="245364" y="117348"/>
                </a:lnTo>
                <a:lnTo>
                  <a:pt x="245364" y="252984"/>
                </a:lnTo>
                <a:lnTo>
                  <a:pt x="242220" y="263223"/>
                </a:lnTo>
                <a:lnTo>
                  <a:pt x="233934" y="270891"/>
                </a:lnTo>
                <a:lnTo>
                  <a:pt x="222218" y="275701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941530" y="2564261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44"/>
                </a:lnTo>
                <a:lnTo>
                  <a:pt x="9715" y="426720"/>
                </a:lnTo>
                <a:lnTo>
                  <a:pt x="2500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909"/>
                </a:lnTo>
                <a:lnTo>
                  <a:pt x="62293" y="426720"/>
                </a:lnTo>
                <a:lnTo>
                  <a:pt x="50649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129074" y="2582577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36"/>
                </a:lnTo>
                <a:lnTo>
                  <a:pt x="14859" y="400812"/>
                </a:lnTo>
                <a:lnTo>
                  <a:pt x="7286" y="393001"/>
                </a:lnTo>
                <a:lnTo>
                  <a:pt x="4572" y="384048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4048"/>
                </a:lnTo>
                <a:lnTo>
                  <a:pt x="76295" y="393001"/>
                </a:lnTo>
                <a:lnTo>
                  <a:pt x="68199" y="400812"/>
                </a:lnTo>
                <a:lnTo>
                  <a:pt x="56102" y="406336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008"/>
                </a:lnTo>
                <a:lnTo>
                  <a:pt x="12001" y="61722"/>
                </a:lnTo>
                <a:lnTo>
                  <a:pt x="3214" y="50006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006"/>
                </a:lnTo>
                <a:lnTo>
                  <a:pt x="70294" y="61722"/>
                </a:lnTo>
                <a:lnTo>
                  <a:pt x="57221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463206" y="2675235"/>
            <a:ext cx="327843" cy="199323"/>
          </a:xfrm>
          <a:custGeom>
            <a:avLst/>
            <a:gdLst/>
            <a:ahLst/>
            <a:cxnLst/>
            <a:rect l="l" t="t" r="r" b="b"/>
            <a:pathLst>
              <a:path w="231775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9590" y="60960"/>
                </a:lnTo>
                <a:lnTo>
                  <a:pt x="106680" y="60960"/>
                </a:lnTo>
                <a:lnTo>
                  <a:pt x="79724" y="63579"/>
                </a:lnTo>
                <a:lnTo>
                  <a:pt x="62484" y="69342"/>
                </a:lnTo>
                <a:lnTo>
                  <a:pt x="50958" y="75104"/>
                </a:lnTo>
                <a:lnTo>
                  <a:pt x="41148" y="77724"/>
                </a:lnTo>
                <a:close/>
              </a:path>
              <a:path w="231775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596" y="164996"/>
                </a:lnTo>
                <a:lnTo>
                  <a:pt x="36766" y="139255"/>
                </a:lnTo>
                <a:lnTo>
                  <a:pt x="79081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035"/>
                </a:lnTo>
                <a:lnTo>
                  <a:pt x="146875" y="77914"/>
                </a:lnTo>
                <a:lnTo>
                  <a:pt x="130849" y="65651"/>
                </a:lnTo>
                <a:lnTo>
                  <a:pt x="106680" y="60960"/>
                </a:lnTo>
                <a:lnTo>
                  <a:pt x="219590" y="60960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60020"/>
                </a:lnTo>
                <a:lnTo>
                  <a:pt x="149352" y="160020"/>
                </a:lnTo>
                <a:lnTo>
                  <a:pt x="120729" y="161020"/>
                </a:lnTo>
                <a:lnTo>
                  <a:pt x="96393" y="165735"/>
                </a:lnTo>
                <a:lnTo>
                  <a:pt x="79486" y="176736"/>
                </a:lnTo>
                <a:lnTo>
                  <a:pt x="73152" y="196596"/>
                </a:lnTo>
                <a:lnTo>
                  <a:pt x="75580" y="209716"/>
                </a:lnTo>
                <a:lnTo>
                  <a:pt x="82296" y="219265"/>
                </a:lnTo>
                <a:lnTo>
                  <a:pt x="92440" y="225099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3650"/>
                </a:lnTo>
                <a:lnTo>
                  <a:pt x="125730" y="268224"/>
                </a:lnTo>
                <a:lnTo>
                  <a:pt x="102203" y="278225"/>
                </a:lnTo>
                <a:lnTo>
                  <a:pt x="74676" y="281940"/>
                </a:lnTo>
                <a:close/>
              </a:path>
              <a:path w="231775" h="281939">
                <a:moveTo>
                  <a:pt x="231648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1648" y="160020"/>
                </a:lnTo>
                <a:lnTo>
                  <a:pt x="231648" y="227076"/>
                </a:lnTo>
                <a:close/>
              </a:path>
              <a:path w="231775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580"/>
                </a:lnTo>
                <a:lnTo>
                  <a:pt x="221551" y="270319"/>
                </a:lnTo>
                <a:lnTo>
                  <a:pt x="210431" y="275486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877097" y="2564261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44"/>
                </a:lnTo>
                <a:lnTo>
                  <a:pt x="10287" y="426720"/>
                </a:lnTo>
                <a:lnTo>
                  <a:pt x="2714" y="418909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09956"/>
                </a:lnTo>
                <a:lnTo>
                  <a:pt x="71508" y="418909"/>
                </a:lnTo>
                <a:lnTo>
                  <a:pt x="63055" y="426720"/>
                </a:lnTo>
                <a:lnTo>
                  <a:pt x="50887" y="432244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071107" y="2677390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8100" y="274320"/>
                </a:moveTo>
                <a:lnTo>
                  <a:pt x="23145" y="272224"/>
                </a:lnTo>
                <a:lnTo>
                  <a:pt x="11049" y="266700"/>
                </a:lnTo>
                <a:lnTo>
                  <a:pt x="2952" y="258889"/>
                </a:lnTo>
                <a:lnTo>
                  <a:pt x="0" y="249936"/>
                </a:lnTo>
                <a:lnTo>
                  <a:pt x="0" y="22860"/>
                </a:lnTo>
                <a:lnTo>
                  <a:pt x="2952" y="13501"/>
                </a:lnTo>
                <a:lnTo>
                  <a:pt x="11049" y="6286"/>
                </a:lnTo>
                <a:lnTo>
                  <a:pt x="23145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47" y="258889"/>
                </a:lnTo>
                <a:lnTo>
                  <a:pt x="63817" y="266700"/>
                </a:lnTo>
                <a:lnTo>
                  <a:pt x="52173" y="272224"/>
                </a:lnTo>
                <a:lnTo>
                  <a:pt x="38100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237096" y="267523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05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977" y="46791"/>
                </a:lnTo>
                <a:lnTo>
                  <a:pt x="196889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072"/>
                </a:lnTo>
                <a:lnTo>
                  <a:pt x="107583" y="107921"/>
                </a:lnTo>
                <a:lnTo>
                  <a:pt x="140970" y="117348"/>
                </a:lnTo>
                <a:lnTo>
                  <a:pt x="174356" y="131854"/>
                </a:lnTo>
                <a:lnTo>
                  <a:pt x="200039" y="156943"/>
                </a:lnTo>
                <a:lnTo>
                  <a:pt x="210312" y="198120"/>
                </a:lnTo>
                <a:lnTo>
                  <a:pt x="205405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6889" y="56388"/>
                </a:lnTo>
                <a:lnTo>
                  <a:pt x="195834" y="58864"/>
                </a:lnTo>
                <a:lnTo>
                  <a:pt x="187261" y="68937"/>
                </a:lnTo>
                <a:lnTo>
                  <a:pt x="175260" y="73152"/>
                </a:lnTo>
                <a:close/>
              </a:path>
              <a:path w="210820" h="402589">
                <a:moveTo>
                  <a:pt x="169913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255" y="344638"/>
                </a:lnTo>
                <a:lnTo>
                  <a:pt x="132588" y="338518"/>
                </a:lnTo>
                <a:lnTo>
                  <a:pt x="123491" y="333827"/>
                </a:lnTo>
                <a:lnTo>
                  <a:pt x="111252" y="330708"/>
                </a:lnTo>
                <a:lnTo>
                  <a:pt x="79248" y="327660"/>
                </a:lnTo>
                <a:lnTo>
                  <a:pt x="92964" y="281940"/>
                </a:lnTo>
                <a:lnTo>
                  <a:pt x="55935" y="276248"/>
                </a:lnTo>
                <a:lnTo>
                  <a:pt x="26479" y="264985"/>
                </a:lnTo>
                <a:lnTo>
                  <a:pt x="7024" y="250007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405" y="225552"/>
                </a:lnTo>
                <a:lnTo>
                  <a:pt x="204716" y="229409"/>
                </a:lnTo>
                <a:lnTo>
                  <a:pt x="188404" y="254127"/>
                </a:lnTo>
                <a:lnTo>
                  <a:pt x="162091" y="271414"/>
                </a:lnTo>
                <a:lnTo>
                  <a:pt x="126492" y="280416"/>
                </a:lnTo>
                <a:lnTo>
                  <a:pt x="117348" y="307848"/>
                </a:lnTo>
                <a:lnTo>
                  <a:pt x="143113" y="312181"/>
                </a:lnTo>
                <a:lnTo>
                  <a:pt x="161163" y="321945"/>
                </a:lnTo>
                <a:lnTo>
                  <a:pt x="171783" y="335708"/>
                </a:lnTo>
                <a:lnTo>
                  <a:pt x="175260" y="352044"/>
                </a:lnTo>
                <a:lnTo>
                  <a:pt x="172164" y="368260"/>
                </a:lnTo>
                <a:lnTo>
                  <a:pt x="169913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321" y="401216"/>
                </a:lnTo>
                <a:lnTo>
                  <a:pt x="82486" y="397954"/>
                </a:lnTo>
                <a:lnTo>
                  <a:pt x="70365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69913" y="371856"/>
                </a:lnTo>
                <a:lnTo>
                  <a:pt x="161925" y="384619"/>
                </a:lnTo>
                <a:lnTo>
                  <a:pt x="143113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560448" y="2675235"/>
            <a:ext cx="384430" cy="200670"/>
          </a:xfrm>
          <a:custGeom>
            <a:avLst/>
            <a:gdLst/>
            <a:ahLst/>
            <a:cxnLst/>
            <a:rect l="l" t="t" r="r" b="b"/>
            <a:pathLst>
              <a:path w="271779" h="283845">
                <a:moveTo>
                  <a:pt x="135636" y="283464"/>
                </a:moveTo>
                <a:lnTo>
                  <a:pt x="3048" y="41148"/>
                </a:lnTo>
                <a:lnTo>
                  <a:pt x="1524" y="39624"/>
                </a:lnTo>
                <a:lnTo>
                  <a:pt x="0" y="35052"/>
                </a:lnTo>
                <a:lnTo>
                  <a:pt x="0" y="32004"/>
                </a:lnTo>
                <a:lnTo>
                  <a:pt x="5072" y="19288"/>
                </a:lnTo>
                <a:lnTo>
                  <a:pt x="17716" y="9144"/>
                </a:lnTo>
                <a:lnTo>
                  <a:pt x="34075" y="24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4572"/>
                </a:lnTo>
                <a:lnTo>
                  <a:pt x="71628" y="12192"/>
                </a:lnTo>
                <a:lnTo>
                  <a:pt x="135636" y="179832"/>
                </a:lnTo>
                <a:lnTo>
                  <a:pt x="208127" y="179832"/>
                </a:lnTo>
                <a:lnTo>
                  <a:pt x="169164" y="269748"/>
                </a:lnTo>
                <a:lnTo>
                  <a:pt x="164568" y="275748"/>
                </a:lnTo>
                <a:lnTo>
                  <a:pt x="156400" y="280035"/>
                </a:lnTo>
                <a:lnTo>
                  <a:pt x="146232" y="282606"/>
                </a:lnTo>
                <a:lnTo>
                  <a:pt x="135636" y="283464"/>
                </a:lnTo>
                <a:close/>
              </a:path>
              <a:path w="271779" h="283845">
                <a:moveTo>
                  <a:pt x="208127" y="179832"/>
                </a:moveTo>
                <a:lnTo>
                  <a:pt x="135636" y="179832"/>
                </a:lnTo>
                <a:lnTo>
                  <a:pt x="199644" y="13716"/>
                </a:lnTo>
                <a:lnTo>
                  <a:pt x="202692" y="4572"/>
                </a:lnTo>
                <a:lnTo>
                  <a:pt x="210312" y="0"/>
                </a:lnTo>
                <a:lnTo>
                  <a:pt x="220980" y="0"/>
                </a:lnTo>
                <a:lnTo>
                  <a:pt x="235267" y="2428"/>
                </a:lnTo>
                <a:lnTo>
                  <a:pt x="251841" y="9144"/>
                </a:lnTo>
                <a:lnTo>
                  <a:pt x="265557" y="19288"/>
                </a:lnTo>
                <a:lnTo>
                  <a:pt x="271272" y="32004"/>
                </a:lnTo>
                <a:lnTo>
                  <a:pt x="271272" y="35052"/>
                </a:lnTo>
                <a:lnTo>
                  <a:pt x="268224" y="41148"/>
                </a:lnTo>
                <a:lnTo>
                  <a:pt x="208127" y="1798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970028" y="2675235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12"/>
                </a:lnTo>
                <a:lnTo>
                  <a:pt x="90106" y="66675"/>
                </a:lnTo>
                <a:lnTo>
                  <a:pt x="78890" y="80581"/>
                </a:lnTo>
                <a:lnTo>
                  <a:pt x="74676" y="99060"/>
                </a:lnTo>
                <a:lnTo>
                  <a:pt x="74676" y="115824"/>
                </a:lnTo>
                <a:lnTo>
                  <a:pt x="244077" y="115824"/>
                </a:lnTo>
                <a:lnTo>
                  <a:pt x="240672" y="135993"/>
                </a:lnTo>
                <a:lnTo>
                  <a:pt x="228409" y="151066"/>
                </a:lnTo>
                <a:lnTo>
                  <a:pt x="211288" y="157281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0595"/>
                </a:lnTo>
                <a:lnTo>
                  <a:pt x="93345" y="208407"/>
                </a:lnTo>
                <a:lnTo>
                  <a:pt x="114538" y="219932"/>
                </a:lnTo>
                <a:lnTo>
                  <a:pt x="141732" y="224028"/>
                </a:lnTo>
                <a:lnTo>
                  <a:pt x="240230" y="224028"/>
                </a:lnTo>
                <a:lnTo>
                  <a:pt x="242316" y="233172"/>
                </a:lnTo>
                <a:lnTo>
                  <a:pt x="234934" y="249150"/>
                </a:lnTo>
                <a:lnTo>
                  <a:pt x="214122" y="264985"/>
                </a:lnTo>
                <a:lnTo>
                  <a:pt x="181879" y="277106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077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077" y="115824"/>
                </a:lnTo>
                <a:close/>
              </a:path>
              <a:path w="245745" h="281939">
                <a:moveTo>
                  <a:pt x="240230" y="224028"/>
                </a:moveTo>
                <a:lnTo>
                  <a:pt x="141732" y="224028"/>
                </a:lnTo>
                <a:lnTo>
                  <a:pt x="166639" y="220456"/>
                </a:lnTo>
                <a:lnTo>
                  <a:pt x="185547" y="212598"/>
                </a:lnTo>
                <a:lnTo>
                  <a:pt x="200453" y="204739"/>
                </a:lnTo>
                <a:lnTo>
                  <a:pt x="213360" y="201168"/>
                </a:lnTo>
                <a:lnTo>
                  <a:pt x="224956" y="204668"/>
                </a:lnTo>
                <a:lnTo>
                  <a:pt x="234124" y="213169"/>
                </a:lnTo>
                <a:lnTo>
                  <a:pt x="240149" y="223670"/>
                </a:lnTo>
                <a:lnTo>
                  <a:pt x="240230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0381762" y="267523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68580" y="50292"/>
                </a:lnTo>
                <a:lnTo>
                  <a:pt x="80414" y="31503"/>
                </a:lnTo>
                <a:lnTo>
                  <a:pt x="96964" y="15430"/>
                </a:lnTo>
                <a:lnTo>
                  <a:pt x="117228" y="4214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5052" y="277368"/>
                </a:moveTo>
                <a:lnTo>
                  <a:pt x="20574" y="275272"/>
                </a:lnTo>
                <a:lnTo>
                  <a:pt x="9525" y="269748"/>
                </a:lnTo>
                <a:lnTo>
                  <a:pt x="2476" y="261937"/>
                </a:lnTo>
                <a:lnTo>
                  <a:pt x="0" y="252984"/>
                </a:lnTo>
                <a:lnTo>
                  <a:pt x="0" y="25908"/>
                </a:lnTo>
                <a:lnTo>
                  <a:pt x="2476" y="16549"/>
                </a:lnTo>
                <a:lnTo>
                  <a:pt x="9525" y="9334"/>
                </a:lnTo>
                <a:lnTo>
                  <a:pt x="20574" y="4691"/>
                </a:lnTo>
                <a:lnTo>
                  <a:pt x="35052" y="3048"/>
                </a:lnTo>
                <a:lnTo>
                  <a:pt x="48648" y="4691"/>
                </a:lnTo>
                <a:lnTo>
                  <a:pt x="59245" y="9334"/>
                </a:lnTo>
                <a:lnTo>
                  <a:pt x="66127" y="16549"/>
                </a:lnTo>
                <a:lnTo>
                  <a:pt x="68580" y="25908"/>
                </a:lnTo>
                <a:lnTo>
                  <a:pt x="68580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585" y="71342"/>
                </a:lnTo>
                <a:lnTo>
                  <a:pt x="94107" y="88011"/>
                </a:lnTo>
                <a:lnTo>
                  <a:pt x="78914" y="114395"/>
                </a:lnTo>
                <a:lnTo>
                  <a:pt x="73152" y="149352"/>
                </a:lnTo>
                <a:lnTo>
                  <a:pt x="73152" y="252984"/>
                </a:lnTo>
                <a:lnTo>
                  <a:pt x="70199" y="261937"/>
                </a:lnTo>
                <a:lnTo>
                  <a:pt x="62103" y="269748"/>
                </a:lnTo>
                <a:lnTo>
                  <a:pt x="50006" y="275272"/>
                </a:lnTo>
                <a:lnTo>
                  <a:pt x="35052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0683557" y="2582577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193" y="406336"/>
                </a:lnTo>
                <a:lnTo>
                  <a:pt x="14097" y="400812"/>
                </a:lnTo>
                <a:lnTo>
                  <a:pt x="6000" y="393001"/>
                </a:lnTo>
                <a:lnTo>
                  <a:pt x="3048" y="384048"/>
                </a:lnTo>
                <a:lnTo>
                  <a:pt x="3048" y="156972"/>
                </a:lnTo>
                <a:lnTo>
                  <a:pt x="6000" y="147613"/>
                </a:lnTo>
                <a:lnTo>
                  <a:pt x="14097" y="140398"/>
                </a:lnTo>
                <a:lnTo>
                  <a:pt x="26193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4048"/>
                </a:lnTo>
                <a:lnTo>
                  <a:pt x="74795" y="393001"/>
                </a:lnTo>
                <a:lnTo>
                  <a:pt x="66865" y="400812"/>
                </a:lnTo>
                <a:lnTo>
                  <a:pt x="55221" y="406336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4431" y="70008"/>
                </a:lnTo>
                <a:lnTo>
                  <a:pt x="11430" y="61722"/>
                </a:lnTo>
                <a:lnTo>
                  <a:pt x="3000" y="50006"/>
                </a:lnTo>
                <a:lnTo>
                  <a:pt x="0" y="36576"/>
                </a:lnTo>
                <a:lnTo>
                  <a:pt x="3000" y="22502"/>
                </a:lnTo>
                <a:lnTo>
                  <a:pt x="11430" y="10858"/>
                </a:lnTo>
                <a:lnTo>
                  <a:pt x="24431" y="2928"/>
                </a:lnTo>
                <a:lnTo>
                  <a:pt x="41148" y="0"/>
                </a:lnTo>
                <a:lnTo>
                  <a:pt x="56340" y="2928"/>
                </a:lnTo>
                <a:lnTo>
                  <a:pt x="68961" y="10858"/>
                </a:lnTo>
                <a:lnTo>
                  <a:pt x="77581" y="22502"/>
                </a:lnTo>
                <a:lnTo>
                  <a:pt x="80772" y="36576"/>
                </a:lnTo>
                <a:lnTo>
                  <a:pt x="77581" y="50006"/>
                </a:lnTo>
                <a:lnTo>
                  <a:pt x="68961" y="61722"/>
                </a:lnTo>
                <a:lnTo>
                  <a:pt x="56340" y="70008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853857" y="2675235"/>
            <a:ext cx="298203" cy="284619"/>
          </a:xfrm>
          <a:custGeom>
            <a:avLst/>
            <a:gdLst/>
            <a:ahLst/>
            <a:cxnLst/>
            <a:rect l="l" t="t" r="r" b="b"/>
            <a:pathLst>
              <a:path w="210820" h="402589">
                <a:moveTo>
                  <a:pt x="205405" y="225552"/>
                </a:moveTo>
                <a:lnTo>
                  <a:pt x="102108" y="225552"/>
                </a:lnTo>
                <a:lnTo>
                  <a:pt x="123563" y="223242"/>
                </a:lnTo>
                <a:lnTo>
                  <a:pt x="136588" y="217360"/>
                </a:lnTo>
                <a:lnTo>
                  <a:pt x="143041" y="209478"/>
                </a:lnTo>
                <a:lnTo>
                  <a:pt x="144780" y="201168"/>
                </a:lnTo>
                <a:lnTo>
                  <a:pt x="134620" y="181264"/>
                </a:lnTo>
                <a:lnTo>
                  <a:pt x="109220" y="169446"/>
                </a:lnTo>
                <a:lnTo>
                  <a:pt x="76200" y="159829"/>
                </a:lnTo>
                <a:lnTo>
                  <a:pt x="43180" y="146529"/>
                </a:lnTo>
                <a:lnTo>
                  <a:pt x="17780" y="123662"/>
                </a:lnTo>
                <a:lnTo>
                  <a:pt x="7620" y="85344"/>
                </a:lnTo>
                <a:lnTo>
                  <a:pt x="12882" y="54649"/>
                </a:lnTo>
                <a:lnTo>
                  <a:pt x="30289" y="27241"/>
                </a:lnTo>
                <a:lnTo>
                  <a:pt x="62269" y="7548"/>
                </a:lnTo>
                <a:lnTo>
                  <a:pt x="111252" y="0"/>
                </a:lnTo>
                <a:lnTo>
                  <a:pt x="145470" y="2714"/>
                </a:lnTo>
                <a:lnTo>
                  <a:pt x="174688" y="10287"/>
                </a:lnTo>
                <a:lnTo>
                  <a:pt x="195048" y="21859"/>
                </a:lnTo>
                <a:lnTo>
                  <a:pt x="202692" y="36576"/>
                </a:lnTo>
                <a:lnTo>
                  <a:pt x="200977" y="46791"/>
                </a:lnTo>
                <a:lnTo>
                  <a:pt x="196889" y="56388"/>
                </a:lnTo>
                <a:lnTo>
                  <a:pt x="112776" y="56388"/>
                </a:lnTo>
                <a:lnTo>
                  <a:pt x="94130" y="58721"/>
                </a:lnTo>
                <a:lnTo>
                  <a:pt x="81343" y="64770"/>
                </a:lnTo>
                <a:lnTo>
                  <a:pt x="73985" y="73104"/>
                </a:lnTo>
                <a:lnTo>
                  <a:pt x="71628" y="82296"/>
                </a:lnTo>
                <a:lnTo>
                  <a:pt x="81900" y="98072"/>
                </a:lnTo>
                <a:lnTo>
                  <a:pt x="107583" y="107921"/>
                </a:lnTo>
                <a:lnTo>
                  <a:pt x="140970" y="117348"/>
                </a:lnTo>
                <a:lnTo>
                  <a:pt x="174356" y="131854"/>
                </a:lnTo>
                <a:lnTo>
                  <a:pt x="200039" y="156943"/>
                </a:lnTo>
                <a:lnTo>
                  <a:pt x="210312" y="198120"/>
                </a:lnTo>
                <a:lnTo>
                  <a:pt x="205405" y="225552"/>
                </a:lnTo>
                <a:close/>
              </a:path>
              <a:path w="210820" h="402589">
                <a:moveTo>
                  <a:pt x="175260" y="73152"/>
                </a:moveTo>
                <a:lnTo>
                  <a:pt x="164211" y="70532"/>
                </a:lnTo>
                <a:lnTo>
                  <a:pt x="150876" y="64770"/>
                </a:lnTo>
                <a:lnTo>
                  <a:pt x="134112" y="59007"/>
                </a:lnTo>
                <a:lnTo>
                  <a:pt x="112776" y="56388"/>
                </a:lnTo>
                <a:lnTo>
                  <a:pt x="196889" y="56388"/>
                </a:lnTo>
                <a:lnTo>
                  <a:pt x="195834" y="58864"/>
                </a:lnTo>
                <a:lnTo>
                  <a:pt x="187261" y="68937"/>
                </a:lnTo>
                <a:lnTo>
                  <a:pt x="175260" y="73152"/>
                </a:lnTo>
                <a:close/>
              </a:path>
              <a:path w="210820" h="402589">
                <a:moveTo>
                  <a:pt x="169913" y="371856"/>
                </a:moveTo>
                <a:lnTo>
                  <a:pt x="112776" y="371856"/>
                </a:lnTo>
                <a:lnTo>
                  <a:pt x="124134" y="370474"/>
                </a:lnTo>
                <a:lnTo>
                  <a:pt x="132778" y="366522"/>
                </a:lnTo>
                <a:lnTo>
                  <a:pt x="138279" y="360283"/>
                </a:lnTo>
                <a:lnTo>
                  <a:pt x="140208" y="352044"/>
                </a:lnTo>
                <a:lnTo>
                  <a:pt x="138255" y="344638"/>
                </a:lnTo>
                <a:lnTo>
                  <a:pt x="132588" y="338518"/>
                </a:lnTo>
                <a:lnTo>
                  <a:pt x="123491" y="333827"/>
                </a:lnTo>
                <a:lnTo>
                  <a:pt x="111252" y="330708"/>
                </a:lnTo>
                <a:lnTo>
                  <a:pt x="79248" y="327660"/>
                </a:lnTo>
                <a:lnTo>
                  <a:pt x="92964" y="281940"/>
                </a:lnTo>
                <a:lnTo>
                  <a:pt x="55935" y="276248"/>
                </a:lnTo>
                <a:lnTo>
                  <a:pt x="26479" y="264985"/>
                </a:lnTo>
                <a:lnTo>
                  <a:pt x="7024" y="250007"/>
                </a:lnTo>
                <a:lnTo>
                  <a:pt x="0" y="233172"/>
                </a:lnTo>
                <a:lnTo>
                  <a:pt x="1881" y="222789"/>
                </a:lnTo>
                <a:lnTo>
                  <a:pt x="7048" y="211836"/>
                </a:lnTo>
                <a:lnTo>
                  <a:pt x="14787" y="203168"/>
                </a:lnTo>
                <a:lnTo>
                  <a:pt x="24384" y="199644"/>
                </a:lnTo>
                <a:lnTo>
                  <a:pt x="36742" y="203692"/>
                </a:lnTo>
                <a:lnTo>
                  <a:pt x="51244" y="212598"/>
                </a:lnTo>
                <a:lnTo>
                  <a:pt x="71747" y="221503"/>
                </a:lnTo>
                <a:lnTo>
                  <a:pt x="102108" y="225552"/>
                </a:lnTo>
                <a:lnTo>
                  <a:pt x="205405" y="225552"/>
                </a:lnTo>
                <a:lnTo>
                  <a:pt x="204716" y="229409"/>
                </a:lnTo>
                <a:lnTo>
                  <a:pt x="188404" y="254127"/>
                </a:lnTo>
                <a:lnTo>
                  <a:pt x="162091" y="271414"/>
                </a:lnTo>
                <a:lnTo>
                  <a:pt x="126492" y="280416"/>
                </a:lnTo>
                <a:lnTo>
                  <a:pt x="117348" y="307848"/>
                </a:lnTo>
                <a:lnTo>
                  <a:pt x="143113" y="312181"/>
                </a:lnTo>
                <a:lnTo>
                  <a:pt x="161163" y="321945"/>
                </a:lnTo>
                <a:lnTo>
                  <a:pt x="171783" y="335708"/>
                </a:lnTo>
                <a:lnTo>
                  <a:pt x="175260" y="352044"/>
                </a:lnTo>
                <a:lnTo>
                  <a:pt x="172164" y="368260"/>
                </a:lnTo>
                <a:lnTo>
                  <a:pt x="169913" y="371856"/>
                </a:lnTo>
                <a:close/>
              </a:path>
              <a:path w="210820" h="402589">
                <a:moveTo>
                  <a:pt x="114300" y="402336"/>
                </a:moveTo>
                <a:lnTo>
                  <a:pt x="98321" y="401216"/>
                </a:lnTo>
                <a:lnTo>
                  <a:pt x="82486" y="397954"/>
                </a:lnTo>
                <a:lnTo>
                  <a:pt x="70365" y="392691"/>
                </a:lnTo>
                <a:lnTo>
                  <a:pt x="65532" y="385572"/>
                </a:lnTo>
                <a:lnTo>
                  <a:pt x="65532" y="381000"/>
                </a:lnTo>
                <a:lnTo>
                  <a:pt x="70104" y="364236"/>
                </a:lnTo>
                <a:lnTo>
                  <a:pt x="79248" y="364236"/>
                </a:lnTo>
                <a:lnTo>
                  <a:pt x="84272" y="365426"/>
                </a:lnTo>
                <a:lnTo>
                  <a:pt x="90868" y="368046"/>
                </a:lnTo>
                <a:lnTo>
                  <a:pt x="100036" y="370665"/>
                </a:lnTo>
                <a:lnTo>
                  <a:pt x="112776" y="371856"/>
                </a:lnTo>
                <a:lnTo>
                  <a:pt x="169913" y="371856"/>
                </a:lnTo>
                <a:lnTo>
                  <a:pt x="161925" y="384619"/>
                </a:lnTo>
                <a:lnTo>
                  <a:pt x="143113" y="397263"/>
                </a:lnTo>
                <a:lnTo>
                  <a:pt x="114300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222508" y="316438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5052" y="405384"/>
                </a:moveTo>
                <a:lnTo>
                  <a:pt x="21216" y="404241"/>
                </a:lnTo>
                <a:lnTo>
                  <a:pt x="10096" y="399669"/>
                </a:lnTo>
                <a:lnTo>
                  <a:pt x="2690" y="389953"/>
                </a:lnTo>
                <a:lnTo>
                  <a:pt x="0" y="373380"/>
                </a:lnTo>
                <a:lnTo>
                  <a:pt x="1166" y="361545"/>
                </a:lnTo>
                <a:lnTo>
                  <a:pt x="4762" y="351853"/>
                </a:lnTo>
                <a:lnTo>
                  <a:pt x="10929" y="345305"/>
                </a:lnTo>
                <a:lnTo>
                  <a:pt x="19812" y="342900"/>
                </a:lnTo>
                <a:lnTo>
                  <a:pt x="42957" y="339423"/>
                </a:lnTo>
                <a:lnTo>
                  <a:pt x="68961" y="326517"/>
                </a:lnTo>
                <a:lnTo>
                  <a:pt x="90963" y="300466"/>
                </a:lnTo>
                <a:lnTo>
                  <a:pt x="102108" y="257556"/>
                </a:lnTo>
                <a:lnTo>
                  <a:pt x="3048" y="45720"/>
                </a:lnTo>
                <a:lnTo>
                  <a:pt x="0" y="39624"/>
                </a:lnTo>
                <a:lnTo>
                  <a:pt x="0" y="36576"/>
                </a:lnTo>
                <a:lnTo>
                  <a:pt x="5286" y="22502"/>
                </a:lnTo>
                <a:lnTo>
                  <a:pt x="18288" y="10858"/>
                </a:lnTo>
                <a:lnTo>
                  <a:pt x="34718" y="2928"/>
                </a:lnTo>
                <a:lnTo>
                  <a:pt x="50292" y="0"/>
                </a:lnTo>
                <a:lnTo>
                  <a:pt x="59436" y="0"/>
                </a:lnTo>
                <a:lnTo>
                  <a:pt x="68580" y="3048"/>
                </a:lnTo>
                <a:lnTo>
                  <a:pt x="71628" y="13716"/>
                </a:lnTo>
                <a:lnTo>
                  <a:pt x="140208" y="185928"/>
                </a:lnTo>
                <a:lnTo>
                  <a:pt x="210484" y="185928"/>
                </a:lnTo>
                <a:lnTo>
                  <a:pt x="181356" y="260604"/>
                </a:lnTo>
                <a:lnTo>
                  <a:pt x="165555" y="302581"/>
                </a:lnTo>
                <a:lnTo>
                  <a:pt x="147852" y="341851"/>
                </a:lnTo>
                <a:lnTo>
                  <a:pt x="123419" y="374611"/>
                </a:lnTo>
                <a:lnTo>
                  <a:pt x="87428" y="397056"/>
                </a:lnTo>
                <a:lnTo>
                  <a:pt x="35052" y="405384"/>
                </a:lnTo>
                <a:close/>
              </a:path>
              <a:path w="266700" h="405764">
                <a:moveTo>
                  <a:pt x="210484" y="185928"/>
                </a:moveTo>
                <a:lnTo>
                  <a:pt x="140208" y="185928"/>
                </a:lnTo>
                <a:lnTo>
                  <a:pt x="196596" y="13716"/>
                </a:lnTo>
                <a:lnTo>
                  <a:pt x="199644" y="3048"/>
                </a:lnTo>
                <a:lnTo>
                  <a:pt x="208788" y="0"/>
                </a:lnTo>
                <a:lnTo>
                  <a:pt x="216408" y="0"/>
                </a:lnTo>
                <a:lnTo>
                  <a:pt x="231981" y="2928"/>
                </a:lnTo>
                <a:lnTo>
                  <a:pt x="248412" y="10858"/>
                </a:lnTo>
                <a:lnTo>
                  <a:pt x="261413" y="22502"/>
                </a:lnTo>
                <a:lnTo>
                  <a:pt x="266700" y="36576"/>
                </a:lnTo>
                <a:lnTo>
                  <a:pt x="266700" y="42672"/>
                </a:lnTo>
                <a:lnTo>
                  <a:pt x="265176" y="45720"/>
                </a:lnTo>
                <a:lnTo>
                  <a:pt x="210484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623464" y="316438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80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477"/>
                </a:lnTo>
                <a:lnTo>
                  <a:pt x="205168" y="34671"/>
                </a:lnTo>
                <a:lnTo>
                  <a:pt x="220743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80" h="281939">
                <a:moveTo>
                  <a:pt x="76200" y="281940"/>
                </a:moveTo>
                <a:lnTo>
                  <a:pt x="46934" y="277320"/>
                </a:lnTo>
                <a:lnTo>
                  <a:pt x="22669" y="263271"/>
                </a:lnTo>
                <a:lnTo>
                  <a:pt x="6119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0743" y="60960"/>
                </a:lnTo>
                <a:lnTo>
                  <a:pt x="226528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4592" y="237744"/>
                </a:lnTo>
                <a:lnTo>
                  <a:pt x="147351" y="254293"/>
                </a:lnTo>
                <a:lnTo>
                  <a:pt x="127254" y="268414"/>
                </a:lnTo>
                <a:lnTo>
                  <a:pt x="103727" y="278249"/>
                </a:lnTo>
                <a:lnTo>
                  <a:pt x="76200" y="281940"/>
                </a:lnTo>
                <a:close/>
              </a:path>
              <a:path w="233680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80" h="281939">
                <a:moveTo>
                  <a:pt x="196596" y="277368"/>
                </a:moveTo>
                <a:lnTo>
                  <a:pt x="183880" y="275486"/>
                </a:lnTo>
                <a:lnTo>
                  <a:pt x="173736" y="270319"/>
                </a:lnTo>
                <a:lnTo>
                  <a:pt x="167020" y="262580"/>
                </a:lnTo>
                <a:lnTo>
                  <a:pt x="164592" y="252984"/>
                </a:lnTo>
                <a:lnTo>
                  <a:pt x="164592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457" y="263223"/>
                </a:lnTo>
                <a:lnTo>
                  <a:pt x="222885" y="270510"/>
                </a:lnTo>
                <a:lnTo>
                  <a:pt x="211312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033043" y="3164385"/>
            <a:ext cx="355687" cy="286863"/>
          </a:xfrm>
          <a:custGeom>
            <a:avLst/>
            <a:gdLst/>
            <a:ahLst/>
            <a:cxnLst/>
            <a:rect l="l" t="t" r="r" b="b"/>
            <a:pathLst>
              <a:path w="251460" h="405764">
                <a:moveTo>
                  <a:pt x="226986" y="44196"/>
                </a:moveTo>
                <a:lnTo>
                  <a:pt x="70104" y="44196"/>
                </a:lnTo>
                <a:lnTo>
                  <a:pt x="82248" y="27646"/>
                </a:lnTo>
                <a:lnTo>
                  <a:pt x="99822" y="13525"/>
                </a:lnTo>
                <a:lnTo>
                  <a:pt x="121967" y="3690"/>
                </a:lnTo>
                <a:lnTo>
                  <a:pt x="147828" y="0"/>
                </a:lnTo>
                <a:lnTo>
                  <a:pt x="188452" y="9334"/>
                </a:lnTo>
                <a:lnTo>
                  <a:pt x="221361" y="34671"/>
                </a:lnTo>
                <a:lnTo>
                  <a:pt x="226986" y="44196"/>
                </a:lnTo>
                <a:close/>
              </a:path>
              <a:path w="251460" h="405764">
                <a:moveTo>
                  <a:pt x="36576" y="405384"/>
                </a:moveTo>
                <a:lnTo>
                  <a:pt x="21859" y="403526"/>
                </a:lnTo>
                <a:lnTo>
                  <a:pt x="10287" y="398526"/>
                </a:lnTo>
                <a:lnTo>
                  <a:pt x="2714" y="391239"/>
                </a:lnTo>
                <a:lnTo>
                  <a:pt x="0" y="382524"/>
                </a:lnTo>
                <a:lnTo>
                  <a:pt x="0" y="25908"/>
                </a:lnTo>
                <a:lnTo>
                  <a:pt x="2690" y="16549"/>
                </a:lnTo>
                <a:lnTo>
                  <a:pt x="10096" y="9334"/>
                </a:lnTo>
                <a:lnTo>
                  <a:pt x="21216" y="4691"/>
                </a:lnTo>
                <a:lnTo>
                  <a:pt x="35052" y="3048"/>
                </a:lnTo>
                <a:lnTo>
                  <a:pt x="48887" y="4714"/>
                </a:lnTo>
                <a:lnTo>
                  <a:pt x="60007" y="9525"/>
                </a:lnTo>
                <a:lnTo>
                  <a:pt x="67413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6986" y="44196"/>
                </a:lnTo>
                <a:lnTo>
                  <a:pt x="239586" y="65532"/>
                </a:lnTo>
                <a:lnTo>
                  <a:pt x="123444" y="65532"/>
                </a:lnTo>
                <a:lnTo>
                  <a:pt x="105537" y="69127"/>
                </a:lnTo>
                <a:lnTo>
                  <a:pt x="89916" y="79438"/>
                </a:lnTo>
                <a:lnTo>
                  <a:pt x="78867" y="95750"/>
                </a:lnTo>
                <a:lnTo>
                  <a:pt x="74676" y="117348"/>
                </a:lnTo>
                <a:lnTo>
                  <a:pt x="74676" y="175260"/>
                </a:lnTo>
                <a:lnTo>
                  <a:pt x="78462" y="187071"/>
                </a:lnTo>
                <a:lnTo>
                  <a:pt x="88963" y="201168"/>
                </a:lnTo>
                <a:lnTo>
                  <a:pt x="104894" y="212979"/>
                </a:lnTo>
                <a:lnTo>
                  <a:pt x="124968" y="217932"/>
                </a:lnTo>
                <a:lnTo>
                  <a:pt x="238292" y="217932"/>
                </a:lnTo>
                <a:lnTo>
                  <a:pt x="226676" y="237744"/>
                </a:lnTo>
                <a:lnTo>
                  <a:pt x="74676" y="237744"/>
                </a:lnTo>
                <a:lnTo>
                  <a:pt x="74676" y="382524"/>
                </a:lnTo>
                <a:lnTo>
                  <a:pt x="71508" y="391239"/>
                </a:lnTo>
                <a:lnTo>
                  <a:pt x="63055" y="398526"/>
                </a:lnTo>
                <a:lnTo>
                  <a:pt x="50887" y="403526"/>
                </a:lnTo>
                <a:lnTo>
                  <a:pt x="36576" y="405384"/>
                </a:lnTo>
                <a:close/>
              </a:path>
              <a:path w="251460" h="405764">
                <a:moveTo>
                  <a:pt x="238292" y="217932"/>
                </a:moveTo>
                <a:lnTo>
                  <a:pt x="124968" y="217932"/>
                </a:lnTo>
                <a:lnTo>
                  <a:pt x="144637" y="213455"/>
                </a:lnTo>
                <a:lnTo>
                  <a:pt x="161163" y="201549"/>
                </a:lnTo>
                <a:lnTo>
                  <a:pt x="172545" y="184499"/>
                </a:lnTo>
                <a:lnTo>
                  <a:pt x="176784" y="164592"/>
                </a:lnTo>
                <a:lnTo>
                  <a:pt x="176784" y="117348"/>
                </a:lnTo>
                <a:lnTo>
                  <a:pt x="172521" y="98321"/>
                </a:lnTo>
                <a:lnTo>
                  <a:pt x="160972" y="81724"/>
                </a:lnTo>
                <a:lnTo>
                  <a:pt x="143994" y="69984"/>
                </a:lnTo>
                <a:lnTo>
                  <a:pt x="123444" y="65532"/>
                </a:lnTo>
                <a:lnTo>
                  <a:pt x="239586" y="65532"/>
                </a:lnTo>
                <a:lnTo>
                  <a:pt x="243411" y="72009"/>
                </a:lnTo>
                <a:lnTo>
                  <a:pt x="251460" y="117348"/>
                </a:lnTo>
                <a:lnTo>
                  <a:pt x="251460" y="164592"/>
                </a:lnTo>
                <a:lnTo>
                  <a:pt x="243220" y="209526"/>
                </a:lnTo>
                <a:lnTo>
                  <a:pt x="238292" y="217932"/>
                </a:lnTo>
                <a:close/>
              </a:path>
              <a:path w="251460" h="405764">
                <a:moveTo>
                  <a:pt x="149352" y="283464"/>
                </a:moveTo>
                <a:lnTo>
                  <a:pt x="125039" y="279749"/>
                </a:lnTo>
                <a:lnTo>
                  <a:pt x="103441" y="269748"/>
                </a:lnTo>
                <a:lnTo>
                  <a:pt x="86129" y="255174"/>
                </a:lnTo>
                <a:lnTo>
                  <a:pt x="74676" y="237744"/>
                </a:lnTo>
                <a:lnTo>
                  <a:pt x="226676" y="237744"/>
                </a:lnTo>
                <a:lnTo>
                  <a:pt x="220980" y="247459"/>
                </a:lnTo>
                <a:lnTo>
                  <a:pt x="188452" y="273677"/>
                </a:lnTo>
                <a:lnTo>
                  <a:pt x="149352" y="28346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31845" y="316438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80" h="281939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5074"/>
                </a:lnTo>
                <a:lnTo>
                  <a:pt x="47815" y="12001"/>
                </a:lnTo>
                <a:lnTo>
                  <a:pt x="77843" y="3214"/>
                </a:lnTo>
                <a:lnTo>
                  <a:pt x="109728" y="0"/>
                </a:lnTo>
                <a:lnTo>
                  <a:pt x="166949" y="9477"/>
                </a:lnTo>
                <a:lnTo>
                  <a:pt x="205168" y="34671"/>
                </a:lnTo>
                <a:lnTo>
                  <a:pt x="220743" y="60960"/>
                </a:lnTo>
                <a:lnTo>
                  <a:pt x="108204" y="60960"/>
                </a:lnTo>
                <a:lnTo>
                  <a:pt x="81248" y="63793"/>
                </a:lnTo>
                <a:lnTo>
                  <a:pt x="64008" y="69913"/>
                </a:lnTo>
                <a:lnTo>
                  <a:pt x="52482" y="75747"/>
                </a:lnTo>
                <a:lnTo>
                  <a:pt x="42672" y="77724"/>
                </a:lnTo>
                <a:close/>
              </a:path>
              <a:path w="233680" h="281939">
                <a:moveTo>
                  <a:pt x="74676" y="281940"/>
                </a:moveTo>
                <a:lnTo>
                  <a:pt x="46291" y="277320"/>
                </a:lnTo>
                <a:lnTo>
                  <a:pt x="22479" y="263271"/>
                </a:lnTo>
                <a:lnTo>
                  <a:pt x="6096" y="239506"/>
                </a:lnTo>
                <a:lnTo>
                  <a:pt x="0" y="205740"/>
                </a:lnTo>
                <a:lnTo>
                  <a:pt x="9834" y="164996"/>
                </a:lnTo>
                <a:lnTo>
                  <a:pt x="37528" y="139255"/>
                </a:lnTo>
                <a:lnTo>
                  <a:pt x="80367" y="125801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5678"/>
                </a:lnTo>
                <a:lnTo>
                  <a:pt x="147637" y="78486"/>
                </a:lnTo>
                <a:lnTo>
                  <a:pt x="132135" y="65865"/>
                </a:lnTo>
                <a:lnTo>
                  <a:pt x="108204" y="60960"/>
                </a:lnTo>
                <a:lnTo>
                  <a:pt x="220743" y="60960"/>
                </a:lnTo>
                <a:lnTo>
                  <a:pt x="226528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50876" y="160020"/>
                </a:lnTo>
                <a:lnTo>
                  <a:pt x="122253" y="161234"/>
                </a:lnTo>
                <a:lnTo>
                  <a:pt x="97917" y="166306"/>
                </a:lnTo>
                <a:lnTo>
                  <a:pt x="81010" y="177379"/>
                </a:lnTo>
                <a:lnTo>
                  <a:pt x="74676" y="196596"/>
                </a:lnTo>
                <a:lnTo>
                  <a:pt x="77081" y="210359"/>
                </a:lnTo>
                <a:lnTo>
                  <a:pt x="83629" y="219837"/>
                </a:lnTo>
                <a:lnTo>
                  <a:pt x="93321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3068" y="237744"/>
                </a:lnTo>
                <a:lnTo>
                  <a:pt x="146685" y="254293"/>
                </a:lnTo>
                <a:lnTo>
                  <a:pt x="126873" y="268414"/>
                </a:lnTo>
                <a:lnTo>
                  <a:pt x="103060" y="278249"/>
                </a:lnTo>
                <a:lnTo>
                  <a:pt x="74676" y="281940"/>
                </a:lnTo>
                <a:close/>
              </a:path>
              <a:path w="233680" h="281939">
                <a:moveTo>
                  <a:pt x="233172" y="227076"/>
                </a:moveTo>
                <a:lnTo>
                  <a:pt x="105156" y="227076"/>
                </a:lnTo>
                <a:lnTo>
                  <a:pt x="123777" y="222361"/>
                </a:lnTo>
                <a:lnTo>
                  <a:pt x="140970" y="209931"/>
                </a:lnTo>
                <a:lnTo>
                  <a:pt x="153590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80" h="281939">
                <a:moveTo>
                  <a:pt x="196596" y="277368"/>
                </a:moveTo>
                <a:lnTo>
                  <a:pt x="183642" y="275486"/>
                </a:lnTo>
                <a:lnTo>
                  <a:pt x="172974" y="270319"/>
                </a:lnTo>
                <a:lnTo>
                  <a:pt x="165735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457" y="263223"/>
                </a:lnTo>
                <a:lnTo>
                  <a:pt x="222885" y="270510"/>
                </a:lnTo>
                <a:lnTo>
                  <a:pt x="211312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841423" y="3053410"/>
            <a:ext cx="353891" cy="310656"/>
          </a:xfrm>
          <a:custGeom>
            <a:avLst/>
            <a:gdLst/>
            <a:ahLst/>
            <a:cxnLst/>
            <a:rect l="l" t="t" r="r" b="b"/>
            <a:pathLst>
              <a:path w="250189" h="439420">
                <a:moveTo>
                  <a:pt x="35052" y="434340"/>
                </a:moveTo>
                <a:lnTo>
                  <a:pt x="20574" y="432268"/>
                </a:lnTo>
                <a:lnTo>
                  <a:pt x="9525" y="426910"/>
                </a:lnTo>
                <a:lnTo>
                  <a:pt x="2476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476" y="13501"/>
                </a:lnTo>
                <a:lnTo>
                  <a:pt x="9525" y="6286"/>
                </a:lnTo>
                <a:lnTo>
                  <a:pt x="20574" y="1643"/>
                </a:lnTo>
                <a:lnTo>
                  <a:pt x="35052" y="0"/>
                </a:lnTo>
                <a:lnTo>
                  <a:pt x="50006" y="1643"/>
                </a:lnTo>
                <a:lnTo>
                  <a:pt x="62103" y="6286"/>
                </a:lnTo>
                <a:lnTo>
                  <a:pt x="70199" y="13501"/>
                </a:lnTo>
                <a:lnTo>
                  <a:pt x="73152" y="22860"/>
                </a:lnTo>
                <a:lnTo>
                  <a:pt x="73152" y="201168"/>
                </a:lnTo>
                <a:lnTo>
                  <a:pt x="225610" y="201168"/>
                </a:lnTo>
                <a:lnTo>
                  <a:pt x="238115" y="222504"/>
                </a:lnTo>
                <a:lnTo>
                  <a:pt x="124968" y="222504"/>
                </a:lnTo>
                <a:lnTo>
                  <a:pt x="106584" y="226099"/>
                </a:lnTo>
                <a:lnTo>
                  <a:pt x="89916" y="236410"/>
                </a:lnTo>
                <a:lnTo>
                  <a:pt x="77819" y="252722"/>
                </a:lnTo>
                <a:lnTo>
                  <a:pt x="73152" y="274320"/>
                </a:lnTo>
                <a:lnTo>
                  <a:pt x="73152" y="332232"/>
                </a:lnTo>
                <a:lnTo>
                  <a:pt x="77200" y="344043"/>
                </a:lnTo>
                <a:lnTo>
                  <a:pt x="88392" y="358140"/>
                </a:lnTo>
                <a:lnTo>
                  <a:pt x="105298" y="369951"/>
                </a:lnTo>
                <a:lnTo>
                  <a:pt x="126492" y="374904"/>
                </a:lnTo>
                <a:lnTo>
                  <a:pt x="236251" y="374904"/>
                </a:lnTo>
                <a:lnTo>
                  <a:pt x="224583" y="394716"/>
                </a:lnTo>
                <a:lnTo>
                  <a:pt x="68580" y="394716"/>
                </a:lnTo>
                <a:lnTo>
                  <a:pt x="68580" y="411480"/>
                </a:lnTo>
                <a:lnTo>
                  <a:pt x="66127" y="419552"/>
                </a:lnTo>
                <a:lnTo>
                  <a:pt x="59245" y="426910"/>
                </a:lnTo>
                <a:lnTo>
                  <a:pt x="48648" y="432268"/>
                </a:lnTo>
                <a:lnTo>
                  <a:pt x="35052" y="434340"/>
                </a:lnTo>
                <a:close/>
              </a:path>
              <a:path w="250189" h="439420">
                <a:moveTo>
                  <a:pt x="225610" y="201168"/>
                </a:moveTo>
                <a:lnTo>
                  <a:pt x="73152" y="201168"/>
                </a:lnTo>
                <a:lnTo>
                  <a:pt x="84820" y="184618"/>
                </a:lnTo>
                <a:lnTo>
                  <a:pt x="101346" y="170497"/>
                </a:lnTo>
                <a:lnTo>
                  <a:pt x="122443" y="160662"/>
                </a:lnTo>
                <a:lnTo>
                  <a:pt x="147828" y="156972"/>
                </a:lnTo>
                <a:lnTo>
                  <a:pt x="187571" y="166306"/>
                </a:lnTo>
                <a:lnTo>
                  <a:pt x="220027" y="191643"/>
                </a:lnTo>
                <a:lnTo>
                  <a:pt x="225610" y="201168"/>
                </a:lnTo>
                <a:close/>
              </a:path>
              <a:path w="250189" h="439420">
                <a:moveTo>
                  <a:pt x="236251" y="374904"/>
                </a:moveTo>
                <a:lnTo>
                  <a:pt x="126492" y="374904"/>
                </a:lnTo>
                <a:lnTo>
                  <a:pt x="145923" y="370427"/>
                </a:lnTo>
                <a:lnTo>
                  <a:pt x="161925" y="358521"/>
                </a:lnTo>
                <a:lnTo>
                  <a:pt x="172783" y="341471"/>
                </a:lnTo>
                <a:lnTo>
                  <a:pt x="176784" y="321564"/>
                </a:lnTo>
                <a:lnTo>
                  <a:pt x="176784" y="274320"/>
                </a:lnTo>
                <a:lnTo>
                  <a:pt x="172759" y="255293"/>
                </a:lnTo>
                <a:lnTo>
                  <a:pt x="161734" y="238696"/>
                </a:lnTo>
                <a:lnTo>
                  <a:pt x="145280" y="226956"/>
                </a:lnTo>
                <a:lnTo>
                  <a:pt x="124968" y="222504"/>
                </a:lnTo>
                <a:lnTo>
                  <a:pt x="238115" y="222504"/>
                </a:lnTo>
                <a:lnTo>
                  <a:pt x="241911" y="228981"/>
                </a:lnTo>
                <a:lnTo>
                  <a:pt x="249936" y="274320"/>
                </a:lnTo>
                <a:lnTo>
                  <a:pt x="249936" y="321564"/>
                </a:lnTo>
                <a:lnTo>
                  <a:pt x="241720" y="365617"/>
                </a:lnTo>
                <a:lnTo>
                  <a:pt x="236251" y="374904"/>
                </a:lnTo>
                <a:close/>
              </a:path>
              <a:path w="250189" h="439420">
                <a:moveTo>
                  <a:pt x="149352" y="438912"/>
                </a:moveTo>
                <a:lnTo>
                  <a:pt x="123015" y="435221"/>
                </a:lnTo>
                <a:lnTo>
                  <a:pt x="99822" y="425386"/>
                </a:lnTo>
                <a:lnTo>
                  <a:pt x="81200" y="411265"/>
                </a:lnTo>
                <a:lnTo>
                  <a:pt x="68580" y="394716"/>
                </a:lnTo>
                <a:lnTo>
                  <a:pt x="224583" y="394716"/>
                </a:lnTo>
                <a:lnTo>
                  <a:pt x="219646" y="403098"/>
                </a:lnTo>
                <a:lnTo>
                  <a:pt x="187571" y="429148"/>
                </a:lnTo>
                <a:lnTo>
                  <a:pt x="149352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257471" y="307172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57950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30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651960" y="3164385"/>
            <a:ext cx="575745" cy="196180"/>
          </a:xfrm>
          <a:custGeom>
            <a:avLst/>
            <a:gdLst/>
            <a:ahLst/>
            <a:cxnLst/>
            <a:rect l="l" t="t" r="r" b="b"/>
            <a:pathLst>
              <a:path w="407035" h="277495">
                <a:moveTo>
                  <a:pt x="210933" y="44196"/>
                </a:moveTo>
                <a:lnTo>
                  <a:pt x="70104" y="44196"/>
                </a:lnTo>
                <a:lnTo>
                  <a:pt x="81795" y="27646"/>
                </a:lnTo>
                <a:lnTo>
                  <a:pt x="98488" y="13525"/>
                </a:lnTo>
                <a:lnTo>
                  <a:pt x="120038" y="3690"/>
                </a:lnTo>
                <a:lnTo>
                  <a:pt x="146304" y="0"/>
                </a:lnTo>
                <a:lnTo>
                  <a:pt x="169283" y="4333"/>
                </a:lnTo>
                <a:lnTo>
                  <a:pt x="189547" y="16383"/>
                </a:lnTo>
                <a:lnTo>
                  <a:pt x="206097" y="34718"/>
                </a:lnTo>
                <a:lnTo>
                  <a:pt x="210933" y="44196"/>
                </a:lnTo>
                <a:close/>
              </a:path>
              <a:path w="407035" h="277495">
                <a:moveTo>
                  <a:pt x="392260" y="57912"/>
                </a:moveTo>
                <a:lnTo>
                  <a:pt x="217932" y="57912"/>
                </a:lnTo>
                <a:lnTo>
                  <a:pt x="235148" y="32146"/>
                </a:lnTo>
                <a:lnTo>
                  <a:pt x="256222" y="14097"/>
                </a:lnTo>
                <a:lnTo>
                  <a:pt x="279868" y="3476"/>
                </a:lnTo>
                <a:lnTo>
                  <a:pt x="304800" y="0"/>
                </a:lnTo>
                <a:lnTo>
                  <a:pt x="342614" y="7834"/>
                </a:lnTo>
                <a:lnTo>
                  <a:pt x="375285" y="30670"/>
                </a:lnTo>
                <a:lnTo>
                  <a:pt x="392260" y="57912"/>
                </a:lnTo>
                <a:close/>
              </a:path>
              <a:path w="407035" h="277495">
                <a:moveTo>
                  <a:pt x="38100" y="277368"/>
                </a:moveTo>
                <a:lnTo>
                  <a:pt x="22502" y="275296"/>
                </a:lnTo>
                <a:lnTo>
                  <a:pt x="10477" y="269938"/>
                </a:lnTo>
                <a:lnTo>
                  <a:pt x="2738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38" y="16549"/>
                </a:lnTo>
                <a:lnTo>
                  <a:pt x="10477" y="9334"/>
                </a:lnTo>
                <a:lnTo>
                  <a:pt x="22502" y="4691"/>
                </a:lnTo>
                <a:lnTo>
                  <a:pt x="38100" y="3048"/>
                </a:lnTo>
                <a:lnTo>
                  <a:pt x="50172" y="4714"/>
                </a:lnTo>
                <a:lnTo>
                  <a:pt x="60388" y="9525"/>
                </a:lnTo>
                <a:lnTo>
                  <a:pt x="67460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10933" y="44196"/>
                </a:lnTo>
                <a:lnTo>
                  <a:pt x="217932" y="57912"/>
                </a:lnTo>
                <a:lnTo>
                  <a:pt x="392260" y="57912"/>
                </a:lnTo>
                <a:lnTo>
                  <a:pt x="396058" y="64008"/>
                </a:lnTo>
                <a:lnTo>
                  <a:pt x="286512" y="64008"/>
                </a:lnTo>
                <a:lnTo>
                  <a:pt x="278945" y="65532"/>
                </a:lnTo>
                <a:lnTo>
                  <a:pt x="118872" y="65532"/>
                </a:lnTo>
                <a:lnTo>
                  <a:pt x="102965" y="68699"/>
                </a:lnTo>
                <a:lnTo>
                  <a:pt x="88773" y="78295"/>
                </a:lnTo>
                <a:lnTo>
                  <a:pt x="78581" y="94464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47" y="262580"/>
                </a:lnTo>
                <a:lnTo>
                  <a:pt x="63817" y="269938"/>
                </a:lnTo>
                <a:lnTo>
                  <a:pt x="52173" y="275296"/>
                </a:lnTo>
                <a:lnTo>
                  <a:pt x="38100" y="277368"/>
                </a:lnTo>
                <a:close/>
              </a:path>
              <a:path w="407035" h="277495">
                <a:moveTo>
                  <a:pt x="370332" y="277368"/>
                </a:moveTo>
                <a:lnTo>
                  <a:pt x="356020" y="275296"/>
                </a:lnTo>
                <a:lnTo>
                  <a:pt x="343852" y="269938"/>
                </a:lnTo>
                <a:lnTo>
                  <a:pt x="335399" y="262580"/>
                </a:lnTo>
                <a:lnTo>
                  <a:pt x="332232" y="254508"/>
                </a:lnTo>
                <a:lnTo>
                  <a:pt x="332232" y="117348"/>
                </a:lnTo>
                <a:lnTo>
                  <a:pt x="328302" y="94226"/>
                </a:lnTo>
                <a:lnTo>
                  <a:pt x="317944" y="77533"/>
                </a:lnTo>
                <a:lnTo>
                  <a:pt x="303299" y="67413"/>
                </a:lnTo>
                <a:lnTo>
                  <a:pt x="286512" y="64008"/>
                </a:lnTo>
                <a:lnTo>
                  <a:pt x="396058" y="64008"/>
                </a:lnTo>
                <a:lnTo>
                  <a:pt x="398240" y="67508"/>
                </a:lnTo>
                <a:lnTo>
                  <a:pt x="406908" y="117348"/>
                </a:lnTo>
                <a:lnTo>
                  <a:pt x="406908" y="254508"/>
                </a:lnTo>
                <a:lnTo>
                  <a:pt x="403979" y="262580"/>
                </a:lnTo>
                <a:lnTo>
                  <a:pt x="396049" y="269938"/>
                </a:lnTo>
                <a:lnTo>
                  <a:pt x="384405" y="275296"/>
                </a:lnTo>
                <a:lnTo>
                  <a:pt x="370332" y="277368"/>
                </a:lnTo>
                <a:close/>
              </a:path>
              <a:path w="407035" h="277495">
                <a:moveTo>
                  <a:pt x="204216" y="277368"/>
                </a:moveTo>
                <a:lnTo>
                  <a:pt x="190547" y="276153"/>
                </a:lnTo>
                <a:lnTo>
                  <a:pt x="178308" y="272224"/>
                </a:lnTo>
                <a:lnTo>
                  <a:pt x="169497" y="265152"/>
                </a:lnTo>
                <a:lnTo>
                  <a:pt x="166116" y="254508"/>
                </a:lnTo>
                <a:lnTo>
                  <a:pt x="166116" y="117348"/>
                </a:lnTo>
                <a:lnTo>
                  <a:pt x="162163" y="95750"/>
                </a:lnTo>
                <a:lnTo>
                  <a:pt x="151638" y="79438"/>
                </a:lnTo>
                <a:lnTo>
                  <a:pt x="136540" y="69127"/>
                </a:lnTo>
                <a:lnTo>
                  <a:pt x="118872" y="65532"/>
                </a:lnTo>
                <a:lnTo>
                  <a:pt x="278945" y="65532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4508"/>
                </a:lnTo>
                <a:lnTo>
                  <a:pt x="237648" y="265152"/>
                </a:lnTo>
                <a:lnTo>
                  <a:pt x="229362" y="272224"/>
                </a:lnTo>
                <a:lnTo>
                  <a:pt x="217646" y="276153"/>
                </a:lnTo>
                <a:lnTo>
                  <a:pt x="20421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292199" y="316438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35"/>
                </a:lnTo>
                <a:lnTo>
                  <a:pt x="90106" y="66865"/>
                </a:lnTo>
                <a:lnTo>
                  <a:pt x="78890" y="81224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639" y="220670"/>
                </a:lnTo>
                <a:lnTo>
                  <a:pt x="185547" y="213169"/>
                </a:lnTo>
                <a:lnTo>
                  <a:pt x="200453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710401" y="3053409"/>
            <a:ext cx="104191" cy="307065"/>
          </a:xfrm>
          <a:custGeom>
            <a:avLst/>
            <a:gdLst/>
            <a:ahLst/>
            <a:cxnLst/>
            <a:rect l="l" t="t" r="r" b="b"/>
            <a:pathLst>
              <a:path w="73660" h="434339">
                <a:moveTo>
                  <a:pt x="36576" y="434340"/>
                </a:moveTo>
                <a:lnTo>
                  <a:pt x="21216" y="432268"/>
                </a:lnTo>
                <a:lnTo>
                  <a:pt x="9715" y="426910"/>
                </a:lnTo>
                <a:lnTo>
                  <a:pt x="2500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11480"/>
                </a:lnTo>
                <a:lnTo>
                  <a:pt x="70223" y="419552"/>
                </a:lnTo>
                <a:lnTo>
                  <a:pt x="62293" y="426910"/>
                </a:lnTo>
                <a:lnTo>
                  <a:pt x="50649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97945" y="307172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6074711" y="3307681"/>
            <a:ext cx="109940" cy="937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6376505" y="3164385"/>
            <a:ext cx="377244" cy="286863"/>
          </a:xfrm>
          <a:custGeom>
            <a:avLst/>
            <a:gdLst/>
            <a:ahLst/>
            <a:cxnLst/>
            <a:rect l="l" t="t" r="r" b="b"/>
            <a:pathLst>
              <a:path w="266700" h="405764">
                <a:moveTo>
                  <a:pt x="33528" y="405384"/>
                </a:moveTo>
                <a:lnTo>
                  <a:pt x="20574" y="404241"/>
                </a:lnTo>
                <a:lnTo>
                  <a:pt x="9906" y="399669"/>
                </a:lnTo>
                <a:lnTo>
                  <a:pt x="2667" y="389953"/>
                </a:lnTo>
                <a:lnTo>
                  <a:pt x="0" y="373380"/>
                </a:lnTo>
                <a:lnTo>
                  <a:pt x="928" y="361545"/>
                </a:lnTo>
                <a:lnTo>
                  <a:pt x="4000" y="351853"/>
                </a:lnTo>
                <a:lnTo>
                  <a:pt x="9644" y="345305"/>
                </a:lnTo>
                <a:lnTo>
                  <a:pt x="18288" y="342900"/>
                </a:lnTo>
                <a:lnTo>
                  <a:pt x="41648" y="339423"/>
                </a:lnTo>
                <a:lnTo>
                  <a:pt x="68008" y="326517"/>
                </a:lnTo>
                <a:lnTo>
                  <a:pt x="90082" y="300466"/>
                </a:lnTo>
                <a:lnTo>
                  <a:pt x="100584" y="257556"/>
                </a:lnTo>
                <a:lnTo>
                  <a:pt x="1524" y="45720"/>
                </a:lnTo>
                <a:lnTo>
                  <a:pt x="0" y="42672"/>
                </a:lnTo>
                <a:lnTo>
                  <a:pt x="0" y="36576"/>
                </a:lnTo>
                <a:lnTo>
                  <a:pt x="5048" y="22502"/>
                </a:lnTo>
                <a:lnTo>
                  <a:pt x="17526" y="10858"/>
                </a:lnTo>
                <a:lnTo>
                  <a:pt x="33432" y="2928"/>
                </a:lnTo>
                <a:lnTo>
                  <a:pt x="48768" y="0"/>
                </a:lnTo>
                <a:lnTo>
                  <a:pt x="59436" y="0"/>
                </a:lnTo>
                <a:lnTo>
                  <a:pt x="67056" y="3048"/>
                </a:lnTo>
                <a:lnTo>
                  <a:pt x="70104" y="13716"/>
                </a:lnTo>
                <a:lnTo>
                  <a:pt x="140208" y="185928"/>
                </a:lnTo>
                <a:lnTo>
                  <a:pt x="208960" y="185928"/>
                </a:lnTo>
                <a:lnTo>
                  <a:pt x="179832" y="260604"/>
                </a:lnTo>
                <a:lnTo>
                  <a:pt x="164031" y="302581"/>
                </a:lnTo>
                <a:lnTo>
                  <a:pt x="146328" y="341851"/>
                </a:lnTo>
                <a:lnTo>
                  <a:pt x="121895" y="374611"/>
                </a:lnTo>
                <a:lnTo>
                  <a:pt x="85904" y="397056"/>
                </a:lnTo>
                <a:lnTo>
                  <a:pt x="33528" y="405384"/>
                </a:lnTo>
                <a:close/>
              </a:path>
              <a:path w="266700" h="405764">
                <a:moveTo>
                  <a:pt x="208960" y="185928"/>
                </a:moveTo>
                <a:lnTo>
                  <a:pt x="140208" y="185928"/>
                </a:lnTo>
                <a:lnTo>
                  <a:pt x="195072" y="13716"/>
                </a:lnTo>
                <a:lnTo>
                  <a:pt x="198120" y="3048"/>
                </a:lnTo>
                <a:lnTo>
                  <a:pt x="207264" y="0"/>
                </a:lnTo>
                <a:lnTo>
                  <a:pt x="214884" y="0"/>
                </a:lnTo>
                <a:lnTo>
                  <a:pt x="230695" y="2928"/>
                </a:lnTo>
                <a:lnTo>
                  <a:pt x="247650" y="10858"/>
                </a:lnTo>
                <a:lnTo>
                  <a:pt x="261175" y="22502"/>
                </a:lnTo>
                <a:lnTo>
                  <a:pt x="266700" y="36576"/>
                </a:lnTo>
                <a:lnTo>
                  <a:pt x="266700" y="39624"/>
                </a:lnTo>
                <a:lnTo>
                  <a:pt x="263652" y="45720"/>
                </a:lnTo>
                <a:lnTo>
                  <a:pt x="208960" y="1859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777463" y="3164384"/>
            <a:ext cx="330536" cy="199323"/>
          </a:xfrm>
          <a:custGeom>
            <a:avLst/>
            <a:gdLst/>
            <a:ahLst/>
            <a:cxnLst/>
            <a:rect l="l" t="t" r="r" b="b"/>
            <a:pathLst>
              <a:path w="233679" h="281939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5074"/>
                </a:lnTo>
                <a:lnTo>
                  <a:pt x="46291" y="12001"/>
                </a:lnTo>
                <a:lnTo>
                  <a:pt x="76319" y="3214"/>
                </a:lnTo>
                <a:lnTo>
                  <a:pt x="108204" y="0"/>
                </a:lnTo>
                <a:lnTo>
                  <a:pt x="165663" y="9477"/>
                </a:lnTo>
                <a:lnTo>
                  <a:pt x="204406" y="34671"/>
                </a:lnTo>
                <a:lnTo>
                  <a:pt x="220363" y="60960"/>
                </a:lnTo>
                <a:lnTo>
                  <a:pt x="106680" y="60960"/>
                </a:lnTo>
                <a:lnTo>
                  <a:pt x="79724" y="63793"/>
                </a:lnTo>
                <a:lnTo>
                  <a:pt x="62484" y="69913"/>
                </a:lnTo>
                <a:lnTo>
                  <a:pt x="50958" y="75747"/>
                </a:lnTo>
                <a:lnTo>
                  <a:pt x="41148" y="77724"/>
                </a:lnTo>
                <a:close/>
              </a:path>
              <a:path w="233679" h="281939">
                <a:moveTo>
                  <a:pt x="74676" y="281940"/>
                </a:moveTo>
                <a:lnTo>
                  <a:pt x="45648" y="277320"/>
                </a:lnTo>
                <a:lnTo>
                  <a:pt x="21907" y="263271"/>
                </a:lnTo>
                <a:lnTo>
                  <a:pt x="5881" y="239506"/>
                </a:lnTo>
                <a:lnTo>
                  <a:pt x="0" y="205740"/>
                </a:lnTo>
                <a:lnTo>
                  <a:pt x="9810" y="164996"/>
                </a:lnTo>
                <a:lnTo>
                  <a:pt x="37338" y="139255"/>
                </a:lnTo>
                <a:lnTo>
                  <a:pt x="79724" y="125801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5678"/>
                </a:lnTo>
                <a:lnTo>
                  <a:pt x="146875" y="78486"/>
                </a:lnTo>
                <a:lnTo>
                  <a:pt x="130849" y="65865"/>
                </a:lnTo>
                <a:lnTo>
                  <a:pt x="106680" y="60960"/>
                </a:lnTo>
                <a:lnTo>
                  <a:pt x="220363" y="60960"/>
                </a:lnTo>
                <a:lnTo>
                  <a:pt x="226290" y="70723"/>
                </a:lnTo>
                <a:lnTo>
                  <a:pt x="233172" y="112776"/>
                </a:lnTo>
                <a:lnTo>
                  <a:pt x="233172" y="160020"/>
                </a:lnTo>
                <a:lnTo>
                  <a:pt x="149352" y="160020"/>
                </a:lnTo>
                <a:lnTo>
                  <a:pt x="121610" y="161234"/>
                </a:lnTo>
                <a:lnTo>
                  <a:pt x="97726" y="166306"/>
                </a:lnTo>
                <a:lnTo>
                  <a:pt x="80986" y="177379"/>
                </a:lnTo>
                <a:lnTo>
                  <a:pt x="74676" y="196596"/>
                </a:lnTo>
                <a:lnTo>
                  <a:pt x="76866" y="210359"/>
                </a:lnTo>
                <a:lnTo>
                  <a:pt x="83058" y="219837"/>
                </a:lnTo>
                <a:lnTo>
                  <a:pt x="92678" y="225313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7744"/>
                </a:lnTo>
                <a:lnTo>
                  <a:pt x="163068" y="237744"/>
                </a:lnTo>
                <a:lnTo>
                  <a:pt x="145827" y="254293"/>
                </a:lnTo>
                <a:lnTo>
                  <a:pt x="125730" y="268414"/>
                </a:lnTo>
                <a:lnTo>
                  <a:pt x="102203" y="278249"/>
                </a:lnTo>
                <a:lnTo>
                  <a:pt x="74676" y="281940"/>
                </a:lnTo>
                <a:close/>
              </a:path>
              <a:path w="233679" h="281939">
                <a:moveTo>
                  <a:pt x="233172" y="227076"/>
                </a:moveTo>
                <a:lnTo>
                  <a:pt x="105156" y="227076"/>
                </a:lnTo>
                <a:lnTo>
                  <a:pt x="123134" y="222361"/>
                </a:lnTo>
                <a:lnTo>
                  <a:pt x="140398" y="209931"/>
                </a:lnTo>
                <a:lnTo>
                  <a:pt x="153376" y="192357"/>
                </a:lnTo>
                <a:lnTo>
                  <a:pt x="158496" y="172212"/>
                </a:lnTo>
                <a:lnTo>
                  <a:pt x="158496" y="160020"/>
                </a:lnTo>
                <a:lnTo>
                  <a:pt x="233172" y="160020"/>
                </a:lnTo>
                <a:lnTo>
                  <a:pt x="233172" y="227076"/>
                </a:lnTo>
                <a:close/>
              </a:path>
              <a:path w="233679" h="281939">
                <a:moveTo>
                  <a:pt x="196596" y="277368"/>
                </a:moveTo>
                <a:lnTo>
                  <a:pt x="182999" y="275486"/>
                </a:lnTo>
                <a:lnTo>
                  <a:pt x="172402" y="270319"/>
                </a:lnTo>
                <a:lnTo>
                  <a:pt x="165520" y="262580"/>
                </a:lnTo>
                <a:lnTo>
                  <a:pt x="163068" y="252984"/>
                </a:lnTo>
                <a:lnTo>
                  <a:pt x="163068" y="237744"/>
                </a:lnTo>
                <a:lnTo>
                  <a:pt x="233172" y="237744"/>
                </a:lnTo>
                <a:lnTo>
                  <a:pt x="233172" y="254508"/>
                </a:lnTo>
                <a:lnTo>
                  <a:pt x="230243" y="263223"/>
                </a:lnTo>
                <a:lnTo>
                  <a:pt x="222313" y="270510"/>
                </a:lnTo>
                <a:lnTo>
                  <a:pt x="210669" y="275510"/>
                </a:lnTo>
                <a:lnTo>
                  <a:pt x="19659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184886" y="3164385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858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808" y="9334"/>
                </a:lnTo>
                <a:lnTo>
                  <a:pt x="217360" y="34671"/>
                </a:lnTo>
                <a:lnTo>
                  <a:pt x="222858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44196"/>
                </a:lnTo>
                <a:lnTo>
                  <a:pt x="222858" y="44196"/>
                </a:lnTo>
                <a:lnTo>
                  <a:pt x="235172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5172" y="65532"/>
                </a:lnTo>
                <a:lnTo>
                  <a:pt x="238910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611712" y="3166538"/>
            <a:ext cx="105988" cy="193936"/>
          </a:xfrm>
          <a:custGeom>
            <a:avLst/>
            <a:gdLst/>
            <a:ahLst/>
            <a:cxnLst/>
            <a:rect l="l" t="t" r="r" b="b"/>
            <a:pathLst>
              <a:path w="74929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51460"/>
                </a:lnTo>
                <a:lnTo>
                  <a:pt x="71723" y="259532"/>
                </a:lnTo>
                <a:lnTo>
                  <a:pt x="63627" y="266890"/>
                </a:lnTo>
                <a:lnTo>
                  <a:pt x="51530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805722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508" y="419552"/>
                </a:lnTo>
                <a:lnTo>
                  <a:pt x="63055" y="426910"/>
                </a:lnTo>
                <a:lnTo>
                  <a:pt x="50887" y="432268"/>
                </a:lnTo>
                <a:lnTo>
                  <a:pt x="36576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97580" y="3080345"/>
            <a:ext cx="229041" cy="280129"/>
          </a:xfrm>
          <a:custGeom>
            <a:avLst/>
            <a:gdLst/>
            <a:ahLst/>
            <a:cxnLst/>
            <a:rect l="l" t="t" r="r" b="b"/>
            <a:pathLst>
              <a:path w="161925" h="396239">
                <a:moveTo>
                  <a:pt x="129540" y="396240"/>
                </a:moveTo>
                <a:lnTo>
                  <a:pt x="106680" y="396240"/>
                </a:lnTo>
                <a:lnTo>
                  <a:pt x="61079" y="390929"/>
                </a:lnTo>
                <a:lnTo>
                  <a:pt x="27622" y="374332"/>
                </a:lnTo>
                <a:lnTo>
                  <a:pt x="7024" y="345447"/>
                </a:lnTo>
                <a:lnTo>
                  <a:pt x="0" y="303276"/>
                </a:lnTo>
                <a:lnTo>
                  <a:pt x="0" y="22860"/>
                </a:lnTo>
                <a:lnTo>
                  <a:pt x="3357" y="13501"/>
                </a:lnTo>
                <a:lnTo>
                  <a:pt x="12001" y="6286"/>
                </a:lnTo>
                <a:lnTo>
                  <a:pt x="23788" y="1643"/>
                </a:lnTo>
                <a:lnTo>
                  <a:pt x="36576" y="0"/>
                </a:lnTo>
                <a:lnTo>
                  <a:pt x="50887" y="1643"/>
                </a:lnTo>
                <a:lnTo>
                  <a:pt x="63055" y="6286"/>
                </a:lnTo>
                <a:lnTo>
                  <a:pt x="71508" y="13501"/>
                </a:lnTo>
                <a:lnTo>
                  <a:pt x="74676" y="22860"/>
                </a:lnTo>
                <a:lnTo>
                  <a:pt x="74676" y="121920"/>
                </a:lnTo>
                <a:lnTo>
                  <a:pt x="143256" y="121920"/>
                </a:lnTo>
                <a:lnTo>
                  <a:pt x="151257" y="124277"/>
                </a:lnTo>
                <a:lnTo>
                  <a:pt x="156972" y="130492"/>
                </a:lnTo>
                <a:lnTo>
                  <a:pt x="160401" y="139279"/>
                </a:lnTo>
                <a:lnTo>
                  <a:pt x="161544" y="149352"/>
                </a:lnTo>
                <a:lnTo>
                  <a:pt x="160401" y="159424"/>
                </a:lnTo>
                <a:lnTo>
                  <a:pt x="156972" y="168211"/>
                </a:lnTo>
                <a:lnTo>
                  <a:pt x="151257" y="174426"/>
                </a:lnTo>
                <a:lnTo>
                  <a:pt x="143256" y="176784"/>
                </a:lnTo>
                <a:lnTo>
                  <a:pt x="74676" y="176784"/>
                </a:lnTo>
                <a:lnTo>
                  <a:pt x="74676" y="303276"/>
                </a:lnTo>
                <a:lnTo>
                  <a:pt x="76247" y="317682"/>
                </a:lnTo>
                <a:lnTo>
                  <a:pt x="81534" y="327088"/>
                </a:lnTo>
                <a:lnTo>
                  <a:pt x="91392" y="332208"/>
                </a:lnTo>
                <a:lnTo>
                  <a:pt x="106680" y="333756"/>
                </a:lnTo>
                <a:lnTo>
                  <a:pt x="129540" y="333756"/>
                </a:lnTo>
                <a:lnTo>
                  <a:pt x="143541" y="336375"/>
                </a:lnTo>
                <a:lnTo>
                  <a:pt x="153543" y="343281"/>
                </a:lnTo>
                <a:lnTo>
                  <a:pt x="159543" y="353044"/>
                </a:lnTo>
                <a:lnTo>
                  <a:pt x="161544" y="364236"/>
                </a:lnTo>
                <a:lnTo>
                  <a:pt x="159543" y="376308"/>
                </a:lnTo>
                <a:lnTo>
                  <a:pt x="153543" y="386524"/>
                </a:lnTo>
                <a:lnTo>
                  <a:pt x="143541" y="393596"/>
                </a:lnTo>
                <a:lnTo>
                  <a:pt x="129540" y="3962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8284285" y="316653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456740" y="3164384"/>
            <a:ext cx="312572" cy="199323"/>
          </a:xfrm>
          <a:custGeom>
            <a:avLst/>
            <a:gdLst/>
            <a:ahLst/>
            <a:cxnLst/>
            <a:rect l="l" t="t" r="r" b="b"/>
            <a:pathLst>
              <a:path w="220979" h="281939">
                <a:moveTo>
                  <a:pt x="124968" y="281940"/>
                </a:moveTo>
                <a:lnTo>
                  <a:pt x="68794" y="273034"/>
                </a:lnTo>
                <a:lnTo>
                  <a:pt x="29908" y="248412"/>
                </a:lnTo>
                <a:lnTo>
                  <a:pt x="7310" y="211216"/>
                </a:lnTo>
                <a:lnTo>
                  <a:pt x="0" y="164592"/>
                </a:lnTo>
                <a:lnTo>
                  <a:pt x="0" y="117348"/>
                </a:lnTo>
                <a:lnTo>
                  <a:pt x="7310" y="71366"/>
                </a:lnTo>
                <a:lnTo>
                  <a:pt x="29908" y="34099"/>
                </a:lnTo>
                <a:lnTo>
                  <a:pt x="68794" y="9120"/>
                </a:lnTo>
                <a:lnTo>
                  <a:pt x="124968" y="0"/>
                </a:lnTo>
                <a:lnTo>
                  <a:pt x="162639" y="3929"/>
                </a:lnTo>
                <a:lnTo>
                  <a:pt x="192024" y="14287"/>
                </a:lnTo>
                <a:lnTo>
                  <a:pt x="211121" y="28932"/>
                </a:lnTo>
                <a:lnTo>
                  <a:pt x="217932" y="45720"/>
                </a:lnTo>
                <a:lnTo>
                  <a:pt x="215741" y="56983"/>
                </a:lnTo>
                <a:lnTo>
                  <a:pt x="211101" y="65532"/>
                </a:lnTo>
                <a:lnTo>
                  <a:pt x="131064" y="65532"/>
                </a:lnTo>
                <a:lnTo>
                  <a:pt x="105537" y="69151"/>
                </a:lnTo>
                <a:lnTo>
                  <a:pt x="88011" y="79629"/>
                </a:lnTo>
                <a:lnTo>
                  <a:pt x="77914" y="96393"/>
                </a:lnTo>
                <a:lnTo>
                  <a:pt x="74676" y="118872"/>
                </a:lnTo>
                <a:lnTo>
                  <a:pt x="74676" y="164592"/>
                </a:lnTo>
                <a:lnTo>
                  <a:pt x="77914" y="187071"/>
                </a:lnTo>
                <a:lnTo>
                  <a:pt x="88011" y="203835"/>
                </a:lnTo>
                <a:lnTo>
                  <a:pt x="105537" y="214312"/>
                </a:lnTo>
                <a:lnTo>
                  <a:pt x="131064" y="217932"/>
                </a:lnTo>
                <a:lnTo>
                  <a:pt x="215699" y="217932"/>
                </a:lnTo>
                <a:lnTo>
                  <a:pt x="218765" y="223432"/>
                </a:lnTo>
                <a:lnTo>
                  <a:pt x="220980" y="234696"/>
                </a:lnTo>
                <a:lnTo>
                  <a:pt x="213693" y="251721"/>
                </a:lnTo>
                <a:lnTo>
                  <a:pt x="193548" y="266890"/>
                </a:lnTo>
                <a:lnTo>
                  <a:pt x="163115" y="277772"/>
                </a:lnTo>
                <a:lnTo>
                  <a:pt x="124968" y="281940"/>
                </a:lnTo>
                <a:close/>
              </a:path>
              <a:path w="220979" h="281939">
                <a:moveTo>
                  <a:pt x="187452" y="80772"/>
                </a:moveTo>
                <a:lnTo>
                  <a:pt x="178212" y="78390"/>
                </a:lnTo>
                <a:lnTo>
                  <a:pt x="167259" y="73152"/>
                </a:lnTo>
                <a:lnTo>
                  <a:pt x="152304" y="67913"/>
                </a:lnTo>
                <a:lnTo>
                  <a:pt x="131064" y="65532"/>
                </a:lnTo>
                <a:lnTo>
                  <a:pt x="211101" y="65532"/>
                </a:lnTo>
                <a:lnTo>
                  <a:pt x="209550" y="68389"/>
                </a:lnTo>
                <a:lnTo>
                  <a:pt x="199929" y="77223"/>
                </a:lnTo>
                <a:lnTo>
                  <a:pt x="187452" y="80772"/>
                </a:lnTo>
                <a:close/>
              </a:path>
              <a:path w="220979" h="281939">
                <a:moveTo>
                  <a:pt x="215699" y="217932"/>
                </a:moveTo>
                <a:lnTo>
                  <a:pt x="131064" y="217932"/>
                </a:lnTo>
                <a:lnTo>
                  <a:pt x="152971" y="215288"/>
                </a:lnTo>
                <a:lnTo>
                  <a:pt x="168021" y="209359"/>
                </a:lnTo>
                <a:lnTo>
                  <a:pt x="179070" y="203144"/>
                </a:lnTo>
                <a:lnTo>
                  <a:pt x="188976" y="199644"/>
                </a:lnTo>
                <a:lnTo>
                  <a:pt x="202334" y="203192"/>
                </a:lnTo>
                <a:lnTo>
                  <a:pt x="212407" y="212026"/>
                </a:lnTo>
                <a:lnTo>
                  <a:pt x="215699" y="21793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825360" y="3166538"/>
            <a:ext cx="104191" cy="193936"/>
          </a:xfrm>
          <a:custGeom>
            <a:avLst/>
            <a:gdLst/>
            <a:ahLst/>
            <a:cxnLst/>
            <a:rect l="l" t="t" r="r" b="b"/>
            <a:pathLst>
              <a:path w="73660" h="274320">
                <a:moveTo>
                  <a:pt x="36576" y="274320"/>
                </a:moveTo>
                <a:lnTo>
                  <a:pt x="21859" y="272248"/>
                </a:lnTo>
                <a:lnTo>
                  <a:pt x="10287" y="266890"/>
                </a:lnTo>
                <a:lnTo>
                  <a:pt x="2714" y="259532"/>
                </a:lnTo>
                <a:lnTo>
                  <a:pt x="0" y="25146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251460"/>
                </a:lnTo>
                <a:lnTo>
                  <a:pt x="70223" y="259532"/>
                </a:lnTo>
                <a:lnTo>
                  <a:pt x="62293" y="266890"/>
                </a:lnTo>
                <a:lnTo>
                  <a:pt x="50649" y="272248"/>
                </a:lnTo>
                <a:lnTo>
                  <a:pt x="36576" y="27432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9168113" y="3071726"/>
            <a:ext cx="116766" cy="289108"/>
          </a:xfrm>
          <a:custGeom>
            <a:avLst/>
            <a:gdLst/>
            <a:ahLst/>
            <a:cxnLst/>
            <a:rect l="l" t="t" r="r" b="b"/>
            <a:pathLst>
              <a:path w="82550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6102" y="135755"/>
                </a:lnTo>
                <a:lnTo>
                  <a:pt x="68199" y="140398"/>
                </a:lnTo>
                <a:lnTo>
                  <a:pt x="76295" y="147613"/>
                </a:lnTo>
                <a:lnTo>
                  <a:pt x="79248" y="156972"/>
                </a:lnTo>
                <a:lnTo>
                  <a:pt x="79248" y="385572"/>
                </a:lnTo>
                <a:lnTo>
                  <a:pt x="76295" y="393644"/>
                </a:lnTo>
                <a:lnTo>
                  <a:pt x="68199" y="401002"/>
                </a:lnTo>
                <a:lnTo>
                  <a:pt x="56102" y="406360"/>
                </a:lnTo>
                <a:lnTo>
                  <a:pt x="41148" y="408432"/>
                </a:lnTo>
                <a:close/>
              </a:path>
              <a:path w="82550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7221" y="2928"/>
                </a:lnTo>
                <a:lnTo>
                  <a:pt x="70294" y="10858"/>
                </a:lnTo>
                <a:lnTo>
                  <a:pt x="79081" y="22502"/>
                </a:lnTo>
                <a:lnTo>
                  <a:pt x="82296" y="36576"/>
                </a:lnTo>
                <a:lnTo>
                  <a:pt x="79081" y="50649"/>
                </a:lnTo>
                <a:lnTo>
                  <a:pt x="70294" y="62293"/>
                </a:lnTo>
                <a:lnTo>
                  <a:pt x="57221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9349192" y="3164384"/>
            <a:ext cx="310777" cy="284619"/>
          </a:xfrm>
          <a:custGeom>
            <a:avLst/>
            <a:gdLst/>
            <a:ahLst/>
            <a:cxnLst/>
            <a:rect l="l" t="t" r="r" b="b"/>
            <a:pathLst>
              <a:path w="219709" h="402589">
                <a:moveTo>
                  <a:pt x="183629" y="371856"/>
                </a:moveTo>
                <a:lnTo>
                  <a:pt x="124968" y="371856"/>
                </a:lnTo>
                <a:lnTo>
                  <a:pt x="136326" y="370713"/>
                </a:lnTo>
                <a:lnTo>
                  <a:pt x="144970" y="367284"/>
                </a:lnTo>
                <a:lnTo>
                  <a:pt x="150471" y="361569"/>
                </a:lnTo>
                <a:lnTo>
                  <a:pt x="152400" y="353568"/>
                </a:lnTo>
                <a:lnTo>
                  <a:pt x="150685" y="345305"/>
                </a:lnTo>
                <a:lnTo>
                  <a:pt x="145542" y="338899"/>
                </a:lnTo>
                <a:lnTo>
                  <a:pt x="136969" y="334494"/>
                </a:lnTo>
                <a:lnTo>
                  <a:pt x="124968" y="332232"/>
                </a:lnTo>
                <a:lnTo>
                  <a:pt x="92964" y="329184"/>
                </a:lnTo>
                <a:lnTo>
                  <a:pt x="106680" y="281940"/>
                </a:lnTo>
                <a:lnTo>
                  <a:pt x="58507" y="269819"/>
                </a:lnTo>
                <a:lnTo>
                  <a:pt x="25336" y="244411"/>
                </a:lnTo>
                <a:lnTo>
                  <a:pt x="6167" y="208430"/>
                </a:lnTo>
                <a:lnTo>
                  <a:pt x="0" y="164592"/>
                </a:lnTo>
                <a:lnTo>
                  <a:pt x="0" y="118872"/>
                </a:lnTo>
                <a:lnTo>
                  <a:pt x="7072" y="72009"/>
                </a:lnTo>
                <a:lnTo>
                  <a:pt x="29146" y="34290"/>
                </a:lnTo>
                <a:lnTo>
                  <a:pt x="67508" y="9144"/>
                </a:lnTo>
                <a:lnTo>
                  <a:pt x="123444" y="0"/>
                </a:lnTo>
                <a:lnTo>
                  <a:pt x="160234" y="3929"/>
                </a:lnTo>
                <a:lnTo>
                  <a:pt x="189166" y="14287"/>
                </a:lnTo>
                <a:lnTo>
                  <a:pt x="208097" y="28932"/>
                </a:lnTo>
                <a:lnTo>
                  <a:pt x="214884" y="45720"/>
                </a:lnTo>
                <a:lnTo>
                  <a:pt x="212931" y="56983"/>
                </a:lnTo>
                <a:lnTo>
                  <a:pt x="208683" y="65532"/>
                </a:lnTo>
                <a:lnTo>
                  <a:pt x="129540" y="65532"/>
                </a:lnTo>
                <a:lnTo>
                  <a:pt x="104894" y="69151"/>
                </a:lnTo>
                <a:lnTo>
                  <a:pt x="87820" y="79629"/>
                </a:lnTo>
                <a:lnTo>
                  <a:pt x="77890" y="96393"/>
                </a:lnTo>
                <a:lnTo>
                  <a:pt x="74676" y="118872"/>
                </a:lnTo>
                <a:lnTo>
                  <a:pt x="74676" y="164592"/>
                </a:lnTo>
                <a:lnTo>
                  <a:pt x="77890" y="187071"/>
                </a:lnTo>
                <a:lnTo>
                  <a:pt x="87820" y="203835"/>
                </a:lnTo>
                <a:lnTo>
                  <a:pt x="104894" y="214312"/>
                </a:lnTo>
                <a:lnTo>
                  <a:pt x="129540" y="217932"/>
                </a:lnTo>
                <a:lnTo>
                  <a:pt x="212670" y="217932"/>
                </a:lnTo>
                <a:lnTo>
                  <a:pt x="215955" y="224313"/>
                </a:lnTo>
                <a:lnTo>
                  <a:pt x="217932" y="236220"/>
                </a:lnTo>
                <a:lnTo>
                  <a:pt x="219456" y="236220"/>
                </a:lnTo>
                <a:lnTo>
                  <a:pt x="213479" y="251960"/>
                </a:lnTo>
                <a:lnTo>
                  <a:pt x="196786" y="266128"/>
                </a:lnTo>
                <a:lnTo>
                  <a:pt x="171235" y="277153"/>
                </a:lnTo>
                <a:lnTo>
                  <a:pt x="138684" y="283464"/>
                </a:lnTo>
                <a:lnTo>
                  <a:pt x="131064" y="307848"/>
                </a:lnTo>
                <a:lnTo>
                  <a:pt x="156829" y="312181"/>
                </a:lnTo>
                <a:lnTo>
                  <a:pt x="174879" y="321945"/>
                </a:lnTo>
                <a:lnTo>
                  <a:pt x="185499" y="335708"/>
                </a:lnTo>
                <a:lnTo>
                  <a:pt x="188976" y="352044"/>
                </a:lnTo>
                <a:lnTo>
                  <a:pt x="185880" y="368260"/>
                </a:lnTo>
                <a:lnTo>
                  <a:pt x="183629" y="371856"/>
                </a:lnTo>
                <a:close/>
              </a:path>
              <a:path w="219709" h="402589">
                <a:moveTo>
                  <a:pt x="185928" y="80772"/>
                </a:moveTo>
                <a:lnTo>
                  <a:pt x="176688" y="78390"/>
                </a:lnTo>
                <a:lnTo>
                  <a:pt x="165735" y="73152"/>
                </a:lnTo>
                <a:lnTo>
                  <a:pt x="150780" y="67913"/>
                </a:lnTo>
                <a:lnTo>
                  <a:pt x="129540" y="65532"/>
                </a:lnTo>
                <a:lnTo>
                  <a:pt x="208683" y="65532"/>
                </a:lnTo>
                <a:lnTo>
                  <a:pt x="207264" y="68389"/>
                </a:lnTo>
                <a:lnTo>
                  <a:pt x="198167" y="77223"/>
                </a:lnTo>
                <a:lnTo>
                  <a:pt x="185928" y="80772"/>
                </a:lnTo>
                <a:close/>
              </a:path>
              <a:path w="219709" h="402589">
                <a:moveTo>
                  <a:pt x="212670" y="217932"/>
                </a:moveTo>
                <a:lnTo>
                  <a:pt x="129540" y="217932"/>
                </a:lnTo>
                <a:lnTo>
                  <a:pt x="151233" y="215312"/>
                </a:lnTo>
                <a:lnTo>
                  <a:pt x="165925" y="209550"/>
                </a:lnTo>
                <a:lnTo>
                  <a:pt x="176903" y="203787"/>
                </a:lnTo>
                <a:lnTo>
                  <a:pt x="187452" y="201168"/>
                </a:lnTo>
                <a:lnTo>
                  <a:pt x="200572" y="204501"/>
                </a:lnTo>
                <a:lnTo>
                  <a:pt x="210121" y="212979"/>
                </a:lnTo>
                <a:lnTo>
                  <a:pt x="212670" y="217932"/>
                </a:lnTo>
                <a:close/>
              </a:path>
              <a:path w="219709" h="402589">
                <a:moveTo>
                  <a:pt x="128016" y="402336"/>
                </a:moveTo>
                <a:lnTo>
                  <a:pt x="112037" y="401431"/>
                </a:lnTo>
                <a:lnTo>
                  <a:pt x="96202" y="398526"/>
                </a:lnTo>
                <a:lnTo>
                  <a:pt x="84081" y="393334"/>
                </a:lnTo>
                <a:lnTo>
                  <a:pt x="79248" y="385572"/>
                </a:lnTo>
                <a:lnTo>
                  <a:pt x="79248" y="381000"/>
                </a:lnTo>
                <a:lnTo>
                  <a:pt x="82296" y="364236"/>
                </a:lnTo>
                <a:lnTo>
                  <a:pt x="91440" y="364236"/>
                </a:lnTo>
                <a:lnTo>
                  <a:pt x="97321" y="365426"/>
                </a:lnTo>
                <a:lnTo>
                  <a:pt x="104203" y="368046"/>
                </a:lnTo>
                <a:lnTo>
                  <a:pt x="113085" y="370665"/>
                </a:lnTo>
                <a:lnTo>
                  <a:pt x="124968" y="371856"/>
                </a:lnTo>
                <a:lnTo>
                  <a:pt x="183629" y="371856"/>
                </a:lnTo>
                <a:lnTo>
                  <a:pt x="175641" y="384619"/>
                </a:lnTo>
                <a:lnTo>
                  <a:pt x="156829" y="397263"/>
                </a:lnTo>
                <a:lnTo>
                  <a:pt x="128016" y="40233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9698412" y="3164384"/>
            <a:ext cx="344909" cy="199323"/>
          </a:xfrm>
          <a:custGeom>
            <a:avLst/>
            <a:gdLst/>
            <a:ahLst/>
            <a:cxnLst/>
            <a:rect l="l" t="t" r="r" b="b"/>
            <a:pathLst>
              <a:path w="243840" h="281939">
                <a:moveTo>
                  <a:pt x="138684" y="281940"/>
                </a:moveTo>
                <a:lnTo>
                  <a:pt x="82296" y="273438"/>
                </a:lnTo>
                <a:lnTo>
                  <a:pt x="38481" y="249364"/>
                </a:lnTo>
                <a:lnTo>
                  <a:pt x="10096" y="211859"/>
                </a:lnTo>
                <a:lnTo>
                  <a:pt x="0" y="163068"/>
                </a:lnTo>
                <a:lnTo>
                  <a:pt x="0" y="115824"/>
                </a:lnTo>
                <a:lnTo>
                  <a:pt x="9667" y="71366"/>
                </a:lnTo>
                <a:lnTo>
                  <a:pt x="36195" y="34480"/>
                </a:lnTo>
                <a:lnTo>
                  <a:pt x="75866" y="9310"/>
                </a:lnTo>
                <a:lnTo>
                  <a:pt x="124968" y="0"/>
                </a:lnTo>
                <a:lnTo>
                  <a:pt x="170545" y="7905"/>
                </a:lnTo>
                <a:lnTo>
                  <a:pt x="208407" y="30099"/>
                </a:lnTo>
                <a:lnTo>
                  <a:pt x="227135" y="54864"/>
                </a:lnTo>
                <a:lnTo>
                  <a:pt x="123444" y="54864"/>
                </a:lnTo>
                <a:lnTo>
                  <a:pt x="104655" y="57935"/>
                </a:lnTo>
                <a:lnTo>
                  <a:pt x="88582" y="66865"/>
                </a:lnTo>
                <a:lnTo>
                  <a:pt x="77366" y="81224"/>
                </a:lnTo>
                <a:lnTo>
                  <a:pt x="73152" y="100584"/>
                </a:lnTo>
                <a:lnTo>
                  <a:pt x="73152" y="115824"/>
                </a:lnTo>
                <a:lnTo>
                  <a:pt x="242582" y="115824"/>
                </a:lnTo>
                <a:lnTo>
                  <a:pt x="239148" y="136636"/>
                </a:lnTo>
                <a:lnTo>
                  <a:pt x="226885" y="151638"/>
                </a:lnTo>
                <a:lnTo>
                  <a:pt x="209764" y="157495"/>
                </a:lnTo>
                <a:lnTo>
                  <a:pt x="190500" y="158496"/>
                </a:lnTo>
                <a:lnTo>
                  <a:pt x="73152" y="158496"/>
                </a:lnTo>
                <a:lnTo>
                  <a:pt x="73152" y="167640"/>
                </a:lnTo>
                <a:lnTo>
                  <a:pt x="78081" y="191238"/>
                </a:lnTo>
                <a:lnTo>
                  <a:pt x="92011" y="208978"/>
                </a:lnTo>
                <a:lnTo>
                  <a:pt x="113657" y="220146"/>
                </a:lnTo>
                <a:lnTo>
                  <a:pt x="141732" y="224028"/>
                </a:lnTo>
                <a:lnTo>
                  <a:pt x="238691" y="224028"/>
                </a:lnTo>
                <a:lnTo>
                  <a:pt x="238839" y="224313"/>
                </a:lnTo>
                <a:lnTo>
                  <a:pt x="240792" y="234696"/>
                </a:lnTo>
                <a:lnTo>
                  <a:pt x="233624" y="250436"/>
                </a:lnTo>
                <a:lnTo>
                  <a:pt x="213169" y="265747"/>
                </a:lnTo>
                <a:lnTo>
                  <a:pt x="180998" y="277344"/>
                </a:lnTo>
                <a:lnTo>
                  <a:pt x="138684" y="281940"/>
                </a:lnTo>
                <a:close/>
              </a:path>
              <a:path w="243840" h="281939">
                <a:moveTo>
                  <a:pt x="242582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021" y="81867"/>
                </a:lnTo>
                <a:lnTo>
                  <a:pt x="159639" y="67437"/>
                </a:lnTo>
                <a:lnTo>
                  <a:pt x="143113" y="58150"/>
                </a:lnTo>
                <a:lnTo>
                  <a:pt x="123444" y="54864"/>
                </a:lnTo>
                <a:lnTo>
                  <a:pt x="227135" y="54864"/>
                </a:lnTo>
                <a:lnTo>
                  <a:pt x="234267" y="64293"/>
                </a:lnTo>
                <a:lnTo>
                  <a:pt x="243840" y="108204"/>
                </a:lnTo>
                <a:lnTo>
                  <a:pt x="242582" y="115824"/>
                </a:lnTo>
                <a:close/>
              </a:path>
              <a:path w="243840" h="281939">
                <a:moveTo>
                  <a:pt x="238691" y="224028"/>
                </a:moveTo>
                <a:lnTo>
                  <a:pt x="141732" y="224028"/>
                </a:lnTo>
                <a:lnTo>
                  <a:pt x="166401" y="220670"/>
                </a:lnTo>
                <a:lnTo>
                  <a:pt x="184785" y="213169"/>
                </a:lnTo>
                <a:lnTo>
                  <a:pt x="199167" y="205382"/>
                </a:lnTo>
                <a:lnTo>
                  <a:pt x="211836" y="201168"/>
                </a:lnTo>
                <a:lnTo>
                  <a:pt x="224075" y="204692"/>
                </a:lnTo>
                <a:lnTo>
                  <a:pt x="233172" y="213360"/>
                </a:lnTo>
                <a:lnTo>
                  <a:pt x="238691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0107991" y="316438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057" y="32146"/>
                </a:lnTo>
                <a:lnTo>
                  <a:pt x="97155" y="16002"/>
                </a:lnTo>
                <a:lnTo>
                  <a:pt x="117252" y="4429"/>
                </a:lnTo>
                <a:lnTo>
                  <a:pt x="140208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0208" y="65532"/>
                </a:lnTo>
                <a:lnTo>
                  <a:pt x="115824" y="71366"/>
                </a:lnTo>
                <a:lnTo>
                  <a:pt x="94869" y="88201"/>
                </a:lnTo>
                <a:lnTo>
                  <a:pt x="80200" y="115038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0409785" y="3071726"/>
            <a:ext cx="114970" cy="289108"/>
          </a:xfrm>
          <a:custGeom>
            <a:avLst/>
            <a:gdLst/>
            <a:ahLst/>
            <a:cxnLst/>
            <a:rect l="l" t="t" r="r" b="b"/>
            <a:pathLst>
              <a:path w="81279" h="408939">
                <a:moveTo>
                  <a:pt x="41148" y="408432"/>
                </a:moveTo>
                <a:lnTo>
                  <a:pt x="26431" y="406360"/>
                </a:lnTo>
                <a:lnTo>
                  <a:pt x="14859" y="401002"/>
                </a:lnTo>
                <a:lnTo>
                  <a:pt x="7286" y="393644"/>
                </a:lnTo>
                <a:lnTo>
                  <a:pt x="4572" y="385572"/>
                </a:lnTo>
                <a:lnTo>
                  <a:pt x="4572" y="156972"/>
                </a:lnTo>
                <a:lnTo>
                  <a:pt x="7286" y="147613"/>
                </a:lnTo>
                <a:lnTo>
                  <a:pt x="14859" y="140398"/>
                </a:lnTo>
                <a:lnTo>
                  <a:pt x="26431" y="135755"/>
                </a:lnTo>
                <a:lnTo>
                  <a:pt x="41148" y="134112"/>
                </a:lnTo>
                <a:lnTo>
                  <a:pt x="55221" y="135755"/>
                </a:lnTo>
                <a:lnTo>
                  <a:pt x="66865" y="140398"/>
                </a:lnTo>
                <a:lnTo>
                  <a:pt x="74795" y="147613"/>
                </a:lnTo>
                <a:lnTo>
                  <a:pt x="77724" y="156972"/>
                </a:lnTo>
                <a:lnTo>
                  <a:pt x="77724" y="385572"/>
                </a:lnTo>
                <a:lnTo>
                  <a:pt x="74795" y="393644"/>
                </a:lnTo>
                <a:lnTo>
                  <a:pt x="66865" y="401002"/>
                </a:lnTo>
                <a:lnTo>
                  <a:pt x="55221" y="406360"/>
                </a:lnTo>
                <a:lnTo>
                  <a:pt x="41148" y="408432"/>
                </a:lnTo>
                <a:close/>
              </a:path>
              <a:path w="81279" h="408939">
                <a:moveTo>
                  <a:pt x="41148" y="73152"/>
                </a:moveTo>
                <a:lnTo>
                  <a:pt x="25074" y="70223"/>
                </a:lnTo>
                <a:lnTo>
                  <a:pt x="12001" y="62293"/>
                </a:lnTo>
                <a:lnTo>
                  <a:pt x="3214" y="50649"/>
                </a:lnTo>
                <a:lnTo>
                  <a:pt x="0" y="36576"/>
                </a:lnTo>
                <a:lnTo>
                  <a:pt x="3214" y="22502"/>
                </a:lnTo>
                <a:lnTo>
                  <a:pt x="12001" y="10858"/>
                </a:lnTo>
                <a:lnTo>
                  <a:pt x="25074" y="2928"/>
                </a:lnTo>
                <a:lnTo>
                  <a:pt x="41148" y="0"/>
                </a:lnTo>
                <a:lnTo>
                  <a:pt x="56983" y="2928"/>
                </a:lnTo>
                <a:lnTo>
                  <a:pt x="69532" y="10858"/>
                </a:lnTo>
                <a:lnTo>
                  <a:pt x="77795" y="22502"/>
                </a:lnTo>
                <a:lnTo>
                  <a:pt x="80772" y="36576"/>
                </a:lnTo>
                <a:lnTo>
                  <a:pt x="77795" y="50649"/>
                </a:lnTo>
                <a:lnTo>
                  <a:pt x="69532" y="62293"/>
                </a:lnTo>
                <a:lnTo>
                  <a:pt x="56983" y="70223"/>
                </a:lnTo>
                <a:lnTo>
                  <a:pt x="41148" y="7315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0601641" y="3053410"/>
            <a:ext cx="352095" cy="310656"/>
          </a:xfrm>
          <a:custGeom>
            <a:avLst/>
            <a:gdLst/>
            <a:ahLst/>
            <a:cxnLst/>
            <a:rect l="l" t="t" r="r" b="b"/>
            <a:pathLst>
              <a:path w="248920" h="439420">
                <a:moveTo>
                  <a:pt x="36576" y="434340"/>
                </a:moveTo>
                <a:lnTo>
                  <a:pt x="21859" y="432268"/>
                </a:lnTo>
                <a:lnTo>
                  <a:pt x="10287" y="426910"/>
                </a:lnTo>
                <a:lnTo>
                  <a:pt x="2714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5176"/>
                </a:lnTo>
                <a:lnTo>
                  <a:pt x="163449" y="265176"/>
                </a:lnTo>
                <a:lnTo>
                  <a:pt x="160020" y="268224"/>
                </a:lnTo>
                <a:lnTo>
                  <a:pt x="192024" y="313944"/>
                </a:lnTo>
                <a:lnTo>
                  <a:pt x="111252" y="313944"/>
                </a:lnTo>
                <a:lnTo>
                  <a:pt x="74676" y="347472"/>
                </a:lnTo>
                <a:lnTo>
                  <a:pt x="74676" y="411480"/>
                </a:lnTo>
                <a:lnTo>
                  <a:pt x="71723" y="419552"/>
                </a:lnTo>
                <a:lnTo>
                  <a:pt x="63627" y="426910"/>
                </a:lnTo>
                <a:lnTo>
                  <a:pt x="51530" y="432268"/>
                </a:lnTo>
                <a:lnTo>
                  <a:pt x="36576" y="434340"/>
                </a:lnTo>
                <a:close/>
              </a:path>
              <a:path w="248920" h="439420">
                <a:moveTo>
                  <a:pt x="163449" y="265176"/>
                </a:moveTo>
                <a:lnTo>
                  <a:pt x="74676" y="265176"/>
                </a:lnTo>
                <a:lnTo>
                  <a:pt x="182880" y="163068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329"/>
                </a:lnTo>
                <a:lnTo>
                  <a:pt x="222694" y="168973"/>
                </a:lnTo>
                <a:lnTo>
                  <a:pt x="231338" y="180760"/>
                </a:lnTo>
                <a:lnTo>
                  <a:pt x="234696" y="193548"/>
                </a:lnTo>
                <a:lnTo>
                  <a:pt x="234696" y="198120"/>
                </a:lnTo>
                <a:lnTo>
                  <a:pt x="228600" y="207264"/>
                </a:lnTo>
                <a:lnTo>
                  <a:pt x="163449" y="265176"/>
                </a:lnTo>
                <a:close/>
              </a:path>
              <a:path w="248920" h="439420">
                <a:moveTo>
                  <a:pt x="207264" y="438912"/>
                </a:moveTo>
                <a:lnTo>
                  <a:pt x="199644" y="438912"/>
                </a:lnTo>
                <a:lnTo>
                  <a:pt x="193548" y="435864"/>
                </a:lnTo>
                <a:lnTo>
                  <a:pt x="188976" y="429768"/>
                </a:lnTo>
                <a:lnTo>
                  <a:pt x="111252" y="313944"/>
                </a:lnTo>
                <a:lnTo>
                  <a:pt x="192024" y="313944"/>
                </a:lnTo>
                <a:lnTo>
                  <a:pt x="245364" y="390144"/>
                </a:lnTo>
                <a:lnTo>
                  <a:pt x="248412" y="394716"/>
                </a:lnTo>
                <a:lnTo>
                  <a:pt x="248412" y="402336"/>
                </a:lnTo>
                <a:lnTo>
                  <a:pt x="244340" y="415123"/>
                </a:lnTo>
                <a:lnTo>
                  <a:pt x="234124" y="426910"/>
                </a:lnTo>
                <a:lnTo>
                  <a:pt x="220765" y="435554"/>
                </a:lnTo>
                <a:lnTo>
                  <a:pt x="207264" y="438912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009066" y="3053409"/>
            <a:ext cx="105988" cy="307065"/>
          </a:xfrm>
          <a:custGeom>
            <a:avLst/>
            <a:gdLst/>
            <a:ahLst/>
            <a:cxnLst/>
            <a:rect l="l" t="t" r="r" b="b"/>
            <a:pathLst>
              <a:path w="74929" h="434339">
                <a:moveTo>
                  <a:pt x="38100" y="434340"/>
                </a:moveTo>
                <a:lnTo>
                  <a:pt x="22502" y="432268"/>
                </a:lnTo>
                <a:lnTo>
                  <a:pt x="10477" y="426910"/>
                </a:lnTo>
                <a:lnTo>
                  <a:pt x="2738" y="419552"/>
                </a:lnTo>
                <a:lnTo>
                  <a:pt x="0" y="411480"/>
                </a:lnTo>
                <a:lnTo>
                  <a:pt x="0" y="22860"/>
                </a:lnTo>
                <a:lnTo>
                  <a:pt x="2738" y="13501"/>
                </a:lnTo>
                <a:lnTo>
                  <a:pt x="10477" y="6286"/>
                </a:lnTo>
                <a:lnTo>
                  <a:pt x="22502" y="1643"/>
                </a:lnTo>
                <a:lnTo>
                  <a:pt x="38100" y="0"/>
                </a:lnTo>
                <a:lnTo>
                  <a:pt x="52173" y="1643"/>
                </a:lnTo>
                <a:lnTo>
                  <a:pt x="63817" y="6286"/>
                </a:lnTo>
                <a:lnTo>
                  <a:pt x="71747" y="13501"/>
                </a:lnTo>
                <a:lnTo>
                  <a:pt x="74676" y="22860"/>
                </a:lnTo>
                <a:lnTo>
                  <a:pt x="74676" y="411480"/>
                </a:lnTo>
                <a:lnTo>
                  <a:pt x="71747" y="419552"/>
                </a:lnTo>
                <a:lnTo>
                  <a:pt x="63817" y="426910"/>
                </a:lnTo>
                <a:lnTo>
                  <a:pt x="52173" y="432268"/>
                </a:lnTo>
                <a:lnTo>
                  <a:pt x="38100" y="434340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1190143" y="316438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1426" y="7905"/>
                </a:lnTo>
                <a:lnTo>
                  <a:pt x="209359" y="30099"/>
                </a:lnTo>
                <a:lnTo>
                  <a:pt x="228347" y="54864"/>
                </a:lnTo>
                <a:lnTo>
                  <a:pt x="124968" y="54864"/>
                </a:lnTo>
                <a:lnTo>
                  <a:pt x="106179" y="57935"/>
                </a:lnTo>
                <a:lnTo>
                  <a:pt x="90106" y="66865"/>
                </a:lnTo>
                <a:lnTo>
                  <a:pt x="78890" y="81224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347" y="54864"/>
                </a:lnTo>
                <a:lnTo>
                  <a:pt x="235577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599722" y="3164385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0463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8568" y="2643"/>
                </a:lnTo>
                <a:lnTo>
                  <a:pt x="177355" y="9715"/>
                </a:lnTo>
                <a:lnTo>
                  <a:pt x="183570" y="19931"/>
                </a:lnTo>
                <a:lnTo>
                  <a:pt x="185928" y="32004"/>
                </a:lnTo>
                <a:lnTo>
                  <a:pt x="183570" y="44958"/>
                </a:lnTo>
                <a:lnTo>
                  <a:pt x="180463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714"/>
                </a:lnTo>
                <a:lnTo>
                  <a:pt x="60198" y="9525"/>
                </a:lnTo>
                <a:lnTo>
                  <a:pt x="67437" y="17192"/>
                </a:lnTo>
                <a:lnTo>
                  <a:pt x="70104" y="27432"/>
                </a:lnTo>
                <a:lnTo>
                  <a:pt x="70104" y="50292"/>
                </a:lnTo>
                <a:lnTo>
                  <a:pt x="180463" y="50292"/>
                </a:lnTo>
                <a:lnTo>
                  <a:pt x="177355" y="55626"/>
                </a:lnTo>
                <a:lnTo>
                  <a:pt x="168568" y="62865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366"/>
                </a:lnTo>
                <a:lnTo>
                  <a:pt x="95631" y="88201"/>
                </a:lnTo>
                <a:lnTo>
                  <a:pt x="80438" y="115038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884272" y="3164384"/>
            <a:ext cx="347604" cy="199323"/>
          </a:xfrm>
          <a:custGeom>
            <a:avLst/>
            <a:gdLst/>
            <a:ahLst/>
            <a:cxnLst/>
            <a:rect l="l" t="t" r="r" b="b"/>
            <a:pathLst>
              <a:path w="245745" h="281939">
                <a:moveTo>
                  <a:pt x="140208" y="281940"/>
                </a:moveTo>
                <a:lnTo>
                  <a:pt x="94024" y="276453"/>
                </a:lnTo>
                <a:lnTo>
                  <a:pt x="55302" y="260725"/>
                </a:lnTo>
                <a:lnTo>
                  <a:pt x="25651" y="235854"/>
                </a:lnTo>
                <a:lnTo>
                  <a:pt x="0" y="163068"/>
                </a:lnTo>
                <a:lnTo>
                  <a:pt x="0" y="115824"/>
                </a:lnTo>
                <a:lnTo>
                  <a:pt x="9906" y="71366"/>
                </a:lnTo>
                <a:lnTo>
                  <a:pt x="36957" y="34480"/>
                </a:lnTo>
                <a:lnTo>
                  <a:pt x="77152" y="9310"/>
                </a:lnTo>
                <a:lnTo>
                  <a:pt x="126492" y="0"/>
                </a:lnTo>
                <a:lnTo>
                  <a:pt x="172069" y="7905"/>
                </a:lnTo>
                <a:lnTo>
                  <a:pt x="209931" y="30099"/>
                </a:lnTo>
                <a:lnTo>
                  <a:pt x="228659" y="54864"/>
                </a:lnTo>
                <a:lnTo>
                  <a:pt x="124968" y="54864"/>
                </a:lnTo>
                <a:lnTo>
                  <a:pt x="106179" y="57935"/>
                </a:lnTo>
                <a:lnTo>
                  <a:pt x="90106" y="66865"/>
                </a:lnTo>
                <a:lnTo>
                  <a:pt x="78890" y="81224"/>
                </a:lnTo>
                <a:lnTo>
                  <a:pt x="74676" y="100584"/>
                </a:lnTo>
                <a:lnTo>
                  <a:pt x="74676" y="115824"/>
                </a:lnTo>
                <a:lnTo>
                  <a:pt x="244106" y="115824"/>
                </a:lnTo>
                <a:lnTo>
                  <a:pt x="240672" y="136636"/>
                </a:lnTo>
                <a:lnTo>
                  <a:pt x="228409" y="151638"/>
                </a:lnTo>
                <a:lnTo>
                  <a:pt x="211288" y="157495"/>
                </a:lnTo>
                <a:lnTo>
                  <a:pt x="192024" y="158496"/>
                </a:lnTo>
                <a:lnTo>
                  <a:pt x="74676" y="158496"/>
                </a:lnTo>
                <a:lnTo>
                  <a:pt x="74676" y="167640"/>
                </a:lnTo>
                <a:lnTo>
                  <a:pt x="79581" y="191238"/>
                </a:lnTo>
                <a:lnTo>
                  <a:pt x="93345" y="208978"/>
                </a:lnTo>
                <a:lnTo>
                  <a:pt x="114538" y="220146"/>
                </a:lnTo>
                <a:lnTo>
                  <a:pt x="141732" y="224028"/>
                </a:lnTo>
                <a:lnTo>
                  <a:pt x="238719" y="224028"/>
                </a:lnTo>
                <a:lnTo>
                  <a:pt x="238863" y="224313"/>
                </a:lnTo>
                <a:lnTo>
                  <a:pt x="240792" y="234696"/>
                </a:lnTo>
                <a:lnTo>
                  <a:pt x="233648" y="250436"/>
                </a:lnTo>
                <a:lnTo>
                  <a:pt x="213360" y="265747"/>
                </a:lnTo>
                <a:lnTo>
                  <a:pt x="181641" y="277344"/>
                </a:lnTo>
                <a:lnTo>
                  <a:pt x="140208" y="281940"/>
                </a:lnTo>
                <a:close/>
              </a:path>
              <a:path w="245745" h="281939">
                <a:moveTo>
                  <a:pt x="244106" y="115824"/>
                </a:moveTo>
                <a:lnTo>
                  <a:pt x="170688" y="115824"/>
                </a:lnTo>
                <a:lnTo>
                  <a:pt x="175260" y="112776"/>
                </a:lnTo>
                <a:lnTo>
                  <a:pt x="175260" y="100584"/>
                </a:lnTo>
                <a:lnTo>
                  <a:pt x="171259" y="81867"/>
                </a:lnTo>
                <a:lnTo>
                  <a:pt x="160401" y="67437"/>
                </a:lnTo>
                <a:lnTo>
                  <a:pt x="144399" y="58150"/>
                </a:lnTo>
                <a:lnTo>
                  <a:pt x="124968" y="54864"/>
                </a:lnTo>
                <a:lnTo>
                  <a:pt x="228659" y="54864"/>
                </a:lnTo>
                <a:lnTo>
                  <a:pt x="235791" y="64293"/>
                </a:lnTo>
                <a:lnTo>
                  <a:pt x="245364" y="108204"/>
                </a:lnTo>
                <a:lnTo>
                  <a:pt x="244106" y="115824"/>
                </a:lnTo>
                <a:close/>
              </a:path>
              <a:path w="245745" h="281939">
                <a:moveTo>
                  <a:pt x="238719" y="224028"/>
                </a:moveTo>
                <a:lnTo>
                  <a:pt x="141732" y="224028"/>
                </a:lnTo>
                <a:lnTo>
                  <a:pt x="166425" y="220670"/>
                </a:lnTo>
                <a:lnTo>
                  <a:pt x="184975" y="213169"/>
                </a:lnTo>
                <a:lnTo>
                  <a:pt x="199810" y="205382"/>
                </a:lnTo>
                <a:lnTo>
                  <a:pt x="213360" y="201168"/>
                </a:lnTo>
                <a:lnTo>
                  <a:pt x="224718" y="204692"/>
                </a:lnTo>
                <a:lnTo>
                  <a:pt x="233362" y="213360"/>
                </a:lnTo>
                <a:lnTo>
                  <a:pt x="238719" y="22402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917110" y="3543636"/>
            <a:ext cx="353891" cy="309310"/>
          </a:xfrm>
          <a:custGeom>
            <a:avLst/>
            <a:gdLst/>
            <a:ahLst/>
            <a:cxnLst/>
            <a:rect l="l" t="t" r="r" b="b"/>
            <a:pathLst>
              <a:path w="250189" h="437514">
                <a:moveTo>
                  <a:pt x="36576" y="432816"/>
                </a:moveTo>
                <a:lnTo>
                  <a:pt x="21859" y="430744"/>
                </a:lnTo>
                <a:lnTo>
                  <a:pt x="10287" y="425386"/>
                </a:lnTo>
                <a:lnTo>
                  <a:pt x="2714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63652"/>
                </a:lnTo>
                <a:lnTo>
                  <a:pt x="165038" y="263652"/>
                </a:lnTo>
                <a:lnTo>
                  <a:pt x="160020" y="268224"/>
                </a:lnTo>
                <a:lnTo>
                  <a:pt x="192429" y="313944"/>
                </a:lnTo>
                <a:lnTo>
                  <a:pt x="111252" y="313944"/>
                </a:lnTo>
                <a:lnTo>
                  <a:pt x="74676" y="345948"/>
                </a:lnTo>
                <a:lnTo>
                  <a:pt x="74676" y="409956"/>
                </a:lnTo>
                <a:lnTo>
                  <a:pt x="71723" y="418028"/>
                </a:lnTo>
                <a:lnTo>
                  <a:pt x="63627" y="425386"/>
                </a:lnTo>
                <a:lnTo>
                  <a:pt x="51530" y="430744"/>
                </a:lnTo>
                <a:lnTo>
                  <a:pt x="36576" y="432816"/>
                </a:lnTo>
                <a:close/>
              </a:path>
              <a:path w="250189" h="437514">
                <a:moveTo>
                  <a:pt x="165038" y="263652"/>
                </a:moveTo>
                <a:lnTo>
                  <a:pt x="74676" y="263652"/>
                </a:lnTo>
                <a:lnTo>
                  <a:pt x="182880" y="161544"/>
                </a:lnTo>
                <a:lnTo>
                  <a:pt x="187452" y="158496"/>
                </a:lnTo>
                <a:lnTo>
                  <a:pt x="192024" y="156972"/>
                </a:lnTo>
                <a:lnTo>
                  <a:pt x="198120" y="156972"/>
                </a:lnTo>
                <a:lnTo>
                  <a:pt x="210907" y="160091"/>
                </a:lnTo>
                <a:lnTo>
                  <a:pt x="222694" y="168211"/>
                </a:lnTo>
                <a:lnTo>
                  <a:pt x="231338" y="179474"/>
                </a:lnTo>
                <a:lnTo>
                  <a:pt x="234696" y="192024"/>
                </a:lnTo>
                <a:lnTo>
                  <a:pt x="234696" y="196596"/>
                </a:lnTo>
                <a:lnTo>
                  <a:pt x="233172" y="201168"/>
                </a:lnTo>
                <a:lnTo>
                  <a:pt x="228600" y="205740"/>
                </a:lnTo>
                <a:lnTo>
                  <a:pt x="165038" y="263652"/>
                </a:lnTo>
                <a:close/>
              </a:path>
              <a:path w="250189" h="437514">
                <a:moveTo>
                  <a:pt x="207264" y="437388"/>
                </a:moveTo>
                <a:lnTo>
                  <a:pt x="199644" y="437388"/>
                </a:lnTo>
                <a:lnTo>
                  <a:pt x="193548" y="434340"/>
                </a:lnTo>
                <a:lnTo>
                  <a:pt x="188976" y="428244"/>
                </a:lnTo>
                <a:lnTo>
                  <a:pt x="111252" y="313944"/>
                </a:lnTo>
                <a:lnTo>
                  <a:pt x="192429" y="313944"/>
                </a:lnTo>
                <a:lnTo>
                  <a:pt x="245364" y="388620"/>
                </a:lnTo>
                <a:lnTo>
                  <a:pt x="248412" y="393192"/>
                </a:lnTo>
                <a:lnTo>
                  <a:pt x="249936" y="396240"/>
                </a:lnTo>
                <a:lnTo>
                  <a:pt x="249936" y="400812"/>
                </a:lnTo>
                <a:lnTo>
                  <a:pt x="245840" y="414242"/>
                </a:lnTo>
                <a:lnTo>
                  <a:pt x="235458" y="425958"/>
                </a:lnTo>
                <a:lnTo>
                  <a:pt x="221646" y="434244"/>
                </a:lnTo>
                <a:lnTo>
                  <a:pt x="207264" y="43738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96509" y="3654611"/>
            <a:ext cx="327843" cy="198425"/>
          </a:xfrm>
          <a:custGeom>
            <a:avLst/>
            <a:gdLst/>
            <a:ahLst/>
            <a:cxnLst/>
            <a:rect l="l" t="t" r="r" b="b"/>
            <a:pathLst>
              <a:path w="231775" h="280670">
                <a:moveTo>
                  <a:pt x="41148" y="77724"/>
                </a:moveTo>
                <a:lnTo>
                  <a:pt x="30027" y="74366"/>
                </a:lnTo>
                <a:lnTo>
                  <a:pt x="21907" y="65722"/>
                </a:lnTo>
                <a:lnTo>
                  <a:pt x="16930" y="53935"/>
                </a:lnTo>
                <a:lnTo>
                  <a:pt x="15240" y="41148"/>
                </a:lnTo>
                <a:lnTo>
                  <a:pt x="23979" y="24431"/>
                </a:lnTo>
                <a:lnTo>
                  <a:pt x="46291" y="11430"/>
                </a:lnTo>
                <a:lnTo>
                  <a:pt x="76319" y="3000"/>
                </a:lnTo>
                <a:lnTo>
                  <a:pt x="108204" y="0"/>
                </a:lnTo>
                <a:lnTo>
                  <a:pt x="165425" y="9263"/>
                </a:lnTo>
                <a:lnTo>
                  <a:pt x="203644" y="34099"/>
                </a:lnTo>
                <a:lnTo>
                  <a:pt x="218685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1775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757" y="94797"/>
                </a:lnTo>
                <a:lnTo>
                  <a:pt x="146875" y="77152"/>
                </a:lnTo>
                <a:lnTo>
                  <a:pt x="130849" y="64365"/>
                </a:lnTo>
                <a:lnTo>
                  <a:pt x="106680" y="59436"/>
                </a:lnTo>
                <a:lnTo>
                  <a:pt x="218685" y="59436"/>
                </a:lnTo>
                <a:lnTo>
                  <a:pt x="225004" y="70080"/>
                </a:lnTo>
                <a:lnTo>
                  <a:pt x="231648" y="112776"/>
                </a:lnTo>
                <a:lnTo>
                  <a:pt x="231648" y="158496"/>
                </a:lnTo>
                <a:lnTo>
                  <a:pt x="149352" y="158496"/>
                </a:lnTo>
                <a:lnTo>
                  <a:pt x="120729" y="159710"/>
                </a:lnTo>
                <a:lnTo>
                  <a:pt x="96393" y="164782"/>
                </a:lnTo>
                <a:lnTo>
                  <a:pt x="79486" y="175855"/>
                </a:lnTo>
                <a:lnTo>
                  <a:pt x="73152" y="195072"/>
                </a:lnTo>
                <a:lnTo>
                  <a:pt x="75580" y="209073"/>
                </a:lnTo>
                <a:lnTo>
                  <a:pt x="82296" y="219075"/>
                </a:lnTo>
                <a:lnTo>
                  <a:pt x="92440" y="225075"/>
                </a:lnTo>
                <a:lnTo>
                  <a:pt x="105156" y="227076"/>
                </a:lnTo>
                <a:lnTo>
                  <a:pt x="231648" y="227076"/>
                </a:lnTo>
                <a:lnTo>
                  <a:pt x="231648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1775" h="280670">
                <a:moveTo>
                  <a:pt x="231648" y="227076"/>
                </a:moveTo>
                <a:lnTo>
                  <a:pt x="105156" y="227076"/>
                </a:lnTo>
                <a:lnTo>
                  <a:pt x="123134" y="222337"/>
                </a:lnTo>
                <a:lnTo>
                  <a:pt x="140398" y="209740"/>
                </a:lnTo>
                <a:lnTo>
                  <a:pt x="153376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1648" y="158496"/>
                </a:lnTo>
                <a:lnTo>
                  <a:pt x="231648" y="227076"/>
                </a:lnTo>
                <a:close/>
              </a:path>
              <a:path w="231775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1648" y="236220"/>
                </a:lnTo>
                <a:lnTo>
                  <a:pt x="231648" y="252984"/>
                </a:lnTo>
                <a:lnTo>
                  <a:pt x="228957" y="262342"/>
                </a:lnTo>
                <a:lnTo>
                  <a:pt x="221551" y="269557"/>
                </a:lnTo>
                <a:lnTo>
                  <a:pt x="210431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703933" y="3653534"/>
            <a:ext cx="349400" cy="196180"/>
          </a:xfrm>
          <a:custGeom>
            <a:avLst/>
            <a:gdLst/>
            <a:ahLst/>
            <a:cxnLst/>
            <a:rect l="l" t="t" r="r" b="b"/>
            <a:pathLst>
              <a:path w="247014" h="277495">
                <a:moveTo>
                  <a:pt x="222377" y="44196"/>
                </a:moveTo>
                <a:lnTo>
                  <a:pt x="70104" y="44196"/>
                </a:lnTo>
                <a:lnTo>
                  <a:pt x="81176" y="27646"/>
                </a:lnTo>
                <a:lnTo>
                  <a:pt x="98107" y="13525"/>
                </a:lnTo>
                <a:lnTo>
                  <a:pt x="120467" y="3690"/>
                </a:lnTo>
                <a:lnTo>
                  <a:pt x="147828" y="0"/>
                </a:lnTo>
                <a:lnTo>
                  <a:pt x="185166" y="9334"/>
                </a:lnTo>
                <a:lnTo>
                  <a:pt x="216789" y="34671"/>
                </a:lnTo>
                <a:lnTo>
                  <a:pt x="222377" y="44196"/>
                </a:lnTo>
                <a:close/>
              </a:path>
              <a:path w="24701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44196"/>
                </a:lnTo>
                <a:lnTo>
                  <a:pt x="222377" y="44196"/>
                </a:lnTo>
                <a:lnTo>
                  <a:pt x="234896" y="65532"/>
                </a:lnTo>
                <a:lnTo>
                  <a:pt x="121920" y="65532"/>
                </a:lnTo>
                <a:lnTo>
                  <a:pt x="104251" y="69127"/>
                </a:lnTo>
                <a:lnTo>
                  <a:pt x="89154" y="79438"/>
                </a:lnTo>
                <a:lnTo>
                  <a:pt x="78628" y="95750"/>
                </a:lnTo>
                <a:lnTo>
                  <a:pt x="74676" y="117348"/>
                </a:lnTo>
                <a:lnTo>
                  <a:pt x="74676" y="254508"/>
                </a:lnTo>
                <a:lnTo>
                  <a:pt x="71508" y="262580"/>
                </a:lnTo>
                <a:lnTo>
                  <a:pt x="63055" y="269938"/>
                </a:lnTo>
                <a:lnTo>
                  <a:pt x="50887" y="275296"/>
                </a:lnTo>
                <a:lnTo>
                  <a:pt x="36576" y="277368"/>
                </a:lnTo>
                <a:close/>
              </a:path>
              <a:path w="247014" h="277495">
                <a:moveTo>
                  <a:pt x="208788" y="277368"/>
                </a:moveTo>
                <a:lnTo>
                  <a:pt x="196000" y="275939"/>
                </a:lnTo>
                <a:lnTo>
                  <a:pt x="184213" y="271653"/>
                </a:lnTo>
                <a:lnTo>
                  <a:pt x="175569" y="264509"/>
                </a:lnTo>
                <a:lnTo>
                  <a:pt x="172212" y="254508"/>
                </a:lnTo>
                <a:lnTo>
                  <a:pt x="172212" y="117348"/>
                </a:lnTo>
                <a:lnTo>
                  <a:pt x="168211" y="98321"/>
                </a:lnTo>
                <a:lnTo>
                  <a:pt x="157353" y="81724"/>
                </a:lnTo>
                <a:lnTo>
                  <a:pt x="141351" y="69984"/>
                </a:lnTo>
                <a:lnTo>
                  <a:pt x="121920" y="65532"/>
                </a:lnTo>
                <a:lnTo>
                  <a:pt x="234896" y="65532"/>
                </a:lnTo>
                <a:lnTo>
                  <a:pt x="238696" y="72009"/>
                </a:lnTo>
                <a:lnTo>
                  <a:pt x="246888" y="117348"/>
                </a:lnTo>
                <a:lnTo>
                  <a:pt x="246888" y="254508"/>
                </a:lnTo>
                <a:lnTo>
                  <a:pt x="243506" y="264509"/>
                </a:lnTo>
                <a:lnTo>
                  <a:pt x="234696" y="271653"/>
                </a:lnTo>
                <a:lnTo>
                  <a:pt x="222456" y="275939"/>
                </a:lnTo>
                <a:lnTo>
                  <a:pt x="208788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130757" y="3654611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46" y="42672"/>
                </a:moveTo>
                <a:lnTo>
                  <a:pt x="70104" y="42672"/>
                </a:lnTo>
                <a:lnTo>
                  <a:pt x="81772" y="27003"/>
                </a:lnTo>
                <a:lnTo>
                  <a:pt x="98298" y="13335"/>
                </a:lnTo>
                <a:lnTo>
                  <a:pt x="119395" y="3667"/>
                </a:lnTo>
                <a:lnTo>
                  <a:pt x="144780" y="0"/>
                </a:lnTo>
                <a:lnTo>
                  <a:pt x="168640" y="4095"/>
                </a:lnTo>
                <a:lnTo>
                  <a:pt x="189357" y="15621"/>
                </a:lnTo>
                <a:lnTo>
                  <a:pt x="206073" y="33432"/>
                </a:lnTo>
                <a:lnTo>
                  <a:pt x="210846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46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322" y="67389"/>
                </a:lnTo>
                <a:lnTo>
                  <a:pt x="88201" y="77343"/>
                </a:lnTo>
                <a:lnTo>
                  <a:pt x="78366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508" y="261056"/>
                </a:lnTo>
                <a:lnTo>
                  <a:pt x="63055" y="268414"/>
                </a:lnTo>
                <a:lnTo>
                  <a:pt x="50887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4988" y="64008"/>
                </a:lnTo>
                <a:lnTo>
                  <a:pt x="268438" y="67389"/>
                </a:lnTo>
                <a:lnTo>
                  <a:pt x="254317" y="77343"/>
                </a:lnTo>
                <a:lnTo>
                  <a:pt x="244482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410" y="263628"/>
                </a:lnTo>
                <a:lnTo>
                  <a:pt x="228600" y="270700"/>
                </a:lnTo>
                <a:lnTo>
                  <a:pt x="216360" y="274629"/>
                </a:lnTo>
                <a:lnTo>
                  <a:pt x="202692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4734" y="273772"/>
                </a:lnTo>
                <a:lnTo>
                  <a:pt x="343090" y="268414"/>
                </a:lnTo>
                <a:lnTo>
                  <a:pt x="335160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279" y="92940"/>
                </a:lnTo>
                <a:lnTo>
                  <a:pt x="317754" y="76771"/>
                </a:lnTo>
                <a:lnTo>
                  <a:pt x="302656" y="67175"/>
                </a:lnTo>
                <a:lnTo>
                  <a:pt x="284988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740" y="261056"/>
                </a:lnTo>
                <a:lnTo>
                  <a:pt x="395287" y="268414"/>
                </a:lnTo>
                <a:lnTo>
                  <a:pt x="383119" y="273772"/>
                </a:lnTo>
                <a:lnTo>
                  <a:pt x="36880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62374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1148" y="77724"/>
                </a:moveTo>
                <a:lnTo>
                  <a:pt x="30265" y="74366"/>
                </a:lnTo>
                <a:lnTo>
                  <a:pt x="22669" y="65722"/>
                </a:lnTo>
                <a:lnTo>
                  <a:pt x="18216" y="53935"/>
                </a:lnTo>
                <a:lnTo>
                  <a:pt x="16764" y="41148"/>
                </a:lnTo>
                <a:lnTo>
                  <a:pt x="25265" y="24431"/>
                </a:lnTo>
                <a:lnTo>
                  <a:pt x="47053" y="11430"/>
                </a:lnTo>
                <a:lnTo>
                  <a:pt x="76557" y="3000"/>
                </a:lnTo>
                <a:lnTo>
                  <a:pt x="108204" y="0"/>
                </a:lnTo>
                <a:lnTo>
                  <a:pt x="165663" y="9263"/>
                </a:lnTo>
                <a:lnTo>
                  <a:pt x="204406" y="34099"/>
                </a:lnTo>
                <a:lnTo>
                  <a:pt x="219816" y="59436"/>
                </a:lnTo>
                <a:lnTo>
                  <a:pt x="106680" y="59436"/>
                </a:lnTo>
                <a:lnTo>
                  <a:pt x="79724" y="62293"/>
                </a:lnTo>
                <a:lnTo>
                  <a:pt x="62484" y="68580"/>
                </a:lnTo>
                <a:lnTo>
                  <a:pt x="50958" y="74866"/>
                </a:lnTo>
                <a:lnTo>
                  <a:pt x="41148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5648" y="276034"/>
                </a:lnTo>
                <a:lnTo>
                  <a:pt x="21907" y="262509"/>
                </a:lnTo>
                <a:lnTo>
                  <a:pt x="5881" y="239268"/>
                </a:lnTo>
                <a:lnTo>
                  <a:pt x="0" y="205740"/>
                </a:lnTo>
                <a:lnTo>
                  <a:pt x="9810" y="164353"/>
                </a:lnTo>
                <a:lnTo>
                  <a:pt x="37338" y="138684"/>
                </a:lnTo>
                <a:lnTo>
                  <a:pt x="79724" y="125587"/>
                </a:lnTo>
                <a:lnTo>
                  <a:pt x="134112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71" y="94797"/>
                </a:lnTo>
                <a:lnTo>
                  <a:pt x="147447" y="77152"/>
                </a:lnTo>
                <a:lnTo>
                  <a:pt x="131492" y="64365"/>
                </a:lnTo>
                <a:lnTo>
                  <a:pt x="106680" y="59436"/>
                </a:lnTo>
                <a:lnTo>
                  <a:pt x="219816" y="59436"/>
                </a:lnTo>
                <a:lnTo>
                  <a:pt x="226290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49352" y="158496"/>
                </a:lnTo>
                <a:lnTo>
                  <a:pt x="121610" y="159710"/>
                </a:lnTo>
                <a:lnTo>
                  <a:pt x="97726" y="164782"/>
                </a:lnTo>
                <a:lnTo>
                  <a:pt x="80986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5827" y="252769"/>
                </a:lnTo>
                <a:lnTo>
                  <a:pt x="125730" y="266890"/>
                </a:lnTo>
                <a:lnTo>
                  <a:pt x="102203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2999" y="274200"/>
                </a:lnTo>
                <a:lnTo>
                  <a:pt x="172402" y="269557"/>
                </a:lnTo>
                <a:lnTo>
                  <a:pt x="165520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169796" y="3654611"/>
            <a:ext cx="575745" cy="195282"/>
          </a:xfrm>
          <a:custGeom>
            <a:avLst/>
            <a:gdLst/>
            <a:ahLst/>
            <a:cxnLst/>
            <a:rect l="l" t="t" r="r" b="b"/>
            <a:pathLst>
              <a:path w="407035" h="276225">
                <a:moveTo>
                  <a:pt x="210860" y="42672"/>
                </a:moveTo>
                <a:lnTo>
                  <a:pt x="70104" y="42672"/>
                </a:lnTo>
                <a:lnTo>
                  <a:pt x="81795" y="27003"/>
                </a:lnTo>
                <a:lnTo>
                  <a:pt x="98488" y="13335"/>
                </a:lnTo>
                <a:lnTo>
                  <a:pt x="120038" y="3667"/>
                </a:lnTo>
                <a:lnTo>
                  <a:pt x="146304" y="0"/>
                </a:lnTo>
                <a:lnTo>
                  <a:pt x="169283" y="4095"/>
                </a:lnTo>
                <a:lnTo>
                  <a:pt x="189547" y="15621"/>
                </a:lnTo>
                <a:lnTo>
                  <a:pt x="206097" y="33432"/>
                </a:lnTo>
                <a:lnTo>
                  <a:pt x="210860" y="42672"/>
                </a:lnTo>
                <a:close/>
              </a:path>
              <a:path w="407035" h="276225">
                <a:moveTo>
                  <a:pt x="392023" y="56388"/>
                </a:moveTo>
                <a:lnTo>
                  <a:pt x="217932" y="56388"/>
                </a:lnTo>
                <a:lnTo>
                  <a:pt x="235148" y="31503"/>
                </a:lnTo>
                <a:lnTo>
                  <a:pt x="256222" y="13906"/>
                </a:lnTo>
                <a:lnTo>
                  <a:pt x="279868" y="3452"/>
                </a:lnTo>
                <a:lnTo>
                  <a:pt x="304800" y="0"/>
                </a:lnTo>
                <a:lnTo>
                  <a:pt x="342614" y="7596"/>
                </a:lnTo>
                <a:lnTo>
                  <a:pt x="375285" y="29908"/>
                </a:lnTo>
                <a:lnTo>
                  <a:pt x="392023" y="56388"/>
                </a:lnTo>
                <a:close/>
              </a:path>
              <a:path w="407035" h="276225">
                <a:moveTo>
                  <a:pt x="36576" y="275844"/>
                </a:moveTo>
                <a:lnTo>
                  <a:pt x="21859" y="273772"/>
                </a:lnTo>
                <a:lnTo>
                  <a:pt x="10287" y="268414"/>
                </a:lnTo>
                <a:lnTo>
                  <a:pt x="2714" y="261056"/>
                </a:lnTo>
                <a:lnTo>
                  <a:pt x="0" y="252984"/>
                </a:lnTo>
                <a:lnTo>
                  <a:pt x="0" y="25908"/>
                </a:lnTo>
                <a:lnTo>
                  <a:pt x="2714" y="16549"/>
                </a:lnTo>
                <a:lnTo>
                  <a:pt x="10287" y="9334"/>
                </a:lnTo>
                <a:lnTo>
                  <a:pt x="21859" y="4691"/>
                </a:lnTo>
                <a:lnTo>
                  <a:pt x="36576" y="3048"/>
                </a:lnTo>
                <a:lnTo>
                  <a:pt x="49530" y="4691"/>
                </a:lnTo>
                <a:lnTo>
                  <a:pt x="60198" y="9334"/>
                </a:lnTo>
                <a:lnTo>
                  <a:pt x="67437" y="16549"/>
                </a:lnTo>
                <a:lnTo>
                  <a:pt x="70104" y="25908"/>
                </a:lnTo>
                <a:lnTo>
                  <a:pt x="70104" y="42672"/>
                </a:lnTo>
                <a:lnTo>
                  <a:pt x="210860" y="42672"/>
                </a:lnTo>
                <a:lnTo>
                  <a:pt x="217932" y="56388"/>
                </a:lnTo>
                <a:lnTo>
                  <a:pt x="392023" y="56388"/>
                </a:lnTo>
                <a:lnTo>
                  <a:pt x="396840" y="64008"/>
                </a:lnTo>
                <a:lnTo>
                  <a:pt x="118872" y="64008"/>
                </a:lnTo>
                <a:lnTo>
                  <a:pt x="102965" y="67389"/>
                </a:lnTo>
                <a:lnTo>
                  <a:pt x="88773" y="77343"/>
                </a:lnTo>
                <a:lnTo>
                  <a:pt x="78581" y="93583"/>
                </a:lnTo>
                <a:lnTo>
                  <a:pt x="74676" y="115824"/>
                </a:lnTo>
                <a:lnTo>
                  <a:pt x="74676" y="252984"/>
                </a:lnTo>
                <a:lnTo>
                  <a:pt x="71723" y="261056"/>
                </a:lnTo>
                <a:lnTo>
                  <a:pt x="63627" y="268414"/>
                </a:lnTo>
                <a:lnTo>
                  <a:pt x="51530" y="273772"/>
                </a:lnTo>
                <a:lnTo>
                  <a:pt x="36576" y="275844"/>
                </a:lnTo>
                <a:close/>
              </a:path>
              <a:path w="407035" h="276225">
                <a:moveTo>
                  <a:pt x="202692" y="275844"/>
                </a:moveTo>
                <a:lnTo>
                  <a:pt x="189904" y="274629"/>
                </a:lnTo>
                <a:lnTo>
                  <a:pt x="178117" y="270700"/>
                </a:lnTo>
                <a:lnTo>
                  <a:pt x="169473" y="263628"/>
                </a:lnTo>
                <a:lnTo>
                  <a:pt x="166116" y="252984"/>
                </a:lnTo>
                <a:lnTo>
                  <a:pt x="166116" y="115824"/>
                </a:lnTo>
                <a:lnTo>
                  <a:pt x="162163" y="94226"/>
                </a:lnTo>
                <a:lnTo>
                  <a:pt x="151638" y="77914"/>
                </a:lnTo>
                <a:lnTo>
                  <a:pt x="136540" y="67603"/>
                </a:lnTo>
                <a:lnTo>
                  <a:pt x="118872" y="64008"/>
                </a:lnTo>
                <a:lnTo>
                  <a:pt x="286512" y="64008"/>
                </a:lnTo>
                <a:lnTo>
                  <a:pt x="269724" y="67389"/>
                </a:lnTo>
                <a:lnTo>
                  <a:pt x="255079" y="77343"/>
                </a:lnTo>
                <a:lnTo>
                  <a:pt x="244721" y="93583"/>
                </a:lnTo>
                <a:lnTo>
                  <a:pt x="240792" y="115824"/>
                </a:lnTo>
                <a:lnTo>
                  <a:pt x="240792" y="252984"/>
                </a:lnTo>
                <a:lnTo>
                  <a:pt x="237624" y="263628"/>
                </a:lnTo>
                <a:lnTo>
                  <a:pt x="229171" y="270700"/>
                </a:lnTo>
                <a:lnTo>
                  <a:pt x="217003" y="274629"/>
                </a:lnTo>
                <a:lnTo>
                  <a:pt x="202692" y="275844"/>
                </a:lnTo>
                <a:close/>
              </a:path>
              <a:path w="407035" h="276225">
                <a:moveTo>
                  <a:pt x="368808" y="275844"/>
                </a:moveTo>
                <a:lnTo>
                  <a:pt x="355377" y="273772"/>
                </a:lnTo>
                <a:lnTo>
                  <a:pt x="343662" y="268414"/>
                </a:lnTo>
                <a:lnTo>
                  <a:pt x="335375" y="261056"/>
                </a:lnTo>
                <a:lnTo>
                  <a:pt x="332232" y="252984"/>
                </a:lnTo>
                <a:lnTo>
                  <a:pt x="332232" y="115824"/>
                </a:lnTo>
                <a:lnTo>
                  <a:pt x="328302" y="92940"/>
                </a:lnTo>
                <a:lnTo>
                  <a:pt x="317944" y="76771"/>
                </a:lnTo>
                <a:lnTo>
                  <a:pt x="303299" y="67175"/>
                </a:lnTo>
                <a:lnTo>
                  <a:pt x="286512" y="64008"/>
                </a:lnTo>
                <a:lnTo>
                  <a:pt x="396840" y="64008"/>
                </a:lnTo>
                <a:lnTo>
                  <a:pt x="398240" y="66222"/>
                </a:lnTo>
                <a:lnTo>
                  <a:pt x="406908" y="115824"/>
                </a:lnTo>
                <a:lnTo>
                  <a:pt x="406908" y="252984"/>
                </a:lnTo>
                <a:lnTo>
                  <a:pt x="403955" y="261056"/>
                </a:lnTo>
                <a:lnTo>
                  <a:pt x="395859" y="268414"/>
                </a:lnTo>
                <a:lnTo>
                  <a:pt x="383762" y="273772"/>
                </a:lnTo>
                <a:lnTo>
                  <a:pt x="368808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801412" y="3654611"/>
            <a:ext cx="330536" cy="198425"/>
          </a:xfrm>
          <a:custGeom>
            <a:avLst/>
            <a:gdLst/>
            <a:ahLst/>
            <a:cxnLst/>
            <a:rect l="l" t="t" r="r" b="b"/>
            <a:pathLst>
              <a:path w="233679" h="280670">
                <a:moveTo>
                  <a:pt x="42672" y="77724"/>
                </a:moveTo>
                <a:lnTo>
                  <a:pt x="31551" y="74366"/>
                </a:lnTo>
                <a:lnTo>
                  <a:pt x="23431" y="65722"/>
                </a:lnTo>
                <a:lnTo>
                  <a:pt x="18454" y="53935"/>
                </a:lnTo>
                <a:lnTo>
                  <a:pt x="16764" y="41148"/>
                </a:lnTo>
                <a:lnTo>
                  <a:pt x="25503" y="24431"/>
                </a:lnTo>
                <a:lnTo>
                  <a:pt x="47815" y="11430"/>
                </a:lnTo>
                <a:lnTo>
                  <a:pt x="77843" y="3000"/>
                </a:lnTo>
                <a:lnTo>
                  <a:pt x="109728" y="0"/>
                </a:lnTo>
                <a:lnTo>
                  <a:pt x="166949" y="9263"/>
                </a:lnTo>
                <a:lnTo>
                  <a:pt x="205168" y="34099"/>
                </a:lnTo>
                <a:lnTo>
                  <a:pt x="220209" y="59436"/>
                </a:lnTo>
                <a:lnTo>
                  <a:pt x="108204" y="59436"/>
                </a:lnTo>
                <a:lnTo>
                  <a:pt x="81248" y="62293"/>
                </a:lnTo>
                <a:lnTo>
                  <a:pt x="64008" y="68580"/>
                </a:lnTo>
                <a:lnTo>
                  <a:pt x="52482" y="74866"/>
                </a:lnTo>
                <a:lnTo>
                  <a:pt x="42672" y="77724"/>
                </a:lnTo>
                <a:close/>
              </a:path>
              <a:path w="233679" h="280670">
                <a:moveTo>
                  <a:pt x="74676" y="280416"/>
                </a:moveTo>
                <a:lnTo>
                  <a:pt x="46291" y="276034"/>
                </a:lnTo>
                <a:lnTo>
                  <a:pt x="22479" y="262509"/>
                </a:lnTo>
                <a:lnTo>
                  <a:pt x="6096" y="239268"/>
                </a:lnTo>
                <a:lnTo>
                  <a:pt x="0" y="205740"/>
                </a:lnTo>
                <a:lnTo>
                  <a:pt x="9834" y="164353"/>
                </a:lnTo>
                <a:lnTo>
                  <a:pt x="37528" y="138684"/>
                </a:lnTo>
                <a:lnTo>
                  <a:pt x="80367" y="125587"/>
                </a:lnTo>
                <a:lnTo>
                  <a:pt x="135636" y="121920"/>
                </a:lnTo>
                <a:lnTo>
                  <a:pt x="158496" y="121920"/>
                </a:lnTo>
                <a:lnTo>
                  <a:pt x="158496" y="114300"/>
                </a:lnTo>
                <a:lnTo>
                  <a:pt x="155995" y="94797"/>
                </a:lnTo>
                <a:lnTo>
                  <a:pt x="147637" y="77152"/>
                </a:lnTo>
                <a:lnTo>
                  <a:pt x="132135" y="64365"/>
                </a:lnTo>
                <a:lnTo>
                  <a:pt x="108204" y="59436"/>
                </a:lnTo>
                <a:lnTo>
                  <a:pt x="220209" y="59436"/>
                </a:lnTo>
                <a:lnTo>
                  <a:pt x="226528" y="70080"/>
                </a:lnTo>
                <a:lnTo>
                  <a:pt x="233172" y="112776"/>
                </a:lnTo>
                <a:lnTo>
                  <a:pt x="233172" y="158496"/>
                </a:lnTo>
                <a:lnTo>
                  <a:pt x="150876" y="158496"/>
                </a:lnTo>
                <a:lnTo>
                  <a:pt x="122253" y="159710"/>
                </a:lnTo>
                <a:lnTo>
                  <a:pt x="97917" y="164782"/>
                </a:lnTo>
                <a:lnTo>
                  <a:pt x="81010" y="175855"/>
                </a:lnTo>
                <a:lnTo>
                  <a:pt x="74676" y="195072"/>
                </a:lnTo>
                <a:lnTo>
                  <a:pt x="77081" y="209073"/>
                </a:lnTo>
                <a:lnTo>
                  <a:pt x="83629" y="219075"/>
                </a:lnTo>
                <a:lnTo>
                  <a:pt x="93321" y="225075"/>
                </a:lnTo>
                <a:lnTo>
                  <a:pt x="105156" y="227076"/>
                </a:lnTo>
                <a:lnTo>
                  <a:pt x="233172" y="227076"/>
                </a:lnTo>
                <a:lnTo>
                  <a:pt x="233172" y="236220"/>
                </a:lnTo>
                <a:lnTo>
                  <a:pt x="163068" y="236220"/>
                </a:lnTo>
                <a:lnTo>
                  <a:pt x="146685" y="252769"/>
                </a:lnTo>
                <a:lnTo>
                  <a:pt x="126873" y="266890"/>
                </a:lnTo>
                <a:lnTo>
                  <a:pt x="103060" y="276725"/>
                </a:lnTo>
                <a:lnTo>
                  <a:pt x="74676" y="280416"/>
                </a:lnTo>
                <a:close/>
              </a:path>
              <a:path w="233679" h="280670">
                <a:moveTo>
                  <a:pt x="233172" y="227076"/>
                </a:moveTo>
                <a:lnTo>
                  <a:pt x="105156" y="227076"/>
                </a:lnTo>
                <a:lnTo>
                  <a:pt x="123777" y="222337"/>
                </a:lnTo>
                <a:lnTo>
                  <a:pt x="140970" y="209740"/>
                </a:lnTo>
                <a:lnTo>
                  <a:pt x="153590" y="191714"/>
                </a:lnTo>
                <a:lnTo>
                  <a:pt x="158496" y="170688"/>
                </a:lnTo>
                <a:lnTo>
                  <a:pt x="158496" y="158496"/>
                </a:lnTo>
                <a:lnTo>
                  <a:pt x="233172" y="158496"/>
                </a:lnTo>
                <a:lnTo>
                  <a:pt x="233172" y="227076"/>
                </a:lnTo>
                <a:close/>
              </a:path>
              <a:path w="233679" h="280670">
                <a:moveTo>
                  <a:pt x="196596" y="275844"/>
                </a:moveTo>
                <a:lnTo>
                  <a:pt x="183642" y="274200"/>
                </a:lnTo>
                <a:lnTo>
                  <a:pt x="172974" y="269557"/>
                </a:lnTo>
                <a:lnTo>
                  <a:pt x="165735" y="262342"/>
                </a:lnTo>
                <a:lnTo>
                  <a:pt x="163068" y="252984"/>
                </a:lnTo>
                <a:lnTo>
                  <a:pt x="163068" y="236220"/>
                </a:lnTo>
                <a:lnTo>
                  <a:pt x="233172" y="236220"/>
                </a:lnTo>
                <a:lnTo>
                  <a:pt x="233172" y="252984"/>
                </a:lnTo>
                <a:lnTo>
                  <a:pt x="230457" y="262342"/>
                </a:lnTo>
                <a:lnTo>
                  <a:pt x="222885" y="269557"/>
                </a:lnTo>
                <a:lnTo>
                  <a:pt x="211312" y="274200"/>
                </a:lnTo>
                <a:lnTo>
                  <a:pt x="196596" y="275844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217459" y="3543636"/>
            <a:ext cx="104191" cy="306167"/>
          </a:xfrm>
          <a:custGeom>
            <a:avLst/>
            <a:gdLst/>
            <a:ahLst/>
            <a:cxnLst/>
            <a:rect l="l" t="t" r="r" b="b"/>
            <a:pathLst>
              <a:path w="73660" h="433070">
                <a:moveTo>
                  <a:pt x="36576" y="432816"/>
                </a:moveTo>
                <a:lnTo>
                  <a:pt x="21216" y="430744"/>
                </a:lnTo>
                <a:lnTo>
                  <a:pt x="9715" y="425386"/>
                </a:lnTo>
                <a:lnTo>
                  <a:pt x="2500" y="418028"/>
                </a:lnTo>
                <a:lnTo>
                  <a:pt x="0" y="409956"/>
                </a:lnTo>
                <a:lnTo>
                  <a:pt x="0" y="22860"/>
                </a:lnTo>
                <a:lnTo>
                  <a:pt x="2500" y="13501"/>
                </a:lnTo>
                <a:lnTo>
                  <a:pt x="9715" y="6286"/>
                </a:lnTo>
                <a:lnTo>
                  <a:pt x="21216" y="1643"/>
                </a:lnTo>
                <a:lnTo>
                  <a:pt x="36576" y="0"/>
                </a:lnTo>
                <a:lnTo>
                  <a:pt x="50649" y="1643"/>
                </a:lnTo>
                <a:lnTo>
                  <a:pt x="62293" y="6286"/>
                </a:lnTo>
                <a:lnTo>
                  <a:pt x="70223" y="13501"/>
                </a:lnTo>
                <a:lnTo>
                  <a:pt x="73152" y="22860"/>
                </a:lnTo>
                <a:lnTo>
                  <a:pt x="73152" y="409956"/>
                </a:lnTo>
                <a:lnTo>
                  <a:pt x="70223" y="418028"/>
                </a:lnTo>
                <a:lnTo>
                  <a:pt x="62293" y="425386"/>
                </a:lnTo>
                <a:lnTo>
                  <a:pt x="50649" y="430744"/>
                </a:lnTo>
                <a:lnTo>
                  <a:pt x="36576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411468" y="3656765"/>
            <a:ext cx="105988" cy="193038"/>
          </a:xfrm>
          <a:custGeom>
            <a:avLst/>
            <a:gdLst/>
            <a:ahLst/>
            <a:cxnLst/>
            <a:rect l="l" t="t" r="r" b="b"/>
            <a:pathLst>
              <a:path w="74929" h="273050">
                <a:moveTo>
                  <a:pt x="36576" y="272796"/>
                </a:moveTo>
                <a:lnTo>
                  <a:pt x="21859" y="270724"/>
                </a:lnTo>
                <a:lnTo>
                  <a:pt x="10287" y="265366"/>
                </a:lnTo>
                <a:lnTo>
                  <a:pt x="2714" y="258008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530" y="1643"/>
                </a:lnTo>
                <a:lnTo>
                  <a:pt x="63627" y="6286"/>
                </a:lnTo>
                <a:lnTo>
                  <a:pt x="71723" y="13501"/>
                </a:lnTo>
                <a:lnTo>
                  <a:pt x="74676" y="22860"/>
                </a:lnTo>
                <a:lnTo>
                  <a:pt x="74676" y="249936"/>
                </a:lnTo>
                <a:lnTo>
                  <a:pt x="71723" y="258008"/>
                </a:lnTo>
                <a:lnTo>
                  <a:pt x="63627" y="265366"/>
                </a:lnTo>
                <a:lnTo>
                  <a:pt x="51530" y="270724"/>
                </a:lnTo>
                <a:lnTo>
                  <a:pt x="36576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583924" y="3543636"/>
            <a:ext cx="358382" cy="310656"/>
          </a:xfrm>
          <a:custGeom>
            <a:avLst/>
            <a:gdLst/>
            <a:ahLst/>
            <a:cxnLst/>
            <a:rect l="l" t="t" r="r" b="b"/>
            <a:pathLst>
              <a:path w="253364" h="439420">
                <a:moveTo>
                  <a:pt x="252984" y="199644"/>
                </a:moveTo>
                <a:lnTo>
                  <a:pt x="178308" y="199644"/>
                </a:lnTo>
                <a:lnTo>
                  <a:pt x="178308" y="22860"/>
                </a:lnTo>
                <a:lnTo>
                  <a:pt x="181236" y="13501"/>
                </a:lnTo>
                <a:lnTo>
                  <a:pt x="189166" y="6286"/>
                </a:lnTo>
                <a:lnTo>
                  <a:pt x="200810" y="1643"/>
                </a:lnTo>
                <a:lnTo>
                  <a:pt x="214884" y="0"/>
                </a:lnTo>
                <a:lnTo>
                  <a:pt x="229838" y="1643"/>
                </a:lnTo>
                <a:lnTo>
                  <a:pt x="241935" y="6286"/>
                </a:lnTo>
                <a:lnTo>
                  <a:pt x="250031" y="13501"/>
                </a:lnTo>
                <a:lnTo>
                  <a:pt x="252984" y="22860"/>
                </a:lnTo>
                <a:lnTo>
                  <a:pt x="252984" y="199644"/>
                </a:lnTo>
                <a:close/>
              </a:path>
              <a:path w="253364" h="439420">
                <a:moveTo>
                  <a:pt x="100584" y="438912"/>
                </a:moveTo>
                <a:lnTo>
                  <a:pt x="62364" y="429148"/>
                </a:lnTo>
                <a:lnTo>
                  <a:pt x="30289" y="403098"/>
                </a:lnTo>
                <a:lnTo>
                  <a:pt x="8215" y="365617"/>
                </a:lnTo>
                <a:lnTo>
                  <a:pt x="0" y="321564"/>
                </a:lnTo>
                <a:lnTo>
                  <a:pt x="0" y="272796"/>
                </a:lnTo>
                <a:lnTo>
                  <a:pt x="8024" y="227457"/>
                </a:lnTo>
                <a:lnTo>
                  <a:pt x="29908" y="190119"/>
                </a:lnTo>
                <a:lnTo>
                  <a:pt x="62364" y="164782"/>
                </a:lnTo>
                <a:lnTo>
                  <a:pt x="102108" y="155448"/>
                </a:lnTo>
                <a:lnTo>
                  <a:pt x="127515" y="159138"/>
                </a:lnTo>
                <a:lnTo>
                  <a:pt x="148780" y="168973"/>
                </a:lnTo>
                <a:lnTo>
                  <a:pt x="165758" y="183094"/>
                </a:lnTo>
                <a:lnTo>
                  <a:pt x="178308" y="199644"/>
                </a:lnTo>
                <a:lnTo>
                  <a:pt x="252984" y="199644"/>
                </a:lnTo>
                <a:lnTo>
                  <a:pt x="252984" y="220980"/>
                </a:lnTo>
                <a:lnTo>
                  <a:pt x="124968" y="220980"/>
                </a:lnTo>
                <a:lnTo>
                  <a:pt x="105537" y="225432"/>
                </a:lnTo>
                <a:lnTo>
                  <a:pt x="89535" y="237172"/>
                </a:lnTo>
                <a:lnTo>
                  <a:pt x="78676" y="253769"/>
                </a:lnTo>
                <a:lnTo>
                  <a:pt x="74676" y="272796"/>
                </a:lnTo>
                <a:lnTo>
                  <a:pt x="74676" y="321564"/>
                </a:lnTo>
                <a:lnTo>
                  <a:pt x="78676" y="340828"/>
                </a:lnTo>
                <a:lnTo>
                  <a:pt x="89535" y="357949"/>
                </a:lnTo>
                <a:lnTo>
                  <a:pt x="105537" y="370212"/>
                </a:lnTo>
                <a:lnTo>
                  <a:pt x="124968" y="374904"/>
                </a:lnTo>
                <a:lnTo>
                  <a:pt x="252984" y="374904"/>
                </a:lnTo>
                <a:lnTo>
                  <a:pt x="252984" y="393192"/>
                </a:lnTo>
                <a:lnTo>
                  <a:pt x="181356" y="393192"/>
                </a:lnTo>
                <a:lnTo>
                  <a:pt x="169592" y="410622"/>
                </a:lnTo>
                <a:lnTo>
                  <a:pt x="151257" y="425196"/>
                </a:lnTo>
                <a:lnTo>
                  <a:pt x="127777" y="435197"/>
                </a:lnTo>
                <a:lnTo>
                  <a:pt x="100584" y="438912"/>
                </a:lnTo>
                <a:close/>
              </a:path>
              <a:path w="253364" h="439420">
                <a:moveTo>
                  <a:pt x="252984" y="374904"/>
                </a:moveTo>
                <a:lnTo>
                  <a:pt x="124968" y="374904"/>
                </a:lnTo>
                <a:lnTo>
                  <a:pt x="145518" y="369712"/>
                </a:lnTo>
                <a:lnTo>
                  <a:pt x="162496" y="357378"/>
                </a:lnTo>
                <a:lnTo>
                  <a:pt x="174045" y="342757"/>
                </a:lnTo>
                <a:lnTo>
                  <a:pt x="178308" y="330708"/>
                </a:lnTo>
                <a:lnTo>
                  <a:pt x="178308" y="272796"/>
                </a:lnTo>
                <a:lnTo>
                  <a:pt x="173616" y="251198"/>
                </a:lnTo>
                <a:lnTo>
                  <a:pt x="161353" y="234886"/>
                </a:lnTo>
                <a:lnTo>
                  <a:pt x="144232" y="224575"/>
                </a:lnTo>
                <a:lnTo>
                  <a:pt x="124968" y="220980"/>
                </a:lnTo>
                <a:lnTo>
                  <a:pt x="252984" y="220980"/>
                </a:lnTo>
                <a:lnTo>
                  <a:pt x="252984" y="374904"/>
                </a:lnTo>
                <a:close/>
              </a:path>
              <a:path w="253364" h="439420">
                <a:moveTo>
                  <a:pt x="214884" y="432816"/>
                </a:moveTo>
                <a:lnTo>
                  <a:pt x="201930" y="430744"/>
                </a:lnTo>
                <a:lnTo>
                  <a:pt x="191262" y="425386"/>
                </a:lnTo>
                <a:lnTo>
                  <a:pt x="184023" y="418028"/>
                </a:lnTo>
                <a:lnTo>
                  <a:pt x="181356" y="409956"/>
                </a:lnTo>
                <a:lnTo>
                  <a:pt x="181356" y="393192"/>
                </a:lnTo>
                <a:lnTo>
                  <a:pt x="252984" y="393192"/>
                </a:lnTo>
                <a:lnTo>
                  <a:pt x="252984" y="409956"/>
                </a:lnTo>
                <a:lnTo>
                  <a:pt x="250031" y="418028"/>
                </a:lnTo>
                <a:lnTo>
                  <a:pt x="241935" y="425386"/>
                </a:lnTo>
                <a:lnTo>
                  <a:pt x="229838" y="430744"/>
                </a:lnTo>
                <a:lnTo>
                  <a:pt x="214884" y="43281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9023684" y="3656765"/>
            <a:ext cx="104191" cy="193038"/>
          </a:xfrm>
          <a:custGeom>
            <a:avLst/>
            <a:gdLst/>
            <a:ahLst/>
            <a:cxnLst/>
            <a:rect l="l" t="t" r="r" b="b"/>
            <a:pathLst>
              <a:path w="73660" h="273050">
                <a:moveTo>
                  <a:pt x="36576" y="272796"/>
                </a:moveTo>
                <a:lnTo>
                  <a:pt x="21859" y="270724"/>
                </a:lnTo>
                <a:lnTo>
                  <a:pt x="10287" y="265366"/>
                </a:lnTo>
                <a:lnTo>
                  <a:pt x="2714" y="258008"/>
                </a:lnTo>
                <a:lnTo>
                  <a:pt x="0" y="249936"/>
                </a:lnTo>
                <a:lnTo>
                  <a:pt x="0" y="22860"/>
                </a:lnTo>
                <a:lnTo>
                  <a:pt x="2714" y="13501"/>
                </a:lnTo>
                <a:lnTo>
                  <a:pt x="10287" y="6286"/>
                </a:lnTo>
                <a:lnTo>
                  <a:pt x="21859" y="1643"/>
                </a:lnTo>
                <a:lnTo>
                  <a:pt x="36576" y="0"/>
                </a:lnTo>
                <a:lnTo>
                  <a:pt x="51292" y="1643"/>
                </a:lnTo>
                <a:lnTo>
                  <a:pt x="62865" y="6286"/>
                </a:lnTo>
                <a:lnTo>
                  <a:pt x="70437" y="13501"/>
                </a:lnTo>
                <a:lnTo>
                  <a:pt x="73152" y="22860"/>
                </a:lnTo>
                <a:lnTo>
                  <a:pt x="73152" y="249936"/>
                </a:lnTo>
                <a:lnTo>
                  <a:pt x="70437" y="258008"/>
                </a:lnTo>
                <a:lnTo>
                  <a:pt x="62865" y="265366"/>
                </a:lnTo>
                <a:lnTo>
                  <a:pt x="51292" y="270724"/>
                </a:lnTo>
                <a:lnTo>
                  <a:pt x="36576" y="272796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9209073" y="3653534"/>
            <a:ext cx="263173" cy="196180"/>
          </a:xfrm>
          <a:custGeom>
            <a:avLst/>
            <a:gdLst/>
            <a:ahLst/>
            <a:cxnLst/>
            <a:rect l="l" t="t" r="r" b="b"/>
            <a:pathLst>
              <a:path w="186054" h="277495">
                <a:moveTo>
                  <a:pt x="181094" y="50292"/>
                </a:moveTo>
                <a:lnTo>
                  <a:pt x="70104" y="50292"/>
                </a:lnTo>
                <a:lnTo>
                  <a:pt x="81938" y="32146"/>
                </a:lnTo>
                <a:lnTo>
                  <a:pt x="98488" y="16002"/>
                </a:lnTo>
                <a:lnTo>
                  <a:pt x="118752" y="4429"/>
                </a:lnTo>
                <a:lnTo>
                  <a:pt x="141732" y="0"/>
                </a:lnTo>
                <a:lnTo>
                  <a:pt x="158496" y="0"/>
                </a:lnTo>
                <a:lnTo>
                  <a:pt x="169211" y="2667"/>
                </a:lnTo>
                <a:lnTo>
                  <a:pt x="177927" y="9906"/>
                </a:lnTo>
                <a:lnTo>
                  <a:pt x="183784" y="20574"/>
                </a:lnTo>
                <a:lnTo>
                  <a:pt x="185928" y="33528"/>
                </a:lnTo>
                <a:lnTo>
                  <a:pt x="183784" y="45600"/>
                </a:lnTo>
                <a:lnTo>
                  <a:pt x="181094" y="50292"/>
                </a:lnTo>
                <a:close/>
              </a:path>
              <a:path w="186054" h="277495">
                <a:moveTo>
                  <a:pt x="36576" y="277368"/>
                </a:moveTo>
                <a:lnTo>
                  <a:pt x="21859" y="275296"/>
                </a:lnTo>
                <a:lnTo>
                  <a:pt x="10287" y="269938"/>
                </a:lnTo>
                <a:lnTo>
                  <a:pt x="2714" y="262580"/>
                </a:lnTo>
                <a:lnTo>
                  <a:pt x="0" y="254508"/>
                </a:lnTo>
                <a:lnTo>
                  <a:pt x="0" y="27432"/>
                </a:lnTo>
                <a:lnTo>
                  <a:pt x="2714" y="18073"/>
                </a:lnTo>
                <a:lnTo>
                  <a:pt x="10287" y="10858"/>
                </a:lnTo>
                <a:lnTo>
                  <a:pt x="21859" y="6215"/>
                </a:lnTo>
                <a:lnTo>
                  <a:pt x="36576" y="4572"/>
                </a:lnTo>
                <a:lnTo>
                  <a:pt x="49530" y="6215"/>
                </a:lnTo>
                <a:lnTo>
                  <a:pt x="60198" y="10858"/>
                </a:lnTo>
                <a:lnTo>
                  <a:pt x="67437" y="18073"/>
                </a:lnTo>
                <a:lnTo>
                  <a:pt x="70104" y="27432"/>
                </a:lnTo>
                <a:lnTo>
                  <a:pt x="70104" y="50292"/>
                </a:lnTo>
                <a:lnTo>
                  <a:pt x="181094" y="50292"/>
                </a:lnTo>
                <a:lnTo>
                  <a:pt x="177927" y="55816"/>
                </a:lnTo>
                <a:lnTo>
                  <a:pt x="169211" y="62888"/>
                </a:lnTo>
                <a:lnTo>
                  <a:pt x="158496" y="65532"/>
                </a:lnTo>
                <a:lnTo>
                  <a:pt x="141732" y="65532"/>
                </a:lnTo>
                <a:lnTo>
                  <a:pt x="117109" y="71580"/>
                </a:lnTo>
                <a:lnTo>
                  <a:pt x="95631" y="88773"/>
                </a:lnTo>
                <a:lnTo>
                  <a:pt x="80438" y="115681"/>
                </a:lnTo>
                <a:lnTo>
                  <a:pt x="74676" y="150876"/>
                </a:lnTo>
                <a:lnTo>
                  <a:pt x="74676" y="254508"/>
                </a:lnTo>
                <a:lnTo>
                  <a:pt x="71723" y="262580"/>
                </a:lnTo>
                <a:lnTo>
                  <a:pt x="63627" y="269938"/>
                </a:lnTo>
                <a:lnTo>
                  <a:pt x="51530" y="275296"/>
                </a:lnTo>
                <a:lnTo>
                  <a:pt x="36576" y="277368"/>
                </a:lnTo>
                <a:close/>
              </a:path>
            </a:pathLst>
          </a:custGeom>
          <a:solidFill>
            <a:srgbClr val="211F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9463441" y="3796831"/>
            <a:ext cx="109940" cy="549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087165" y="6337300"/>
            <a:ext cx="2916165" cy="1599625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350166" y="5038018"/>
            <a:ext cx="196706" cy="274742"/>
          </a:xfrm>
          <a:custGeom>
            <a:avLst/>
            <a:gdLst/>
            <a:ahLst/>
            <a:cxnLst/>
            <a:rect l="l" t="t" r="r" b="b"/>
            <a:pathLst>
              <a:path w="139064" h="388620">
                <a:moveTo>
                  <a:pt x="33528" y="388620"/>
                </a:moveTo>
                <a:lnTo>
                  <a:pt x="25908" y="388620"/>
                </a:lnTo>
                <a:lnTo>
                  <a:pt x="21336" y="387096"/>
                </a:lnTo>
                <a:lnTo>
                  <a:pt x="15240" y="384048"/>
                </a:lnTo>
                <a:lnTo>
                  <a:pt x="10668" y="382524"/>
                </a:lnTo>
                <a:lnTo>
                  <a:pt x="7620" y="377952"/>
                </a:lnTo>
                <a:lnTo>
                  <a:pt x="7620" y="371856"/>
                </a:lnTo>
                <a:lnTo>
                  <a:pt x="12739" y="363616"/>
                </a:lnTo>
                <a:lnTo>
                  <a:pt x="16573" y="350520"/>
                </a:lnTo>
                <a:lnTo>
                  <a:pt x="18978" y="332851"/>
                </a:lnTo>
                <a:lnTo>
                  <a:pt x="19812" y="310896"/>
                </a:lnTo>
                <a:lnTo>
                  <a:pt x="19288" y="295227"/>
                </a:lnTo>
                <a:lnTo>
                  <a:pt x="17907" y="275844"/>
                </a:lnTo>
                <a:lnTo>
                  <a:pt x="13716" y="227076"/>
                </a:lnTo>
                <a:lnTo>
                  <a:pt x="11665" y="199644"/>
                </a:lnTo>
                <a:lnTo>
                  <a:pt x="10287" y="177546"/>
                </a:lnTo>
                <a:lnTo>
                  <a:pt x="9429" y="158067"/>
                </a:lnTo>
                <a:lnTo>
                  <a:pt x="9144" y="141732"/>
                </a:lnTo>
                <a:lnTo>
                  <a:pt x="10668" y="86868"/>
                </a:lnTo>
                <a:lnTo>
                  <a:pt x="10382" y="79438"/>
                </a:lnTo>
                <a:lnTo>
                  <a:pt x="9525" y="70866"/>
                </a:lnTo>
                <a:lnTo>
                  <a:pt x="8096" y="61150"/>
                </a:lnTo>
                <a:lnTo>
                  <a:pt x="6096" y="50292"/>
                </a:lnTo>
                <a:lnTo>
                  <a:pt x="3214" y="39695"/>
                </a:lnTo>
                <a:lnTo>
                  <a:pt x="1358" y="30789"/>
                </a:lnTo>
                <a:lnTo>
                  <a:pt x="309" y="23074"/>
                </a:lnTo>
                <a:lnTo>
                  <a:pt x="0" y="16764"/>
                </a:lnTo>
                <a:lnTo>
                  <a:pt x="2333" y="9644"/>
                </a:lnTo>
                <a:lnTo>
                  <a:pt x="9525" y="4381"/>
                </a:lnTo>
                <a:lnTo>
                  <a:pt x="21859" y="1119"/>
                </a:lnTo>
                <a:lnTo>
                  <a:pt x="39624" y="0"/>
                </a:lnTo>
                <a:lnTo>
                  <a:pt x="47244" y="0"/>
                </a:lnTo>
                <a:lnTo>
                  <a:pt x="71556" y="3690"/>
                </a:lnTo>
                <a:lnTo>
                  <a:pt x="92011" y="14668"/>
                </a:lnTo>
                <a:lnTo>
                  <a:pt x="106617" y="30480"/>
                </a:lnTo>
                <a:lnTo>
                  <a:pt x="32004" y="30480"/>
                </a:lnTo>
                <a:lnTo>
                  <a:pt x="32339" y="57912"/>
                </a:lnTo>
                <a:lnTo>
                  <a:pt x="33337" y="89154"/>
                </a:lnTo>
                <a:lnTo>
                  <a:pt x="35218" y="126920"/>
                </a:lnTo>
                <a:lnTo>
                  <a:pt x="38100" y="170688"/>
                </a:lnTo>
                <a:lnTo>
                  <a:pt x="42291" y="251650"/>
                </a:lnTo>
                <a:lnTo>
                  <a:pt x="43672" y="284059"/>
                </a:lnTo>
                <a:lnTo>
                  <a:pt x="44196" y="310896"/>
                </a:lnTo>
                <a:lnTo>
                  <a:pt x="44196" y="359664"/>
                </a:lnTo>
                <a:lnTo>
                  <a:pt x="84242" y="359664"/>
                </a:lnTo>
                <a:lnTo>
                  <a:pt x="50482" y="385191"/>
                </a:lnTo>
                <a:lnTo>
                  <a:pt x="41790" y="387762"/>
                </a:lnTo>
                <a:lnTo>
                  <a:pt x="33528" y="388620"/>
                </a:lnTo>
                <a:close/>
              </a:path>
              <a:path w="139064" h="388620">
                <a:moveTo>
                  <a:pt x="84242" y="359664"/>
                </a:moveTo>
                <a:lnTo>
                  <a:pt x="44196" y="359664"/>
                </a:lnTo>
                <a:lnTo>
                  <a:pt x="53078" y="352472"/>
                </a:lnTo>
                <a:lnTo>
                  <a:pt x="61531" y="344424"/>
                </a:lnTo>
                <a:lnTo>
                  <a:pt x="84272" y="312920"/>
                </a:lnTo>
                <a:lnTo>
                  <a:pt x="99060" y="275844"/>
                </a:lnTo>
                <a:lnTo>
                  <a:pt x="109347" y="224790"/>
                </a:lnTo>
                <a:lnTo>
                  <a:pt x="112647" y="177546"/>
                </a:lnTo>
                <a:lnTo>
                  <a:pt x="112679" y="170688"/>
                </a:lnTo>
                <a:lnTo>
                  <a:pt x="111918" y="146589"/>
                </a:lnTo>
                <a:lnTo>
                  <a:pt x="105060" y="100869"/>
                </a:lnTo>
                <a:lnTo>
                  <a:pt x="81915" y="53721"/>
                </a:lnTo>
                <a:lnTo>
                  <a:pt x="47815" y="31813"/>
                </a:lnTo>
                <a:lnTo>
                  <a:pt x="32004" y="30480"/>
                </a:lnTo>
                <a:lnTo>
                  <a:pt x="106617" y="30480"/>
                </a:lnTo>
                <a:lnTo>
                  <a:pt x="129682" y="80462"/>
                </a:lnTo>
                <a:lnTo>
                  <a:pt x="137779" y="136993"/>
                </a:lnTo>
                <a:lnTo>
                  <a:pt x="138684" y="170688"/>
                </a:lnTo>
                <a:lnTo>
                  <a:pt x="138684" y="196596"/>
                </a:lnTo>
                <a:lnTo>
                  <a:pt x="137160" y="198120"/>
                </a:lnTo>
                <a:lnTo>
                  <a:pt x="137275" y="200453"/>
                </a:lnTo>
                <a:lnTo>
                  <a:pt x="138684" y="210312"/>
                </a:lnTo>
                <a:lnTo>
                  <a:pt x="137541" y="229219"/>
                </a:lnTo>
                <a:lnTo>
                  <a:pt x="134112" y="249555"/>
                </a:lnTo>
                <a:lnTo>
                  <a:pt x="128397" y="271605"/>
                </a:lnTo>
                <a:lnTo>
                  <a:pt x="120396" y="295656"/>
                </a:lnTo>
                <a:lnTo>
                  <a:pt x="108656" y="321968"/>
                </a:lnTo>
                <a:lnTo>
                  <a:pt x="96202" y="343852"/>
                </a:lnTo>
                <a:lnTo>
                  <a:pt x="84242" y="35966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580824" y="498738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6576" y="38100"/>
                </a:lnTo>
                <a:lnTo>
                  <a:pt x="32004" y="36576"/>
                </a:lnTo>
                <a:lnTo>
                  <a:pt x="28956" y="32004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9436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7620" y="80772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1628" y="73152"/>
                </a:lnTo>
                <a:lnTo>
                  <a:pt x="74676" y="74676"/>
                </a:lnTo>
                <a:lnTo>
                  <a:pt x="77724" y="77724"/>
                </a:lnTo>
                <a:lnTo>
                  <a:pt x="79248" y="80772"/>
                </a:lnTo>
                <a:lnTo>
                  <a:pt x="79248" y="8839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6096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110"/>
                </a:lnTo>
                <a:lnTo>
                  <a:pt x="25146" y="115443"/>
                </a:lnTo>
                <a:lnTo>
                  <a:pt x="24622" y="108346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353" y="115443"/>
                </a:lnTo>
                <a:lnTo>
                  <a:pt x="47767" y="137136"/>
                </a:lnTo>
                <a:lnTo>
                  <a:pt x="49149" y="171259"/>
                </a:lnTo>
                <a:lnTo>
                  <a:pt x="53340" y="259080"/>
                </a:lnTo>
                <a:lnTo>
                  <a:pt x="56459" y="305990"/>
                </a:lnTo>
                <a:lnTo>
                  <a:pt x="58864" y="346329"/>
                </a:lnTo>
                <a:lnTo>
                  <a:pt x="60412" y="380380"/>
                </a:lnTo>
                <a:lnTo>
                  <a:pt x="60960" y="408432"/>
                </a:lnTo>
                <a:lnTo>
                  <a:pt x="60960" y="428244"/>
                </a:lnTo>
                <a:lnTo>
                  <a:pt x="70104" y="428244"/>
                </a:lnTo>
                <a:lnTo>
                  <a:pt x="79867" y="429363"/>
                </a:lnTo>
                <a:lnTo>
                  <a:pt x="86487" y="432625"/>
                </a:lnTo>
                <a:lnTo>
                  <a:pt x="90249" y="437888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729564" y="5038018"/>
            <a:ext cx="129341" cy="308412"/>
          </a:xfrm>
          <a:custGeom>
            <a:avLst/>
            <a:gdLst/>
            <a:ahLst/>
            <a:cxnLst/>
            <a:rect l="l" t="t" r="r" b="b"/>
            <a:pathLst>
              <a:path w="91439" h="436245">
                <a:moveTo>
                  <a:pt x="16764" y="30480"/>
                </a:moveTo>
                <a:lnTo>
                  <a:pt x="9144" y="30480"/>
                </a:lnTo>
                <a:lnTo>
                  <a:pt x="6096" y="28956"/>
                </a:lnTo>
                <a:lnTo>
                  <a:pt x="4572" y="25908"/>
                </a:lnTo>
                <a:lnTo>
                  <a:pt x="1524" y="24384"/>
                </a:lnTo>
                <a:lnTo>
                  <a:pt x="0" y="21336"/>
                </a:lnTo>
                <a:lnTo>
                  <a:pt x="0" y="16764"/>
                </a:lnTo>
                <a:lnTo>
                  <a:pt x="3738" y="9644"/>
                </a:lnTo>
                <a:lnTo>
                  <a:pt x="15049" y="4381"/>
                </a:lnTo>
                <a:lnTo>
                  <a:pt x="34075" y="1119"/>
                </a:lnTo>
                <a:lnTo>
                  <a:pt x="60960" y="0"/>
                </a:lnTo>
                <a:lnTo>
                  <a:pt x="67056" y="0"/>
                </a:lnTo>
                <a:lnTo>
                  <a:pt x="77938" y="857"/>
                </a:lnTo>
                <a:lnTo>
                  <a:pt x="85534" y="3429"/>
                </a:lnTo>
                <a:lnTo>
                  <a:pt x="89987" y="7715"/>
                </a:lnTo>
                <a:lnTo>
                  <a:pt x="91440" y="13716"/>
                </a:lnTo>
                <a:lnTo>
                  <a:pt x="91440" y="22860"/>
                </a:lnTo>
                <a:lnTo>
                  <a:pt x="86360" y="25908"/>
                </a:lnTo>
                <a:lnTo>
                  <a:pt x="35052" y="25908"/>
                </a:lnTo>
                <a:lnTo>
                  <a:pt x="33528" y="27432"/>
                </a:lnTo>
                <a:lnTo>
                  <a:pt x="28956" y="27432"/>
                </a:lnTo>
                <a:lnTo>
                  <a:pt x="21336" y="28956"/>
                </a:lnTo>
                <a:lnTo>
                  <a:pt x="16764" y="30480"/>
                </a:lnTo>
                <a:close/>
              </a:path>
              <a:path w="91439" h="436245">
                <a:moveTo>
                  <a:pt x="25908" y="435864"/>
                </a:moveTo>
                <a:lnTo>
                  <a:pt x="21336" y="435864"/>
                </a:lnTo>
                <a:lnTo>
                  <a:pt x="16764" y="434340"/>
                </a:lnTo>
                <a:lnTo>
                  <a:pt x="13716" y="432816"/>
                </a:lnTo>
                <a:lnTo>
                  <a:pt x="9144" y="429768"/>
                </a:lnTo>
                <a:lnTo>
                  <a:pt x="7620" y="426720"/>
                </a:lnTo>
                <a:lnTo>
                  <a:pt x="7620" y="416052"/>
                </a:lnTo>
                <a:lnTo>
                  <a:pt x="10668" y="413004"/>
                </a:lnTo>
                <a:lnTo>
                  <a:pt x="13716" y="408432"/>
                </a:lnTo>
                <a:lnTo>
                  <a:pt x="41148" y="370332"/>
                </a:lnTo>
                <a:lnTo>
                  <a:pt x="48768" y="327660"/>
                </a:lnTo>
                <a:lnTo>
                  <a:pt x="48768" y="256032"/>
                </a:lnTo>
                <a:lnTo>
                  <a:pt x="48219" y="199327"/>
                </a:lnTo>
                <a:lnTo>
                  <a:pt x="46573" y="148035"/>
                </a:lnTo>
                <a:lnTo>
                  <a:pt x="43830" y="102083"/>
                </a:lnTo>
                <a:lnTo>
                  <a:pt x="39989" y="61398"/>
                </a:lnTo>
                <a:lnTo>
                  <a:pt x="35052" y="25908"/>
                </a:lnTo>
                <a:lnTo>
                  <a:pt x="60960" y="25908"/>
                </a:lnTo>
                <a:lnTo>
                  <a:pt x="60960" y="30480"/>
                </a:lnTo>
                <a:lnTo>
                  <a:pt x="61221" y="38171"/>
                </a:lnTo>
                <a:lnTo>
                  <a:pt x="61912" y="47434"/>
                </a:lnTo>
                <a:lnTo>
                  <a:pt x="64008" y="70104"/>
                </a:lnTo>
                <a:lnTo>
                  <a:pt x="65127" y="83319"/>
                </a:lnTo>
                <a:lnTo>
                  <a:pt x="66103" y="95821"/>
                </a:lnTo>
                <a:lnTo>
                  <a:pt x="66794" y="108037"/>
                </a:lnTo>
                <a:lnTo>
                  <a:pt x="67341" y="134421"/>
                </a:lnTo>
                <a:lnTo>
                  <a:pt x="68199" y="153733"/>
                </a:lnTo>
                <a:lnTo>
                  <a:pt x="69627" y="178474"/>
                </a:lnTo>
                <a:lnTo>
                  <a:pt x="71628" y="208788"/>
                </a:lnTo>
                <a:lnTo>
                  <a:pt x="73628" y="239934"/>
                </a:lnTo>
                <a:lnTo>
                  <a:pt x="75057" y="267081"/>
                </a:lnTo>
                <a:lnTo>
                  <a:pt x="75914" y="290226"/>
                </a:lnTo>
                <a:lnTo>
                  <a:pt x="76200" y="309372"/>
                </a:lnTo>
                <a:lnTo>
                  <a:pt x="76200" y="350520"/>
                </a:lnTo>
                <a:lnTo>
                  <a:pt x="69127" y="391882"/>
                </a:lnTo>
                <a:lnTo>
                  <a:pt x="47815" y="423862"/>
                </a:lnTo>
                <a:lnTo>
                  <a:pt x="37647" y="431077"/>
                </a:lnTo>
                <a:lnTo>
                  <a:pt x="25908" y="435864"/>
                </a:lnTo>
                <a:close/>
              </a:path>
              <a:path w="91439" h="436245">
                <a:moveTo>
                  <a:pt x="83820" y="27432"/>
                </a:moveTo>
                <a:lnTo>
                  <a:pt x="70104" y="27432"/>
                </a:lnTo>
                <a:lnTo>
                  <a:pt x="68580" y="25908"/>
                </a:lnTo>
                <a:lnTo>
                  <a:pt x="86360" y="25908"/>
                </a:lnTo>
                <a:lnTo>
                  <a:pt x="83820" y="2743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882618" y="4987380"/>
            <a:ext cx="129341" cy="324573"/>
          </a:xfrm>
          <a:custGeom>
            <a:avLst/>
            <a:gdLst/>
            <a:ahLst/>
            <a:cxnLst/>
            <a:rect l="l" t="t" r="r" b="b"/>
            <a:pathLst>
              <a:path w="91439" h="459104">
                <a:moveTo>
                  <a:pt x="45720" y="38100"/>
                </a:moveTo>
                <a:lnTo>
                  <a:pt x="35052" y="38100"/>
                </a:lnTo>
                <a:lnTo>
                  <a:pt x="32004" y="36576"/>
                </a:lnTo>
                <a:lnTo>
                  <a:pt x="24384" y="28956"/>
                </a:lnTo>
                <a:lnTo>
                  <a:pt x="22860" y="24384"/>
                </a:lnTo>
                <a:lnTo>
                  <a:pt x="22860" y="13716"/>
                </a:lnTo>
                <a:lnTo>
                  <a:pt x="24384" y="9144"/>
                </a:lnTo>
                <a:lnTo>
                  <a:pt x="28956" y="6096"/>
                </a:lnTo>
                <a:lnTo>
                  <a:pt x="32004" y="1524"/>
                </a:lnTo>
                <a:lnTo>
                  <a:pt x="36576" y="0"/>
                </a:lnTo>
                <a:lnTo>
                  <a:pt x="47244" y="0"/>
                </a:lnTo>
                <a:lnTo>
                  <a:pt x="51816" y="1524"/>
                </a:lnTo>
                <a:lnTo>
                  <a:pt x="54864" y="6096"/>
                </a:lnTo>
                <a:lnTo>
                  <a:pt x="57912" y="9144"/>
                </a:lnTo>
                <a:lnTo>
                  <a:pt x="60960" y="13716"/>
                </a:lnTo>
                <a:lnTo>
                  <a:pt x="60960" y="24384"/>
                </a:lnTo>
                <a:lnTo>
                  <a:pt x="57912" y="28956"/>
                </a:lnTo>
                <a:lnTo>
                  <a:pt x="50292" y="36576"/>
                </a:lnTo>
                <a:lnTo>
                  <a:pt x="45720" y="38100"/>
                </a:lnTo>
                <a:close/>
              </a:path>
              <a:path w="91439" h="459104">
                <a:moveTo>
                  <a:pt x="15240" y="105156"/>
                </a:moveTo>
                <a:lnTo>
                  <a:pt x="4572" y="105156"/>
                </a:lnTo>
                <a:lnTo>
                  <a:pt x="0" y="100584"/>
                </a:lnTo>
                <a:lnTo>
                  <a:pt x="0" y="88392"/>
                </a:lnTo>
                <a:lnTo>
                  <a:pt x="7620" y="80772"/>
                </a:lnTo>
                <a:lnTo>
                  <a:pt x="45720" y="72580"/>
                </a:lnTo>
                <a:lnTo>
                  <a:pt x="59436" y="71628"/>
                </a:lnTo>
                <a:lnTo>
                  <a:pt x="65532" y="71628"/>
                </a:lnTo>
                <a:lnTo>
                  <a:pt x="70104" y="73152"/>
                </a:lnTo>
                <a:lnTo>
                  <a:pt x="73152" y="74676"/>
                </a:lnTo>
                <a:lnTo>
                  <a:pt x="76200" y="77724"/>
                </a:lnTo>
                <a:lnTo>
                  <a:pt x="77724" y="80772"/>
                </a:lnTo>
                <a:lnTo>
                  <a:pt x="77724" y="91440"/>
                </a:lnTo>
                <a:lnTo>
                  <a:pt x="74676" y="94488"/>
                </a:lnTo>
                <a:lnTo>
                  <a:pt x="73152" y="97536"/>
                </a:lnTo>
                <a:lnTo>
                  <a:pt x="70104" y="99060"/>
                </a:lnTo>
                <a:lnTo>
                  <a:pt x="51816" y="99060"/>
                </a:lnTo>
                <a:lnTo>
                  <a:pt x="48768" y="102108"/>
                </a:lnTo>
                <a:lnTo>
                  <a:pt x="24384" y="102108"/>
                </a:lnTo>
                <a:lnTo>
                  <a:pt x="15240" y="105156"/>
                </a:lnTo>
                <a:close/>
              </a:path>
              <a:path w="91439" h="459104">
                <a:moveTo>
                  <a:pt x="44196" y="458724"/>
                </a:moveTo>
                <a:lnTo>
                  <a:pt x="25074" y="457842"/>
                </a:lnTo>
                <a:lnTo>
                  <a:pt x="11239" y="455104"/>
                </a:lnTo>
                <a:lnTo>
                  <a:pt x="2833" y="450365"/>
                </a:lnTo>
                <a:lnTo>
                  <a:pt x="0" y="443484"/>
                </a:lnTo>
                <a:lnTo>
                  <a:pt x="0" y="435864"/>
                </a:lnTo>
                <a:lnTo>
                  <a:pt x="4572" y="431292"/>
                </a:lnTo>
                <a:lnTo>
                  <a:pt x="32004" y="431292"/>
                </a:lnTo>
                <a:lnTo>
                  <a:pt x="33528" y="428244"/>
                </a:lnTo>
                <a:lnTo>
                  <a:pt x="33528" y="420624"/>
                </a:lnTo>
                <a:lnTo>
                  <a:pt x="33242" y="397764"/>
                </a:lnTo>
                <a:lnTo>
                  <a:pt x="32385" y="370332"/>
                </a:lnTo>
                <a:lnTo>
                  <a:pt x="30956" y="338328"/>
                </a:lnTo>
                <a:lnTo>
                  <a:pt x="28956" y="301752"/>
                </a:lnTo>
                <a:lnTo>
                  <a:pt x="26955" y="264318"/>
                </a:lnTo>
                <a:lnTo>
                  <a:pt x="25527" y="232029"/>
                </a:lnTo>
                <a:lnTo>
                  <a:pt x="24669" y="204882"/>
                </a:lnTo>
                <a:lnTo>
                  <a:pt x="24384" y="182880"/>
                </a:lnTo>
                <a:lnTo>
                  <a:pt x="25908" y="131064"/>
                </a:lnTo>
                <a:lnTo>
                  <a:pt x="25669" y="123110"/>
                </a:lnTo>
                <a:lnTo>
                  <a:pt x="25146" y="115443"/>
                </a:lnTo>
                <a:lnTo>
                  <a:pt x="24622" y="108346"/>
                </a:lnTo>
                <a:lnTo>
                  <a:pt x="24384" y="102108"/>
                </a:lnTo>
                <a:lnTo>
                  <a:pt x="48768" y="102108"/>
                </a:lnTo>
                <a:lnTo>
                  <a:pt x="47244" y="105156"/>
                </a:lnTo>
                <a:lnTo>
                  <a:pt x="47353" y="115443"/>
                </a:lnTo>
                <a:lnTo>
                  <a:pt x="47767" y="137136"/>
                </a:lnTo>
                <a:lnTo>
                  <a:pt x="49149" y="171259"/>
                </a:lnTo>
                <a:lnTo>
                  <a:pt x="53340" y="259080"/>
                </a:lnTo>
                <a:lnTo>
                  <a:pt x="56221" y="305990"/>
                </a:lnTo>
                <a:lnTo>
                  <a:pt x="58102" y="346329"/>
                </a:lnTo>
                <a:lnTo>
                  <a:pt x="59126" y="380380"/>
                </a:lnTo>
                <a:lnTo>
                  <a:pt x="59318" y="397764"/>
                </a:lnTo>
                <a:lnTo>
                  <a:pt x="59436" y="428244"/>
                </a:lnTo>
                <a:lnTo>
                  <a:pt x="70104" y="428244"/>
                </a:lnTo>
                <a:lnTo>
                  <a:pt x="79867" y="429363"/>
                </a:lnTo>
                <a:lnTo>
                  <a:pt x="86487" y="432625"/>
                </a:lnTo>
                <a:lnTo>
                  <a:pt x="90249" y="437888"/>
                </a:lnTo>
                <a:lnTo>
                  <a:pt x="91440" y="445008"/>
                </a:lnTo>
                <a:lnTo>
                  <a:pt x="91440" y="448056"/>
                </a:lnTo>
                <a:lnTo>
                  <a:pt x="79248" y="457200"/>
                </a:lnTo>
                <a:lnTo>
                  <a:pt x="44196" y="458724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031360" y="5038019"/>
            <a:ext cx="155389" cy="276987"/>
          </a:xfrm>
          <a:custGeom>
            <a:avLst/>
            <a:gdLst/>
            <a:ahLst/>
            <a:cxnLst/>
            <a:rect l="l" t="t" r="r" b="b"/>
            <a:pathLst>
              <a:path w="109854" h="391795">
                <a:moveTo>
                  <a:pt x="16764" y="35052"/>
                </a:moveTo>
                <a:lnTo>
                  <a:pt x="12192" y="35052"/>
                </a:lnTo>
                <a:lnTo>
                  <a:pt x="7620" y="33528"/>
                </a:lnTo>
                <a:lnTo>
                  <a:pt x="1524" y="27432"/>
                </a:lnTo>
                <a:lnTo>
                  <a:pt x="0" y="24384"/>
                </a:lnTo>
                <a:lnTo>
                  <a:pt x="0" y="16764"/>
                </a:lnTo>
                <a:lnTo>
                  <a:pt x="3048" y="13716"/>
                </a:lnTo>
                <a:lnTo>
                  <a:pt x="12192" y="10668"/>
                </a:lnTo>
                <a:lnTo>
                  <a:pt x="18430" y="8405"/>
                </a:lnTo>
                <a:lnTo>
                  <a:pt x="69913" y="952"/>
                </a:lnTo>
                <a:lnTo>
                  <a:pt x="92964" y="0"/>
                </a:lnTo>
                <a:lnTo>
                  <a:pt x="97536" y="0"/>
                </a:lnTo>
                <a:lnTo>
                  <a:pt x="100584" y="1524"/>
                </a:lnTo>
                <a:lnTo>
                  <a:pt x="105156" y="4572"/>
                </a:lnTo>
                <a:lnTo>
                  <a:pt x="108204" y="7620"/>
                </a:lnTo>
                <a:lnTo>
                  <a:pt x="109728" y="10668"/>
                </a:lnTo>
                <a:lnTo>
                  <a:pt x="109728" y="18288"/>
                </a:lnTo>
                <a:lnTo>
                  <a:pt x="108204" y="22860"/>
                </a:lnTo>
                <a:lnTo>
                  <a:pt x="105156" y="24384"/>
                </a:lnTo>
                <a:lnTo>
                  <a:pt x="102108" y="27432"/>
                </a:lnTo>
                <a:lnTo>
                  <a:pt x="70104" y="27432"/>
                </a:lnTo>
                <a:lnTo>
                  <a:pt x="70708" y="32004"/>
                </a:lnTo>
                <a:lnTo>
                  <a:pt x="44196" y="32004"/>
                </a:lnTo>
                <a:lnTo>
                  <a:pt x="16764" y="35052"/>
                </a:lnTo>
                <a:close/>
              </a:path>
              <a:path w="109854" h="391795">
                <a:moveTo>
                  <a:pt x="99060" y="28956"/>
                </a:moveTo>
                <a:lnTo>
                  <a:pt x="94488" y="28956"/>
                </a:lnTo>
                <a:lnTo>
                  <a:pt x="76200" y="27432"/>
                </a:lnTo>
                <a:lnTo>
                  <a:pt x="102108" y="27432"/>
                </a:lnTo>
                <a:lnTo>
                  <a:pt x="99060" y="28956"/>
                </a:lnTo>
                <a:close/>
              </a:path>
              <a:path w="109854" h="391795">
                <a:moveTo>
                  <a:pt x="67056" y="391668"/>
                </a:moveTo>
                <a:lnTo>
                  <a:pt x="60960" y="391668"/>
                </a:lnTo>
                <a:lnTo>
                  <a:pt x="57912" y="388620"/>
                </a:lnTo>
                <a:lnTo>
                  <a:pt x="54864" y="384048"/>
                </a:lnTo>
                <a:lnTo>
                  <a:pt x="51816" y="377952"/>
                </a:lnTo>
                <a:lnTo>
                  <a:pt x="50292" y="371856"/>
                </a:lnTo>
                <a:lnTo>
                  <a:pt x="50292" y="365760"/>
                </a:lnTo>
                <a:lnTo>
                  <a:pt x="54864" y="283464"/>
                </a:lnTo>
                <a:lnTo>
                  <a:pt x="54602" y="268938"/>
                </a:lnTo>
                <a:lnTo>
                  <a:pt x="53911" y="250698"/>
                </a:lnTo>
                <a:lnTo>
                  <a:pt x="51816" y="204216"/>
                </a:lnTo>
                <a:lnTo>
                  <a:pt x="49815" y="179403"/>
                </a:lnTo>
                <a:lnTo>
                  <a:pt x="48387" y="157734"/>
                </a:lnTo>
                <a:lnTo>
                  <a:pt x="47529" y="139493"/>
                </a:lnTo>
                <a:lnTo>
                  <a:pt x="47244" y="124968"/>
                </a:lnTo>
                <a:lnTo>
                  <a:pt x="48768" y="79248"/>
                </a:lnTo>
                <a:lnTo>
                  <a:pt x="48482" y="62650"/>
                </a:lnTo>
                <a:lnTo>
                  <a:pt x="47625" y="49339"/>
                </a:lnTo>
                <a:lnTo>
                  <a:pt x="46196" y="39171"/>
                </a:lnTo>
                <a:lnTo>
                  <a:pt x="44196" y="32004"/>
                </a:lnTo>
                <a:lnTo>
                  <a:pt x="70708" y="32004"/>
                </a:lnTo>
                <a:lnTo>
                  <a:pt x="72104" y="42552"/>
                </a:lnTo>
                <a:lnTo>
                  <a:pt x="73533" y="58102"/>
                </a:lnTo>
                <a:lnTo>
                  <a:pt x="74390" y="73937"/>
                </a:lnTo>
                <a:lnTo>
                  <a:pt x="74676" y="89916"/>
                </a:lnTo>
                <a:lnTo>
                  <a:pt x="73152" y="156972"/>
                </a:lnTo>
                <a:lnTo>
                  <a:pt x="77724" y="274320"/>
                </a:lnTo>
                <a:lnTo>
                  <a:pt x="82296" y="365760"/>
                </a:lnTo>
                <a:lnTo>
                  <a:pt x="81414" y="376880"/>
                </a:lnTo>
                <a:lnTo>
                  <a:pt x="78676" y="385000"/>
                </a:lnTo>
                <a:lnTo>
                  <a:pt x="73937" y="389977"/>
                </a:lnTo>
                <a:lnTo>
                  <a:pt x="67056" y="39166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188725" y="5039095"/>
            <a:ext cx="198502" cy="272947"/>
          </a:xfrm>
          <a:custGeom>
            <a:avLst/>
            <a:gdLst/>
            <a:ahLst/>
            <a:cxnLst/>
            <a:rect l="l" t="t" r="r" b="b"/>
            <a:pathLst>
              <a:path w="140335" h="386079">
                <a:moveTo>
                  <a:pt x="21336" y="381000"/>
                </a:moveTo>
                <a:lnTo>
                  <a:pt x="9144" y="381000"/>
                </a:lnTo>
                <a:lnTo>
                  <a:pt x="1524" y="376428"/>
                </a:lnTo>
                <a:lnTo>
                  <a:pt x="0" y="370332"/>
                </a:lnTo>
                <a:lnTo>
                  <a:pt x="4000" y="360378"/>
                </a:lnTo>
                <a:lnTo>
                  <a:pt x="9144" y="339852"/>
                </a:lnTo>
                <a:lnTo>
                  <a:pt x="15430" y="309038"/>
                </a:lnTo>
                <a:lnTo>
                  <a:pt x="22860" y="268224"/>
                </a:lnTo>
                <a:lnTo>
                  <a:pt x="29694" y="224813"/>
                </a:lnTo>
                <a:lnTo>
                  <a:pt x="36385" y="186118"/>
                </a:lnTo>
                <a:lnTo>
                  <a:pt x="42791" y="152280"/>
                </a:lnTo>
                <a:lnTo>
                  <a:pt x="48768" y="123444"/>
                </a:lnTo>
                <a:lnTo>
                  <a:pt x="53601" y="98298"/>
                </a:lnTo>
                <a:lnTo>
                  <a:pt x="64412" y="54864"/>
                </a:lnTo>
                <a:lnTo>
                  <a:pt x="81534" y="9144"/>
                </a:lnTo>
                <a:lnTo>
                  <a:pt x="92964" y="0"/>
                </a:lnTo>
                <a:lnTo>
                  <a:pt x="99060" y="0"/>
                </a:lnTo>
                <a:lnTo>
                  <a:pt x="105156" y="1524"/>
                </a:lnTo>
                <a:lnTo>
                  <a:pt x="108204" y="4572"/>
                </a:lnTo>
                <a:lnTo>
                  <a:pt x="109013" y="17692"/>
                </a:lnTo>
                <a:lnTo>
                  <a:pt x="111252" y="38671"/>
                </a:lnTo>
                <a:lnTo>
                  <a:pt x="115309" y="73152"/>
                </a:lnTo>
                <a:lnTo>
                  <a:pt x="89916" y="73152"/>
                </a:lnTo>
                <a:lnTo>
                  <a:pt x="85058" y="81438"/>
                </a:lnTo>
                <a:lnTo>
                  <a:pt x="79629" y="99441"/>
                </a:lnTo>
                <a:lnTo>
                  <a:pt x="73628" y="127158"/>
                </a:lnTo>
                <a:lnTo>
                  <a:pt x="67056" y="164592"/>
                </a:lnTo>
                <a:lnTo>
                  <a:pt x="60150" y="202239"/>
                </a:lnTo>
                <a:lnTo>
                  <a:pt x="55245" y="232600"/>
                </a:lnTo>
                <a:lnTo>
                  <a:pt x="52028" y="255460"/>
                </a:lnTo>
                <a:lnTo>
                  <a:pt x="50292" y="269748"/>
                </a:lnTo>
                <a:lnTo>
                  <a:pt x="60269" y="272629"/>
                </a:lnTo>
                <a:lnTo>
                  <a:pt x="69532" y="274510"/>
                </a:lnTo>
                <a:lnTo>
                  <a:pt x="77938" y="275534"/>
                </a:lnTo>
                <a:lnTo>
                  <a:pt x="85344" y="275844"/>
                </a:lnTo>
                <a:lnTo>
                  <a:pt x="133273" y="275844"/>
                </a:lnTo>
                <a:lnTo>
                  <a:pt x="134112" y="286512"/>
                </a:lnTo>
                <a:lnTo>
                  <a:pt x="134644" y="292608"/>
                </a:lnTo>
                <a:lnTo>
                  <a:pt x="47244" y="292608"/>
                </a:lnTo>
                <a:lnTo>
                  <a:pt x="44958" y="297727"/>
                </a:lnTo>
                <a:lnTo>
                  <a:pt x="42609" y="304038"/>
                </a:lnTo>
                <a:lnTo>
                  <a:pt x="40386" y="310824"/>
                </a:lnTo>
                <a:lnTo>
                  <a:pt x="38100" y="318516"/>
                </a:lnTo>
                <a:lnTo>
                  <a:pt x="36718" y="327421"/>
                </a:lnTo>
                <a:lnTo>
                  <a:pt x="33385" y="344662"/>
                </a:lnTo>
                <a:lnTo>
                  <a:pt x="32004" y="353568"/>
                </a:lnTo>
                <a:lnTo>
                  <a:pt x="29694" y="361283"/>
                </a:lnTo>
                <a:lnTo>
                  <a:pt x="27241" y="368427"/>
                </a:lnTo>
                <a:lnTo>
                  <a:pt x="24503" y="374999"/>
                </a:lnTo>
                <a:lnTo>
                  <a:pt x="21336" y="381000"/>
                </a:lnTo>
                <a:close/>
              </a:path>
              <a:path w="140335" h="386079">
                <a:moveTo>
                  <a:pt x="133273" y="275844"/>
                </a:moveTo>
                <a:lnTo>
                  <a:pt x="102108" y="275844"/>
                </a:lnTo>
                <a:lnTo>
                  <a:pt x="106680" y="274320"/>
                </a:lnTo>
                <a:lnTo>
                  <a:pt x="105513" y="267247"/>
                </a:lnTo>
                <a:lnTo>
                  <a:pt x="104182" y="255246"/>
                </a:lnTo>
                <a:lnTo>
                  <a:pt x="102608" y="239387"/>
                </a:lnTo>
                <a:lnTo>
                  <a:pt x="100584" y="219456"/>
                </a:lnTo>
                <a:lnTo>
                  <a:pt x="98536" y="196881"/>
                </a:lnTo>
                <a:lnTo>
                  <a:pt x="96774" y="174879"/>
                </a:lnTo>
                <a:lnTo>
                  <a:pt x="95011" y="153447"/>
                </a:lnTo>
                <a:lnTo>
                  <a:pt x="91201" y="114014"/>
                </a:lnTo>
                <a:lnTo>
                  <a:pt x="89916" y="73152"/>
                </a:lnTo>
                <a:lnTo>
                  <a:pt x="115309" y="73152"/>
                </a:lnTo>
                <a:lnTo>
                  <a:pt x="123110" y="140184"/>
                </a:lnTo>
                <a:lnTo>
                  <a:pt x="128730" y="192143"/>
                </a:lnTo>
                <a:lnTo>
                  <a:pt x="129825" y="221575"/>
                </a:lnTo>
                <a:lnTo>
                  <a:pt x="130683" y="239458"/>
                </a:lnTo>
                <a:lnTo>
                  <a:pt x="132111" y="261056"/>
                </a:lnTo>
                <a:lnTo>
                  <a:pt x="133273" y="275844"/>
                </a:lnTo>
                <a:close/>
              </a:path>
              <a:path w="140335" h="386079">
                <a:moveTo>
                  <a:pt x="134112" y="385572"/>
                </a:moveTo>
                <a:lnTo>
                  <a:pt x="112776" y="385572"/>
                </a:lnTo>
                <a:lnTo>
                  <a:pt x="106680" y="381000"/>
                </a:lnTo>
                <a:lnTo>
                  <a:pt x="106680" y="306324"/>
                </a:lnTo>
                <a:lnTo>
                  <a:pt x="102417" y="304038"/>
                </a:lnTo>
                <a:lnTo>
                  <a:pt x="96583" y="301752"/>
                </a:lnTo>
                <a:lnTo>
                  <a:pt x="89320" y="299466"/>
                </a:lnTo>
                <a:lnTo>
                  <a:pt x="80772" y="297180"/>
                </a:lnTo>
                <a:lnTo>
                  <a:pt x="54625" y="293751"/>
                </a:lnTo>
                <a:lnTo>
                  <a:pt x="47244" y="292608"/>
                </a:lnTo>
                <a:lnTo>
                  <a:pt x="134644" y="292608"/>
                </a:lnTo>
                <a:lnTo>
                  <a:pt x="138303" y="334518"/>
                </a:lnTo>
                <a:lnTo>
                  <a:pt x="139690" y="353568"/>
                </a:lnTo>
                <a:lnTo>
                  <a:pt x="140195" y="368427"/>
                </a:lnTo>
                <a:lnTo>
                  <a:pt x="140208" y="381000"/>
                </a:lnTo>
                <a:lnTo>
                  <a:pt x="134112" y="38557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428007" y="5034787"/>
            <a:ext cx="121257" cy="281476"/>
          </a:xfrm>
          <a:custGeom>
            <a:avLst/>
            <a:gdLst/>
            <a:ahLst/>
            <a:cxnLst/>
            <a:rect l="l" t="t" r="r" b="b"/>
            <a:pathLst>
              <a:path w="85725" h="398145">
                <a:moveTo>
                  <a:pt x="30480" y="397764"/>
                </a:moveTo>
                <a:lnTo>
                  <a:pt x="21336" y="397764"/>
                </a:lnTo>
                <a:lnTo>
                  <a:pt x="16764" y="396240"/>
                </a:lnTo>
                <a:lnTo>
                  <a:pt x="12192" y="393192"/>
                </a:lnTo>
                <a:lnTo>
                  <a:pt x="9144" y="390144"/>
                </a:lnTo>
                <a:lnTo>
                  <a:pt x="7620" y="385572"/>
                </a:lnTo>
                <a:lnTo>
                  <a:pt x="7620" y="382524"/>
                </a:lnTo>
                <a:lnTo>
                  <a:pt x="10668" y="359664"/>
                </a:lnTo>
                <a:lnTo>
                  <a:pt x="10382" y="326493"/>
                </a:lnTo>
                <a:lnTo>
                  <a:pt x="9525" y="286321"/>
                </a:lnTo>
                <a:lnTo>
                  <a:pt x="8096" y="239006"/>
                </a:lnTo>
                <a:lnTo>
                  <a:pt x="6096" y="184404"/>
                </a:lnTo>
                <a:lnTo>
                  <a:pt x="3214" y="129825"/>
                </a:lnTo>
                <a:lnTo>
                  <a:pt x="1333" y="82677"/>
                </a:lnTo>
                <a:lnTo>
                  <a:pt x="309" y="42957"/>
                </a:lnTo>
                <a:lnTo>
                  <a:pt x="29" y="13716"/>
                </a:lnTo>
                <a:lnTo>
                  <a:pt x="0" y="7620"/>
                </a:lnTo>
                <a:lnTo>
                  <a:pt x="1524" y="4572"/>
                </a:lnTo>
                <a:lnTo>
                  <a:pt x="4572" y="3048"/>
                </a:lnTo>
                <a:lnTo>
                  <a:pt x="6096" y="0"/>
                </a:lnTo>
                <a:lnTo>
                  <a:pt x="16764" y="0"/>
                </a:lnTo>
                <a:lnTo>
                  <a:pt x="19812" y="1524"/>
                </a:lnTo>
                <a:lnTo>
                  <a:pt x="24384" y="4572"/>
                </a:lnTo>
                <a:lnTo>
                  <a:pt x="27432" y="6096"/>
                </a:lnTo>
                <a:lnTo>
                  <a:pt x="28956" y="10668"/>
                </a:lnTo>
                <a:lnTo>
                  <a:pt x="28956" y="13716"/>
                </a:lnTo>
                <a:lnTo>
                  <a:pt x="33528" y="198120"/>
                </a:lnTo>
                <a:lnTo>
                  <a:pt x="33528" y="216408"/>
                </a:lnTo>
                <a:lnTo>
                  <a:pt x="34647" y="241863"/>
                </a:lnTo>
                <a:lnTo>
                  <a:pt x="35623" y="272605"/>
                </a:lnTo>
                <a:lnTo>
                  <a:pt x="36314" y="308776"/>
                </a:lnTo>
                <a:lnTo>
                  <a:pt x="36576" y="350520"/>
                </a:lnTo>
                <a:lnTo>
                  <a:pt x="36576" y="364236"/>
                </a:lnTo>
                <a:lnTo>
                  <a:pt x="74676" y="364236"/>
                </a:lnTo>
                <a:lnTo>
                  <a:pt x="82296" y="368808"/>
                </a:lnTo>
                <a:lnTo>
                  <a:pt x="85344" y="373380"/>
                </a:lnTo>
                <a:lnTo>
                  <a:pt x="85344" y="385572"/>
                </a:lnTo>
                <a:lnTo>
                  <a:pt x="79248" y="391668"/>
                </a:lnTo>
                <a:lnTo>
                  <a:pt x="39624" y="391668"/>
                </a:lnTo>
                <a:lnTo>
                  <a:pt x="35052" y="396240"/>
                </a:lnTo>
                <a:lnTo>
                  <a:pt x="30480" y="397764"/>
                </a:lnTo>
                <a:close/>
              </a:path>
              <a:path w="85725" h="398145">
                <a:moveTo>
                  <a:pt x="59436" y="393192"/>
                </a:moveTo>
                <a:lnTo>
                  <a:pt x="54864" y="393192"/>
                </a:lnTo>
                <a:lnTo>
                  <a:pt x="39624" y="391668"/>
                </a:lnTo>
                <a:lnTo>
                  <a:pt x="62484" y="391668"/>
                </a:lnTo>
                <a:lnTo>
                  <a:pt x="59436" y="393192"/>
                </a:lnTo>
                <a:close/>
              </a:path>
              <a:path w="85725" h="398145">
                <a:moveTo>
                  <a:pt x="77724" y="393192"/>
                </a:moveTo>
                <a:lnTo>
                  <a:pt x="68580" y="393192"/>
                </a:lnTo>
                <a:lnTo>
                  <a:pt x="65532" y="391668"/>
                </a:lnTo>
                <a:lnTo>
                  <a:pt x="79248" y="391668"/>
                </a:lnTo>
                <a:lnTo>
                  <a:pt x="77724" y="393192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652197" y="4963677"/>
            <a:ext cx="2248376" cy="4428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027759" y="5040173"/>
            <a:ext cx="183232" cy="271600"/>
          </a:xfrm>
          <a:custGeom>
            <a:avLst/>
            <a:gdLst/>
            <a:ahLst/>
            <a:cxnLst/>
            <a:rect l="l" t="t" r="r" b="b"/>
            <a:pathLst>
              <a:path w="129539" h="384175">
                <a:moveTo>
                  <a:pt x="60960" y="249936"/>
                </a:moveTo>
                <a:lnTo>
                  <a:pt x="35361" y="241173"/>
                </a:lnTo>
                <a:lnTo>
                  <a:pt x="16192" y="216408"/>
                </a:lnTo>
                <a:lnTo>
                  <a:pt x="4167" y="177927"/>
                </a:lnTo>
                <a:lnTo>
                  <a:pt x="0" y="128016"/>
                </a:lnTo>
                <a:lnTo>
                  <a:pt x="3357" y="81653"/>
                </a:lnTo>
                <a:lnTo>
                  <a:pt x="14287" y="40576"/>
                </a:lnTo>
                <a:lnTo>
                  <a:pt x="34075" y="11215"/>
                </a:lnTo>
                <a:lnTo>
                  <a:pt x="64008" y="0"/>
                </a:lnTo>
                <a:lnTo>
                  <a:pt x="88379" y="6327"/>
                </a:lnTo>
                <a:lnTo>
                  <a:pt x="106301" y="25908"/>
                </a:lnTo>
                <a:lnTo>
                  <a:pt x="64008" y="25908"/>
                </a:lnTo>
                <a:lnTo>
                  <a:pt x="52244" y="32599"/>
                </a:lnTo>
                <a:lnTo>
                  <a:pt x="44196" y="52006"/>
                </a:lnTo>
                <a:lnTo>
                  <a:pt x="39576" y="83129"/>
                </a:lnTo>
                <a:lnTo>
                  <a:pt x="38100" y="124968"/>
                </a:lnTo>
                <a:lnTo>
                  <a:pt x="39147" y="167687"/>
                </a:lnTo>
                <a:lnTo>
                  <a:pt x="43053" y="199263"/>
                </a:lnTo>
                <a:lnTo>
                  <a:pt x="50958" y="218836"/>
                </a:lnTo>
                <a:lnTo>
                  <a:pt x="64008" y="225552"/>
                </a:lnTo>
                <a:lnTo>
                  <a:pt x="128602" y="225552"/>
                </a:lnTo>
                <a:lnTo>
                  <a:pt x="128414" y="233172"/>
                </a:lnTo>
                <a:lnTo>
                  <a:pt x="89916" y="233172"/>
                </a:lnTo>
                <a:lnTo>
                  <a:pt x="84534" y="239649"/>
                </a:lnTo>
                <a:lnTo>
                  <a:pt x="77724" y="244983"/>
                </a:lnTo>
                <a:lnTo>
                  <a:pt x="69770" y="248602"/>
                </a:lnTo>
                <a:lnTo>
                  <a:pt x="60960" y="249936"/>
                </a:lnTo>
                <a:close/>
              </a:path>
              <a:path w="129539" h="384175">
                <a:moveTo>
                  <a:pt x="128602" y="225552"/>
                </a:moveTo>
                <a:lnTo>
                  <a:pt x="64008" y="225552"/>
                </a:lnTo>
                <a:lnTo>
                  <a:pt x="77295" y="219075"/>
                </a:lnTo>
                <a:lnTo>
                  <a:pt x="85725" y="201168"/>
                </a:lnTo>
                <a:lnTo>
                  <a:pt x="90154" y="174117"/>
                </a:lnTo>
                <a:lnTo>
                  <a:pt x="91440" y="140208"/>
                </a:lnTo>
                <a:lnTo>
                  <a:pt x="89939" y="89558"/>
                </a:lnTo>
                <a:lnTo>
                  <a:pt x="85153" y="53911"/>
                </a:lnTo>
                <a:lnTo>
                  <a:pt x="76652" y="32837"/>
                </a:lnTo>
                <a:lnTo>
                  <a:pt x="64008" y="25908"/>
                </a:lnTo>
                <a:lnTo>
                  <a:pt x="106301" y="25908"/>
                </a:lnTo>
                <a:lnTo>
                  <a:pt x="106826" y="26481"/>
                </a:lnTo>
                <a:lnTo>
                  <a:pt x="119640" y="62215"/>
                </a:lnTo>
                <a:lnTo>
                  <a:pt x="127113" y="115287"/>
                </a:lnTo>
                <a:lnTo>
                  <a:pt x="129540" y="187452"/>
                </a:lnTo>
                <a:lnTo>
                  <a:pt x="128602" y="225552"/>
                </a:lnTo>
                <a:close/>
              </a:path>
              <a:path w="129539" h="384175">
                <a:moveTo>
                  <a:pt x="104152" y="359664"/>
                </a:moveTo>
                <a:lnTo>
                  <a:pt x="65532" y="359664"/>
                </a:lnTo>
                <a:lnTo>
                  <a:pt x="79867" y="349543"/>
                </a:lnTo>
                <a:lnTo>
                  <a:pt x="87630" y="322135"/>
                </a:lnTo>
                <a:lnTo>
                  <a:pt x="90820" y="281868"/>
                </a:lnTo>
                <a:lnTo>
                  <a:pt x="91440" y="233172"/>
                </a:lnTo>
                <a:lnTo>
                  <a:pt x="128414" y="233172"/>
                </a:lnTo>
                <a:lnTo>
                  <a:pt x="127869" y="255300"/>
                </a:lnTo>
                <a:lnTo>
                  <a:pt x="122029" y="309981"/>
                </a:lnTo>
                <a:lnTo>
                  <a:pt x="110776" y="350398"/>
                </a:lnTo>
                <a:lnTo>
                  <a:pt x="104152" y="359664"/>
                </a:lnTo>
                <a:close/>
              </a:path>
              <a:path w="129539" h="384175">
                <a:moveTo>
                  <a:pt x="67056" y="384048"/>
                </a:moveTo>
                <a:lnTo>
                  <a:pt x="36790" y="373761"/>
                </a:lnTo>
                <a:lnTo>
                  <a:pt x="19240" y="348615"/>
                </a:lnTo>
                <a:lnTo>
                  <a:pt x="11120" y="317182"/>
                </a:lnTo>
                <a:lnTo>
                  <a:pt x="9144" y="288036"/>
                </a:lnTo>
                <a:lnTo>
                  <a:pt x="9144" y="284988"/>
                </a:lnTo>
                <a:lnTo>
                  <a:pt x="10668" y="281940"/>
                </a:lnTo>
                <a:lnTo>
                  <a:pt x="15240" y="281940"/>
                </a:lnTo>
                <a:lnTo>
                  <a:pt x="18288" y="288036"/>
                </a:lnTo>
                <a:lnTo>
                  <a:pt x="25241" y="312729"/>
                </a:lnTo>
                <a:lnTo>
                  <a:pt x="33909" y="335851"/>
                </a:lnTo>
                <a:lnTo>
                  <a:pt x="46577" y="352972"/>
                </a:lnTo>
                <a:lnTo>
                  <a:pt x="65532" y="359664"/>
                </a:lnTo>
                <a:lnTo>
                  <a:pt x="104152" y="359664"/>
                </a:lnTo>
                <a:lnTo>
                  <a:pt x="92866" y="375452"/>
                </a:lnTo>
                <a:lnTo>
                  <a:pt x="67056" y="384048"/>
                </a:lnTo>
                <a:close/>
              </a:path>
            </a:pathLst>
          </a:custGeom>
          <a:solidFill>
            <a:srgbClr val="0A52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8340419" y="5031554"/>
            <a:ext cx="1202783" cy="29090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0</Words>
  <Application>Microsoft Office PowerPoint</Application>
  <PresentationFormat>Özel</PresentationFormat>
  <Paragraphs>0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24</vt:i4>
      </vt:variant>
    </vt:vector>
  </HeadingPairs>
  <TitlesOfParts>
    <vt:vector size="25" baseType="lpstr"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Dijital Yurttaşlık.pdf</dc:title>
  <cp:lastModifiedBy>Emrah Has</cp:lastModifiedBy>
  <cp:revision>8</cp:revision>
  <dcterms:created xsi:type="dcterms:W3CDTF">2017-10-10T12:34:07Z</dcterms:created>
  <dcterms:modified xsi:type="dcterms:W3CDTF">2017-11-13T15:41:37Z</dcterms:modified>
  <cp:category>Bilişim Teknolojileri ve Yazılım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2017-10-10T00:00:00Z</vt:filetime>
  </property>
  <property fmtid="{D5CDD505-2E9C-101B-9397-08002B2CF9AE}" pid="3" name="LastSaved">
    <vt:filetime>2017-10-10T00:00:00Z</vt:filetime>
  </property>
</Properties>
</file>