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7" r:id="rId1"/>
  </p:sld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669088" cy="99187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23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ACBC3-BE83-43BC-8985-0C954706357A}" type="datetimeFigureOut">
              <a:rPr lang="tr-TR" smtClean="0"/>
              <a:t>18.10.2016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0" y="9421813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3778250" y="9421813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A6BBB1-3CD6-475E-B47C-A71D15232CE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45615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3200" y="0"/>
            <a:ext cx="3778250" cy="6858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fld id="{6EEFACED-E2E5-4CD0-B6BE-EF4BCE273D28}" type="datetimeFigureOut">
              <a:rPr lang="tr-TR" smtClean="0"/>
              <a:pPr/>
              <a:t>18.10.2016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2723376049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18.10.2016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29880139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18.10.2016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0939129"/>
      </p:ext>
    </p:extLst>
  </p:cSld>
  <p:clrMapOvr>
    <a:masterClrMapping/>
  </p:clrMapOvr>
  <p:transition spd="slow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18.10.2016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23126285"/>
      </p:ext>
    </p:extLst>
  </p:cSld>
  <p:clrMapOvr>
    <a:masterClrMapping/>
  </p:clrMapOvr>
  <p:transition spd="slow">
    <p:cov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18.10.2016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20423930"/>
      </p:ext>
    </p:extLst>
  </p:cSld>
  <p:clrMapOvr>
    <a:masterClrMapping/>
  </p:clrMapOvr>
  <p:transition spd="slow">
    <p:cover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18.10.2016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2116835"/>
      </p:ext>
    </p:extLst>
  </p:cSld>
  <p:clrMapOvr>
    <a:masterClrMapping/>
  </p:clrMapOvr>
  <p:transition spd="slow">
    <p:cover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18.10.2016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12044356"/>
      </p:ext>
    </p:extLst>
  </p:cSld>
  <p:clrMapOvr>
    <a:masterClrMapping/>
  </p:clrMapOvr>
  <p:transition spd="slow">
    <p:cover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18.10.2016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88400468"/>
      </p:ext>
    </p:extLst>
  </p:cSld>
  <p:clrMapOvr>
    <a:masterClrMapping/>
  </p:clrMapOvr>
  <p:transition spd="slow">
    <p:cove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18.10.2016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97687232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6EEFACED-E2E5-4CD0-B6BE-EF4BCE273D28}" type="datetimeFigureOut">
              <a:rPr lang="tr-TR" smtClean="0"/>
              <a:pPr/>
              <a:t>18.10.2016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13137542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18.10.2016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96207759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18.10.2016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22904624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18.10.2016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58587462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18.10.2016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103639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18.10.2016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81004845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18.10.2016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3783022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18.10.2016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2231035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2132013" cy="6858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EEFACED-E2E5-4CD0-B6BE-EF4BCE273D28}" type="datetimeFigureOut">
              <a:rPr lang="tr-TR" smtClean="0"/>
              <a:pPr/>
              <a:t>18.10.2016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74268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  <p:sldLayoutId id="2147483879" r:id="rId12"/>
    <p:sldLayoutId id="2147483880" r:id="rId13"/>
    <p:sldLayoutId id="2147483881" r:id="rId14"/>
    <p:sldLayoutId id="2147483882" r:id="rId15"/>
    <p:sldLayoutId id="2147483883" r:id="rId16"/>
    <p:sldLayoutId id="2147483884" r:id="rId17"/>
  </p:sldLayoutIdLst>
  <p:transition spd="slow">
    <p:cover/>
  </p:transition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  <a:extLst>
              <a:ext uri="{BEBA8EAE-BF5A-486C-A8C5-ECC9F3942E4B}">
                <a14:imgProps xmlns:a14="http://schemas.microsoft.com/office/drawing/2010/main">
                  <a14:imgLayer r:embed="rId3"/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739673" y="1922043"/>
            <a:ext cx="6947127" cy="3171152"/>
          </a:xfrm>
        </p:spPr>
        <p:txBody>
          <a:bodyPr/>
          <a:lstStyle/>
          <a:p>
            <a:r>
              <a:rPr lang="tr-TR" dirty="0" smtClean="0">
                <a:ln w="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BİLGİ GÜVENLİĞİ</a:t>
            </a:r>
            <a:endParaRPr lang="tr-TR" dirty="0">
              <a:ln w="0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924238" y="5245591"/>
            <a:ext cx="5762563" cy="1524417"/>
          </a:xfrm>
        </p:spPr>
        <p:txBody>
          <a:bodyPr>
            <a:normAutofit lnSpcReduction="10000"/>
          </a:bodyPr>
          <a:lstStyle/>
          <a:p>
            <a:r>
              <a:rPr lang="tr-TR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Bilgi Gizliliği ve Güvenliği</a:t>
            </a:r>
          </a:p>
          <a:p>
            <a:r>
              <a:rPr lang="tr-TR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Zararlı Yazılımlar</a:t>
            </a:r>
          </a:p>
          <a:p>
            <a:r>
              <a:rPr lang="tr-TR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Alınacak Tedbirler</a:t>
            </a:r>
          </a:p>
          <a:p>
            <a:r>
              <a:rPr lang="tr-TR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Güvenlik Yazılımları</a:t>
            </a:r>
            <a:endParaRPr lang="tr-TR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8493449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VİRÜSLER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13233" y="2445419"/>
            <a:ext cx="4806305" cy="3224462"/>
          </a:xfrm>
        </p:spPr>
        <p:txBody>
          <a:bodyPr>
            <a:noAutofit/>
          </a:bodyPr>
          <a:lstStyle/>
          <a:p>
            <a:r>
              <a:rPr lang="tr-TR" dirty="0"/>
              <a:t>Bilgisayarımıza girip dosya ve programlarımıza zarar verir. </a:t>
            </a:r>
          </a:p>
          <a:p>
            <a:r>
              <a:rPr lang="tr-TR" dirty="0"/>
              <a:t>Virüsler bilgisayarınızda bilgileri bozabilir hatta silebilir. </a:t>
            </a:r>
          </a:p>
          <a:p>
            <a:r>
              <a:rPr lang="tr-TR" dirty="0"/>
              <a:t>Bilgisayar virüsü pek çok zararlı yazılımdan çok daha tehlikelidir çünkü doğrudan dosyalarınıza zarar verirler. </a:t>
            </a:r>
          </a:p>
        </p:txBody>
      </p:sp>
      <p:pic>
        <p:nvPicPr>
          <p:cNvPr id="8194" name="Picture 2" descr="http://macmcrae.com/wp-content/uploads/2010/08/digibean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99"/>
          <a:stretch/>
        </p:blipFill>
        <p:spPr bwMode="auto">
          <a:xfrm>
            <a:off x="5690938" y="2445419"/>
            <a:ext cx="3119813" cy="299979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85704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TRUVA ATI (TROJAN)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13234" y="2339546"/>
            <a:ext cx="4563134" cy="3410465"/>
          </a:xfrm>
        </p:spPr>
        <p:txBody>
          <a:bodyPr>
            <a:noAutofit/>
          </a:bodyPr>
          <a:lstStyle/>
          <a:p>
            <a:r>
              <a:rPr lang="tr-TR" dirty="0"/>
              <a:t>Truva atı bir virüs değildir. Gerçek bir uygulama gibi gözüken zararlı bir program türüdür. </a:t>
            </a:r>
          </a:p>
          <a:p>
            <a:r>
              <a:rPr lang="tr-TR" dirty="0"/>
              <a:t>Truva atı bilgisayarınıza güvenlik açığı oluşturur ki bu da zararlı programların, kişilerin sisteminize girmesi için bir yol açar. 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5679714" y="2498266"/>
            <a:ext cx="3307592" cy="3314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82139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SOLUCAN (WORM)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066675" y="2298356"/>
            <a:ext cx="4620125" cy="3781167"/>
          </a:xfrm>
        </p:spPr>
        <p:txBody>
          <a:bodyPr>
            <a:noAutofit/>
          </a:bodyPr>
          <a:lstStyle/>
          <a:p>
            <a:r>
              <a:rPr lang="tr-TR" dirty="0"/>
              <a:t>Yerel sürücüde ya da ağda kendini tekrar tekrar kopyalayan bir programdır. Tek amacı sürekli kendini kopyalamaktır. </a:t>
            </a:r>
          </a:p>
          <a:p>
            <a:r>
              <a:rPr lang="tr-TR" dirty="0"/>
              <a:t>Herhangi bir dosya ya da veriye zarar vermez ancak sürekli kopyalama yaparak sistemi meşgul eder ve bilgisayar hızını etkiler. </a:t>
            </a:r>
          </a:p>
        </p:txBody>
      </p:sp>
      <p:pic>
        <p:nvPicPr>
          <p:cNvPr id="10242" name="Picture 2" descr="http://www.vir.us.com/wp-content/uploads/W32.Changeupgen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8" y="3105169"/>
            <a:ext cx="3212496" cy="238054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42891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REKLAM YAZILIMI (ADWARE)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13233" y="2857500"/>
            <a:ext cx="3398609" cy="2343151"/>
          </a:xfrm>
        </p:spPr>
        <p:txBody>
          <a:bodyPr>
            <a:noAutofit/>
          </a:bodyPr>
          <a:lstStyle/>
          <a:p>
            <a:r>
              <a:rPr lang="tr-TR" sz="2400" dirty="0"/>
              <a:t>Herhangi bir program çalışırken reklam açan yazılımdır. </a:t>
            </a:r>
            <a:r>
              <a:rPr lang="tr-TR" sz="2400" dirty="0" err="1"/>
              <a:t>Adware</a:t>
            </a:r>
            <a:r>
              <a:rPr lang="tr-TR" sz="2400" dirty="0"/>
              <a:t> internette gezerken otomatik olarak bilgisayarınıza inebilir ve tarayıcı pencereleri ile görüntülenebilir.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3276" y="2132313"/>
            <a:ext cx="3793524" cy="3793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4438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CASUS YAZILIM (SPYWARE)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872790" y="2349166"/>
            <a:ext cx="3754478" cy="3320716"/>
          </a:xfrm>
        </p:spPr>
        <p:txBody>
          <a:bodyPr>
            <a:normAutofit/>
          </a:bodyPr>
          <a:lstStyle/>
          <a:p>
            <a:r>
              <a:rPr lang="tr-TR" dirty="0"/>
              <a:t>Kullanıcının izniyle veya izni dışında bilgisayara yüklenen ve kullanıcı ya da bilgisayar hakkında bilgi toplayıp bunları uzaktaki bir kullanıcıya gönderen bir program türüdür. 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851" y="2504597"/>
            <a:ext cx="3426007" cy="300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620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ZARARLI YAZILIMLARDAN KORUNMA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82134" y="2265405"/>
            <a:ext cx="4355985" cy="3863545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Bilgisayarınıza güçlü bir güvenlik yazılımı yükleyin. Bu güvenlik yazılımının güncel ve çalışıyor olduğundan emin olun.</a:t>
            </a:r>
          </a:p>
          <a:p>
            <a:r>
              <a:rPr lang="tr-TR" dirty="0" smtClean="0"/>
              <a:t>Bilmediğiniz programları bilgisayarınıza yüklemeyin, çalıştırmayın.</a:t>
            </a:r>
          </a:p>
          <a:p>
            <a:r>
              <a:rPr lang="tr-TR" dirty="0" smtClean="0"/>
              <a:t>Kimden geldiğini bilmediğiniz e-postaları açmayın.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197" y="2597177"/>
            <a:ext cx="3174603" cy="3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57446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ZARARLI YAZILIMLARDAN KORUNMA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028303" y="2594919"/>
            <a:ext cx="4658497" cy="3404897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Kullandığınız işletim sistemine ait güncelleştirmeleri ihmal etmeyin.</a:t>
            </a:r>
          </a:p>
          <a:p>
            <a:r>
              <a:rPr lang="tr-TR" dirty="0" smtClean="0"/>
              <a:t>Ödül, hediye vs. kazandığınızı belirten reklamlara aldanmayın, tıklamayın.</a:t>
            </a:r>
          </a:p>
          <a:p>
            <a:r>
              <a:rPr lang="tr-TR" dirty="0" smtClean="0"/>
              <a:t>Güvenmediğiniz bir bilgisayara USB bellek, hafıza kartı vs. takmayın.</a:t>
            </a: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35" y="2134750"/>
            <a:ext cx="3362868" cy="432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74298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ZARARLI YAZILIMLARDAN KORUNMA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04336" y="2364259"/>
            <a:ext cx="4102442" cy="3287059"/>
          </a:xfrm>
        </p:spPr>
        <p:txBody>
          <a:bodyPr>
            <a:noAutofit/>
          </a:bodyPr>
          <a:lstStyle/>
          <a:p>
            <a:r>
              <a:rPr lang="tr-TR" dirty="0" smtClean="0"/>
              <a:t>Bilgilerinizin düzenli olarak yedeğini alın.</a:t>
            </a:r>
          </a:p>
          <a:p>
            <a:r>
              <a:rPr lang="tr-TR" dirty="0" smtClean="0"/>
              <a:t>Belirli aralıklarla bilgisayarınızı kötü amaçlı yazılımlara karşı tarattırın.</a:t>
            </a:r>
          </a:p>
          <a:p>
            <a:r>
              <a:rPr lang="tr-TR" dirty="0" smtClean="0"/>
              <a:t>Bilmediğiniz, güvenmediğiniz internet sitelerine girmeyin.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9849" y="2652745"/>
            <a:ext cx="4331156" cy="311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34245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GÜVENLİK YAZILIMLARI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82133" y="2224216"/>
            <a:ext cx="7704667" cy="1812325"/>
          </a:xfrm>
        </p:spPr>
        <p:txBody>
          <a:bodyPr/>
          <a:lstStyle/>
          <a:p>
            <a:r>
              <a:rPr lang="tr-TR" dirty="0" smtClean="0"/>
              <a:t>Kötü amaçlı yazılımlara karşı bilgisayarımızın güvenliğini sağlayan yazılımlardır. En çok kullanılan güvenlik yazılımı türleri şunlardır:</a:t>
            </a:r>
            <a:endParaRPr lang="tr-TR" dirty="0"/>
          </a:p>
        </p:txBody>
      </p:sp>
      <p:sp>
        <p:nvSpPr>
          <p:cNvPr id="4" name="Yuvarlatılmış Çapraz Köşeli Dikdörtgen 3"/>
          <p:cNvSpPr/>
          <p:nvPr/>
        </p:nvSpPr>
        <p:spPr>
          <a:xfrm>
            <a:off x="1651200" y="4351996"/>
            <a:ext cx="2169459" cy="591671"/>
          </a:xfrm>
          <a:prstGeom prst="round2Diag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/>
              <a:t>ANTİVİRÜS</a:t>
            </a:r>
            <a:endParaRPr lang="tr-TR" b="1" dirty="0"/>
          </a:p>
        </p:txBody>
      </p:sp>
      <p:sp>
        <p:nvSpPr>
          <p:cNvPr id="5" name="Yuvarlatılmış Çapraz Köşeli Dikdörtgen 4"/>
          <p:cNvSpPr/>
          <p:nvPr/>
        </p:nvSpPr>
        <p:spPr>
          <a:xfrm>
            <a:off x="4925082" y="5017325"/>
            <a:ext cx="3307977" cy="591671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/>
              <a:t>GÜVENLİK DUVARI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16107544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355123"/>
          </a:xfrm>
        </p:spPr>
        <p:txBody>
          <a:bodyPr/>
          <a:lstStyle/>
          <a:p>
            <a:r>
              <a:rPr lang="tr-TR" dirty="0" smtClean="0"/>
              <a:t>ANTİVİRÜS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82133" y="1589903"/>
            <a:ext cx="8053583" cy="2428645"/>
          </a:xfrm>
        </p:spPr>
        <p:txBody>
          <a:bodyPr>
            <a:normAutofit/>
          </a:bodyPr>
          <a:lstStyle/>
          <a:p>
            <a:r>
              <a:rPr lang="tr-TR" dirty="0" err="1" smtClean="0"/>
              <a:t>Antivirüs</a:t>
            </a:r>
            <a:r>
              <a:rPr lang="tr-TR" dirty="0" smtClean="0"/>
              <a:t> yazılımı bilgisayarımıza virüs, </a:t>
            </a:r>
            <a:r>
              <a:rPr lang="tr-TR" dirty="0" err="1" smtClean="0"/>
              <a:t>truva</a:t>
            </a:r>
            <a:r>
              <a:rPr lang="tr-TR" dirty="0" smtClean="0"/>
              <a:t> atı, solucan gibi kötü amaçlı yazılımların girmesini </a:t>
            </a:r>
            <a:r>
              <a:rPr lang="tr-TR" dirty="0" smtClean="0"/>
              <a:t>engeller ve bu </a:t>
            </a:r>
            <a:r>
              <a:rPr lang="tr-TR" dirty="0" smtClean="0"/>
              <a:t>yazılımları tespit </a:t>
            </a:r>
            <a:r>
              <a:rPr lang="tr-TR" smtClean="0"/>
              <a:t>edip </a:t>
            </a:r>
            <a:r>
              <a:rPr lang="tr-TR" smtClean="0"/>
              <a:t>temizler.</a:t>
            </a:r>
            <a:endParaRPr lang="tr-TR" dirty="0" smtClean="0"/>
          </a:p>
          <a:p>
            <a:r>
              <a:rPr lang="tr-TR" dirty="0" err="1" smtClean="0"/>
              <a:t>Antivirüs</a:t>
            </a:r>
            <a:r>
              <a:rPr lang="tr-TR" dirty="0" smtClean="0"/>
              <a:t> yazılımının tüm kötü yazılımları tanıyabilmesi için sürekli güncelleştirilmesi gerekir.</a:t>
            </a:r>
            <a:endParaRPr lang="tr-TR" dirty="0"/>
          </a:p>
        </p:txBody>
      </p:sp>
      <p:pic>
        <p:nvPicPr>
          <p:cNvPr id="1026" name="Picture 2" descr="http://www.allupdatenews.com/allup/wp-content/uploads/2013/07/antivirus-progra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6085" y="4131726"/>
            <a:ext cx="3320715" cy="211960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465" y="3876123"/>
            <a:ext cx="3343770" cy="2488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0775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BİLGİYE ULAŞMAK ÇOK KOLAY!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13232" y="2191265"/>
            <a:ext cx="4248635" cy="3698789"/>
          </a:xfrm>
        </p:spPr>
        <p:txBody>
          <a:bodyPr>
            <a:noAutofit/>
          </a:bodyPr>
          <a:lstStyle/>
          <a:p>
            <a:r>
              <a:rPr lang="tr-TR" dirty="0" smtClean="0"/>
              <a:t>Teknolojinin sürekli gelişmesi, bilgi ve iletişim teknolojisi araçlarının hızla yayılmasıyla çağımızda bilgiye ulaşmak oldukça kolay hale gelmiştir.</a:t>
            </a:r>
          </a:p>
          <a:p>
            <a:r>
              <a:rPr lang="tr-TR" dirty="0" smtClean="0"/>
              <a:t>Evde, parkta, okulda, yolculukta.. Artık dilediğimiz an istediğimiz bilgiye rahatça ulaşabiliyoruz.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341" y="2092411"/>
            <a:ext cx="4802659" cy="320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4375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GÜVENLİK DUVARI (FIREWALL)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82134" y="2158314"/>
            <a:ext cx="3553772" cy="4158265"/>
          </a:xfrm>
        </p:spPr>
        <p:txBody>
          <a:bodyPr>
            <a:normAutofit/>
          </a:bodyPr>
          <a:lstStyle/>
          <a:p>
            <a:r>
              <a:rPr lang="tr-TR" sz="2800" dirty="0" smtClean="0"/>
              <a:t>Güvenlik duvarı yazılımı internet veya ağ üzerinden bilgisayarımıza erişimi denetler, yetkisiz kişilerin bilgilerimize ulaşmasını engeller.</a:t>
            </a:r>
            <a:endParaRPr lang="tr-TR" sz="28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306" y="2968820"/>
            <a:ext cx="4608095" cy="2537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95398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BİLGİ GİZLİLİĞİ VE GÜVENLİĞİ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13233" y="2290120"/>
            <a:ext cx="4125269" cy="3542270"/>
          </a:xfrm>
        </p:spPr>
        <p:txBody>
          <a:bodyPr>
            <a:noAutofit/>
          </a:bodyPr>
          <a:lstStyle/>
          <a:p>
            <a:r>
              <a:rPr lang="tr-TR" dirty="0" smtClean="0"/>
              <a:t>Bilgiye ulaşmak kolay. Fakat kişilerin, şirketlerin, kuruluşların ulaşılmasını istemediği bilgileri de vardır. </a:t>
            </a:r>
          </a:p>
          <a:p>
            <a:r>
              <a:rPr lang="tr-TR" dirty="0" smtClean="0"/>
              <a:t>İşte bu noktada bilginin gizliliği ve güvenliğinin önemi ortaya çıkıyor.</a:t>
            </a:r>
            <a:endParaRPr lang="tr-TR" dirty="0"/>
          </a:p>
        </p:txBody>
      </p:sp>
      <p:pic>
        <p:nvPicPr>
          <p:cNvPr id="2050" name="Picture 2" descr="http://www.agendasecuritynews.co.uk/wp-content/uploads/2012/09/Information-Security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887" y="2866804"/>
            <a:ext cx="3815665" cy="254143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8526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BİLGİNİN GİZLİLİĞİ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84526" y="2603157"/>
            <a:ext cx="4042742" cy="3278659"/>
          </a:xfrm>
        </p:spPr>
        <p:txBody>
          <a:bodyPr>
            <a:noAutofit/>
          </a:bodyPr>
          <a:lstStyle/>
          <a:p>
            <a:r>
              <a:rPr lang="tr-TR" dirty="0" smtClean="0"/>
              <a:t>Günlük tutuyor musunuz?</a:t>
            </a:r>
          </a:p>
          <a:p>
            <a:r>
              <a:rPr lang="tr-TR" dirty="0" smtClean="0"/>
              <a:t>Günlüğünüze yazdıklarınızı herkesin okumasın ister misiniz?</a:t>
            </a:r>
          </a:p>
          <a:p>
            <a:r>
              <a:rPr lang="tr-TR" dirty="0" smtClean="0"/>
              <a:t>Günlüğünüz içerisindeki yazıların gizli kalmasını nasıl sağlıyorsunuz?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662" y="1892772"/>
            <a:ext cx="3602393" cy="4272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3152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KİŞİSEL BİLGİSAYAR GÜVENLİĞİ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13233" y="2257168"/>
            <a:ext cx="3928324" cy="3583459"/>
          </a:xfrm>
        </p:spPr>
        <p:txBody>
          <a:bodyPr>
            <a:noAutofit/>
          </a:bodyPr>
          <a:lstStyle/>
          <a:p>
            <a:r>
              <a:rPr lang="tr-TR" dirty="0" smtClean="0"/>
              <a:t>Günlüğümüzde olduğu gibi bilgisayarımızda da özel bilgilerimiz olabilir.</a:t>
            </a:r>
          </a:p>
          <a:p>
            <a:r>
              <a:rPr lang="tr-TR" dirty="0" smtClean="0"/>
              <a:t>Örneğin fotoğraflarımızı</a:t>
            </a:r>
            <a:r>
              <a:rPr lang="tr-TR" smtClean="0"/>
              <a:t>, videolarımızı </a:t>
            </a:r>
            <a:r>
              <a:rPr lang="tr-TR" dirty="0" smtClean="0"/>
              <a:t>herkesle paylaşmak istemeyebiliriz.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990" y="2754331"/>
            <a:ext cx="3826476" cy="271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2688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KİŞİSEL BİLGİSAYAR GÜVENLİĞİ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838179" y="2314832"/>
            <a:ext cx="4025735" cy="3311611"/>
          </a:xfrm>
        </p:spPr>
        <p:txBody>
          <a:bodyPr>
            <a:noAutofit/>
          </a:bodyPr>
          <a:lstStyle/>
          <a:p>
            <a:r>
              <a:rPr lang="tr-TR" dirty="0" smtClean="0"/>
              <a:t>Bilgisayarımıza şifre (parola) koyarak çevremizdeki kişilerin bilgilerimize ulaşmasını kolaylıkla engelleyebiliriz. </a:t>
            </a:r>
          </a:p>
          <a:p>
            <a:r>
              <a:rPr lang="tr-TR" dirty="0" smtClean="0"/>
              <a:t>Peki bilgilerimizi internet üzerindeki milyonlarca kişiden nasıl koruyacağız?</a:t>
            </a:r>
            <a:endParaRPr lang="tr-TR" dirty="0"/>
          </a:p>
        </p:txBody>
      </p:sp>
      <p:pic>
        <p:nvPicPr>
          <p:cNvPr id="5122" name="Picture 2" descr="http://www.findmysoft.com/img/news/Hackers-Attack-Swiss-Foreign-Ministry-Guardian-s-Jobs-Webp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350" y="2538870"/>
            <a:ext cx="3402759" cy="25546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76756834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BİLGİSAYAR VE BİLGİ GÜVENLİĞİ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13233" y="2438402"/>
            <a:ext cx="3837680" cy="3253944"/>
          </a:xfrm>
        </p:spPr>
        <p:txBody>
          <a:bodyPr>
            <a:normAutofit/>
          </a:bodyPr>
          <a:lstStyle/>
          <a:p>
            <a:r>
              <a:rPr lang="tr-TR" sz="2800" dirty="0" smtClean="0"/>
              <a:t>Bilgisayarımızı ve bilgilerimizi nasıl koruyacağımızı öğrenmeden önce gelin önce düşmanlarımızı tanıyalım.</a:t>
            </a:r>
            <a:endParaRPr lang="tr-TR" sz="2800" dirty="0"/>
          </a:p>
        </p:txBody>
      </p:sp>
      <p:pic>
        <p:nvPicPr>
          <p:cNvPr id="6146" name="Picture 2" descr="http://pinoytutorial.com/techtorial/wp-content/uploads/2012/07/dnschanger_malware_fi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190" y="2817340"/>
            <a:ext cx="3981610" cy="26387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0186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ZARARLI YAZILIMLAR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13233" y="2331308"/>
            <a:ext cx="3875258" cy="3138616"/>
          </a:xfrm>
        </p:spPr>
        <p:txBody>
          <a:bodyPr>
            <a:noAutofit/>
          </a:bodyPr>
          <a:lstStyle/>
          <a:p>
            <a:r>
              <a:rPr lang="tr-TR" dirty="0" smtClean="0"/>
              <a:t>Kötü niyetli bilgisayar kullanıcıları tarafından bilgisayarımıza, sistemimize ve bilgilerimize zarar vermek, onları ele geçirmek amacıyla hazırlanmış yazılımlardır.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280" y="2257947"/>
            <a:ext cx="4096520" cy="3392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07363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ZARARLI YAZILIM TÜRLERİ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13233" y="2416741"/>
            <a:ext cx="7514035" cy="1380995"/>
          </a:xfrm>
        </p:spPr>
        <p:txBody>
          <a:bodyPr>
            <a:normAutofit/>
          </a:bodyPr>
          <a:lstStyle/>
          <a:p>
            <a:r>
              <a:rPr lang="tr-TR" dirty="0"/>
              <a:t>Bilgiler çok değerli..</a:t>
            </a:r>
          </a:p>
          <a:p>
            <a:r>
              <a:rPr lang="tr-TR" dirty="0"/>
              <a:t>Bu yüzden peşinde birçok düşman bulunuyor. Bunlardan en meşhurlarına göz atalım:</a:t>
            </a:r>
          </a:p>
        </p:txBody>
      </p:sp>
      <p:sp>
        <p:nvSpPr>
          <p:cNvPr id="5" name="Yuvarlatılmış Çapraz Köşeli Dikdörtgen 4"/>
          <p:cNvSpPr/>
          <p:nvPr/>
        </p:nvSpPr>
        <p:spPr>
          <a:xfrm>
            <a:off x="1073066" y="4144289"/>
            <a:ext cx="1634646" cy="507304"/>
          </a:xfrm>
          <a:prstGeom prst="round2Diag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r-TR" sz="2100" b="1" dirty="0"/>
              <a:t>VİRÜSLER</a:t>
            </a:r>
          </a:p>
        </p:txBody>
      </p:sp>
      <p:sp>
        <p:nvSpPr>
          <p:cNvPr id="6" name="Yuvarlatılmış Çapraz Köşeli Dikdörtgen 5"/>
          <p:cNvSpPr/>
          <p:nvPr/>
        </p:nvSpPr>
        <p:spPr>
          <a:xfrm>
            <a:off x="3252547" y="4142463"/>
            <a:ext cx="2733805" cy="507304"/>
          </a:xfrm>
          <a:prstGeom prst="round2Diag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r-TR" sz="2100" b="1" dirty="0"/>
              <a:t>CASUS YAZILIMLAR</a:t>
            </a:r>
          </a:p>
        </p:txBody>
      </p:sp>
      <p:sp>
        <p:nvSpPr>
          <p:cNvPr id="7" name="Yuvarlatılmış Çapraz Köşeli Dikdörtgen 6"/>
          <p:cNvSpPr/>
          <p:nvPr/>
        </p:nvSpPr>
        <p:spPr>
          <a:xfrm>
            <a:off x="6531188" y="4142463"/>
            <a:ext cx="2207713" cy="507304"/>
          </a:xfrm>
          <a:prstGeom prst="round2Diag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r-TR" sz="2100" b="1" dirty="0"/>
              <a:t>SOLUCANLAR</a:t>
            </a:r>
          </a:p>
        </p:txBody>
      </p:sp>
      <p:sp>
        <p:nvSpPr>
          <p:cNvPr id="8" name="Yuvarlatılmış Çapraz Köşeli Dikdörtgen 7"/>
          <p:cNvSpPr/>
          <p:nvPr/>
        </p:nvSpPr>
        <p:spPr>
          <a:xfrm>
            <a:off x="5678572" y="5249972"/>
            <a:ext cx="2207713" cy="507304"/>
          </a:xfrm>
          <a:prstGeom prst="round2Diag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r-TR" sz="2100" b="1" dirty="0"/>
              <a:t>TRUVA ATILARI</a:t>
            </a:r>
          </a:p>
        </p:txBody>
      </p:sp>
      <p:sp>
        <p:nvSpPr>
          <p:cNvPr id="9" name="Yuvarlatılmış Çapraz Köşeli Dikdörtgen 8"/>
          <p:cNvSpPr/>
          <p:nvPr/>
        </p:nvSpPr>
        <p:spPr>
          <a:xfrm>
            <a:off x="1890389" y="5285532"/>
            <a:ext cx="2882570" cy="507304"/>
          </a:xfrm>
          <a:prstGeom prst="round2Diag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r-TR" sz="2100" b="1" dirty="0"/>
              <a:t>REKLAM YAZILIMLARI</a:t>
            </a:r>
          </a:p>
        </p:txBody>
      </p:sp>
    </p:spTree>
    <p:extLst>
      <p:ext uri="{BB962C8B-B14F-4D97-AF65-F5344CB8AC3E}">
        <p14:creationId xmlns:p14="http://schemas.microsoft.com/office/powerpoint/2010/main" val="35718515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aks">
  <a:themeElements>
    <a:clrScheme name="Paralaks">
      <a:dk1>
        <a:sysClr val="windowText" lastClr="000000"/>
      </a:dk1>
      <a:lt1>
        <a:sysClr val="window" lastClr="FFFFFF"/>
      </a:lt1>
      <a:dk2>
        <a:srgbClr val="212121"/>
      </a:dk2>
      <a:lt2>
        <a:srgbClr val="EBEBEB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aks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aks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</TotalTime>
  <Words>555</Words>
  <Application>Microsoft Office PowerPoint</Application>
  <PresentationFormat>Ekran Gösterisi (4:3)</PresentationFormat>
  <Paragraphs>68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Paralaks</vt:lpstr>
      <vt:lpstr>BİLGİ GÜVENLİĞİ</vt:lpstr>
      <vt:lpstr>BİLGİYE ULAŞMAK ÇOK KOLAY!</vt:lpstr>
      <vt:lpstr>BİLGİ GİZLİLİĞİ VE GÜVENLİĞİ</vt:lpstr>
      <vt:lpstr>BİLGİNİN GİZLİLİĞİ</vt:lpstr>
      <vt:lpstr>KİŞİSEL BİLGİSAYAR GÜVENLİĞİ</vt:lpstr>
      <vt:lpstr>KİŞİSEL BİLGİSAYAR GÜVENLİĞİ</vt:lpstr>
      <vt:lpstr>BİLGİSAYAR VE BİLGİ GÜVENLİĞİ</vt:lpstr>
      <vt:lpstr>ZARARLI YAZILIMLAR</vt:lpstr>
      <vt:lpstr>ZARARLI YAZILIM TÜRLERİ</vt:lpstr>
      <vt:lpstr>VİRÜSLER</vt:lpstr>
      <vt:lpstr>TRUVA ATI (TROJAN)</vt:lpstr>
      <vt:lpstr>SOLUCAN (WORM)</vt:lpstr>
      <vt:lpstr>REKLAM YAZILIMI (ADWARE)</vt:lpstr>
      <vt:lpstr>CASUS YAZILIM (SPYWARE)</vt:lpstr>
      <vt:lpstr>ZARARLI YAZILIMLARDAN KORUNMA</vt:lpstr>
      <vt:lpstr>ZARARLI YAZILIMLARDAN KORUNMA</vt:lpstr>
      <vt:lpstr>ZARARLI YAZILIMLARDAN KORUNMA</vt:lpstr>
      <vt:lpstr>GÜVENLİK YAZILIMLARI</vt:lpstr>
      <vt:lpstr>ANTİVİRÜS</vt:lpstr>
      <vt:lpstr>GÜVENLİK DUVARI (FIREWALL)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BİLGİ GÜVENLİĞİ</dc:title>
  <dc:creator>Ahmet</dc:creator>
  <cp:lastModifiedBy>Emrah Has</cp:lastModifiedBy>
  <cp:revision>172</cp:revision>
  <dcterms:created xsi:type="dcterms:W3CDTF">2013-12-08T11:43:32Z</dcterms:created>
  <dcterms:modified xsi:type="dcterms:W3CDTF">2016-10-18T06:11:46Z</dcterms:modified>
</cp:coreProperties>
</file>