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59" r:id="rId6"/>
    <p:sldId id="261" r:id="rId7"/>
    <p:sldId id="262" r:id="rId8"/>
    <p:sldId id="263" r:id="rId9"/>
    <p:sldId id="268" r:id="rId10"/>
    <p:sldId id="269" r:id="rId11"/>
    <p:sldId id="264" r:id="rId12"/>
    <p:sldId id="265" r:id="rId13"/>
    <p:sldId id="266" r:id="rId14"/>
    <p:sldId id="267" r:id="rId15"/>
  </p:sldIdLst>
  <p:sldSz cx="9144000" cy="5143500" type="screen16x9"/>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8E3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740"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pic>
        <p:nvPicPr>
          <p:cNvPr id="3079"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extLst>
            <a:ext uri="{909E8E84-426E-40DD-AFC4-6F175D3DCCD1}">
              <a14:hiddenFill xmlns:a14="http://schemas.microsoft.com/office/drawing/2010/main">
                <a:solidFill>
                  <a:srgbClr val="FFFFFF"/>
                </a:solidFill>
              </a14:hiddenFill>
            </a:ext>
          </a:extLst>
        </p:spPr>
      </p:pic>
      <p:sp>
        <p:nvSpPr>
          <p:cNvPr id="3074" name="Rectangle 2"/>
          <p:cNvSpPr>
            <a:spLocks noGrp="1" noChangeArrowheads="1"/>
          </p:cNvSpPr>
          <p:nvPr>
            <p:ph type="ctrTitle"/>
          </p:nvPr>
        </p:nvSpPr>
        <p:spPr>
          <a:xfrm>
            <a:off x="685800" y="1597819"/>
            <a:ext cx="7772400" cy="1102519"/>
          </a:xfrm>
        </p:spPr>
        <p:txBody>
          <a:bodyPr/>
          <a:lstStyle>
            <a:lvl1pPr>
              <a:defRPr/>
            </a:lvl1pPr>
          </a:lstStyle>
          <a:p>
            <a:pPr lvl="0"/>
            <a:r>
              <a:rPr lang="tr-TR" altLang="tr-TR" noProof="0"/>
              <a:t>Asıl başlık stili için tıklatın</a:t>
            </a:r>
          </a:p>
        </p:txBody>
      </p:sp>
      <p:sp>
        <p:nvSpPr>
          <p:cNvPr id="3075" name="Rectangle 3"/>
          <p:cNvSpPr>
            <a:spLocks noGrp="1" noChangeArrowheads="1"/>
          </p:cNvSpPr>
          <p:nvPr>
            <p:ph type="subTitle" idx="1"/>
          </p:nvPr>
        </p:nvSpPr>
        <p:spPr>
          <a:xfrm>
            <a:off x="1371600" y="2914650"/>
            <a:ext cx="6400800" cy="1314450"/>
          </a:xfrm>
        </p:spPr>
        <p:txBody>
          <a:bodyPr/>
          <a:lstStyle>
            <a:lvl1pPr marL="0" indent="0" algn="ctr">
              <a:buFontTx/>
              <a:buNone/>
              <a:defRPr/>
            </a:lvl1pPr>
          </a:lstStyle>
          <a:p>
            <a:pPr lvl="0"/>
            <a:r>
              <a:rPr lang="tr-TR" altLang="tr-TR" noProof="0"/>
              <a:t>Asıl alt başlık stilini düzenlemek için tıklatın</a:t>
            </a:r>
          </a:p>
        </p:txBody>
      </p:sp>
      <p:sp>
        <p:nvSpPr>
          <p:cNvPr id="3080" name="Rectangle 8"/>
          <p:cNvSpPr>
            <a:spLocks noGrp="1" noChangeArrowheads="1"/>
          </p:cNvSpPr>
          <p:nvPr>
            <p:ph type="dt" sz="half" idx="2"/>
          </p:nvPr>
        </p:nvSpPr>
        <p:spPr/>
        <p:txBody>
          <a:bodyPr/>
          <a:lstStyle>
            <a:lvl1pPr>
              <a:defRPr/>
            </a:lvl1pPr>
          </a:lstStyle>
          <a:p>
            <a:fld id="{A21CEDF9-FFF0-4853-A12A-A61635D36F79}" type="datetimeFigureOut">
              <a:rPr lang="tr-TR" smtClean="0"/>
              <a:t>17.03.2021</a:t>
            </a:fld>
            <a:endParaRPr lang="tr-TR"/>
          </a:p>
        </p:txBody>
      </p:sp>
      <p:sp>
        <p:nvSpPr>
          <p:cNvPr id="3081" name="Rectangle 9"/>
          <p:cNvSpPr>
            <a:spLocks noGrp="1" noChangeArrowheads="1"/>
          </p:cNvSpPr>
          <p:nvPr>
            <p:ph type="ftr" sz="quarter" idx="3"/>
          </p:nvPr>
        </p:nvSpPr>
        <p:spPr/>
        <p:txBody>
          <a:bodyPr/>
          <a:lstStyle>
            <a:lvl1pPr>
              <a:defRPr/>
            </a:lvl1pPr>
          </a:lstStyle>
          <a:p>
            <a:endParaRPr lang="tr-TR"/>
          </a:p>
        </p:txBody>
      </p:sp>
      <p:sp>
        <p:nvSpPr>
          <p:cNvPr id="3082" name="Rectangle 10"/>
          <p:cNvSpPr>
            <a:spLocks noGrp="1" noChangeArrowheads="1"/>
          </p:cNvSpPr>
          <p:nvPr>
            <p:ph type="sldNum" sz="quarter" idx="4"/>
          </p:nvPr>
        </p:nvSpPr>
        <p:spPr/>
        <p:txBody>
          <a:bodyPr/>
          <a:lstStyle>
            <a:lvl1pPr>
              <a:defRPr/>
            </a:lvl1pPr>
          </a:lstStyle>
          <a:p>
            <a:fld id="{74F0B21A-9AB1-422D-AC57-3EE0CABDD3FE}"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lvl1pPr>
              <a:defRPr/>
            </a:lvl1pPr>
          </a:lstStyle>
          <a:p>
            <a:fld id="{A21CEDF9-FFF0-4853-A12A-A61635D36F79}" type="datetimeFigureOut">
              <a:rPr lang="tr-TR" smtClean="0"/>
              <a:t>17.03.2021</a:t>
            </a:fld>
            <a:endParaRPr lang="tr-TR"/>
          </a:p>
        </p:txBody>
      </p:sp>
      <p:sp>
        <p:nvSpPr>
          <p:cNvPr id="5" name="Altbilgi Yer Tutucusu 4"/>
          <p:cNvSpPr>
            <a:spLocks noGrp="1"/>
          </p:cNvSpPr>
          <p:nvPr>
            <p:ph type="ftr" sz="quarter" idx="11"/>
          </p:nvPr>
        </p:nvSpPr>
        <p:spPr/>
        <p:txBody>
          <a:bodyPr/>
          <a:lstStyle>
            <a:lvl1pPr>
              <a:defRPr/>
            </a:lvl1pPr>
          </a:lstStyle>
          <a:p>
            <a:endParaRPr lang="tr-TR"/>
          </a:p>
        </p:txBody>
      </p:sp>
      <p:sp>
        <p:nvSpPr>
          <p:cNvPr id="6" name="Slayt Numarası Yer Tutucusu 5"/>
          <p:cNvSpPr>
            <a:spLocks noGrp="1"/>
          </p:cNvSpPr>
          <p:nvPr>
            <p:ph type="sldNum" sz="quarter" idx="12"/>
          </p:nvPr>
        </p:nvSpPr>
        <p:spPr/>
        <p:txBody>
          <a:bodyPr/>
          <a:lstStyle>
            <a:lvl1pPr>
              <a:defRPr/>
            </a:lvl1pPr>
          </a:lstStyle>
          <a:p>
            <a:fld id="{74F0B21A-9AB1-422D-AC57-3EE0CABDD3FE}" type="slidenum">
              <a:rPr lang="tr-TR" smtClean="0"/>
              <a:t>‹#›</a:t>
            </a:fld>
            <a:endParaRPr lang="tr-TR"/>
          </a:p>
        </p:txBody>
      </p:sp>
    </p:spTree>
    <p:extLst>
      <p:ext uri="{BB962C8B-B14F-4D97-AF65-F5344CB8AC3E}">
        <p14:creationId xmlns:p14="http://schemas.microsoft.com/office/powerpoint/2010/main" val="2244284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400051"/>
            <a:ext cx="2057400" cy="4194572"/>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457200" y="400051"/>
            <a:ext cx="6019800" cy="4194572"/>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lvl1pPr>
              <a:defRPr/>
            </a:lvl1pPr>
          </a:lstStyle>
          <a:p>
            <a:fld id="{A21CEDF9-FFF0-4853-A12A-A61635D36F79}" type="datetimeFigureOut">
              <a:rPr lang="tr-TR" smtClean="0"/>
              <a:t>17.03.2021</a:t>
            </a:fld>
            <a:endParaRPr lang="tr-TR"/>
          </a:p>
        </p:txBody>
      </p:sp>
      <p:sp>
        <p:nvSpPr>
          <p:cNvPr id="5" name="Altbilgi Yer Tutucusu 4"/>
          <p:cNvSpPr>
            <a:spLocks noGrp="1"/>
          </p:cNvSpPr>
          <p:nvPr>
            <p:ph type="ftr" sz="quarter" idx="11"/>
          </p:nvPr>
        </p:nvSpPr>
        <p:spPr/>
        <p:txBody>
          <a:bodyPr/>
          <a:lstStyle>
            <a:lvl1pPr>
              <a:defRPr/>
            </a:lvl1pPr>
          </a:lstStyle>
          <a:p>
            <a:endParaRPr lang="tr-TR"/>
          </a:p>
        </p:txBody>
      </p:sp>
      <p:sp>
        <p:nvSpPr>
          <p:cNvPr id="6" name="Slayt Numarası Yer Tutucusu 5"/>
          <p:cNvSpPr>
            <a:spLocks noGrp="1"/>
          </p:cNvSpPr>
          <p:nvPr>
            <p:ph type="sldNum" sz="quarter" idx="12"/>
          </p:nvPr>
        </p:nvSpPr>
        <p:spPr/>
        <p:txBody>
          <a:bodyPr/>
          <a:lstStyle>
            <a:lvl1pPr>
              <a:defRPr/>
            </a:lvl1pPr>
          </a:lstStyle>
          <a:p>
            <a:fld id="{74F0B21A-9AB1-422D-AC57-3EE0CABDD3FE}" type="slidenum">
              <a:rPr lang="tr-TR" smtClean="0"/>
              <a:t>‹#›</a:t>
            </a:fld>
            <a:endParaRPr lang="tr-TR"/>
          </a:p>
        </p:txBody>
      </p:sp>
    </p:spTree>
    <p:extLst>
      <p:ext uri="{BB962C8B-B14F-4D97-AF65-F5344CB8AC3E}">
        <p14:creationId xmlns:p14="http://schemas.microsoft.com/office/powerpoint/2010/main" val="3926891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lvl1pPr>
              <a:defRPr/>
            </a:lvl1pPr>
          </a:lstStyle>
          <a:p>
            <a:fld id="{A21CEDF9-FFF0-4853-A12A-A61635D36F79}" type="datetimeFigureOut">
              <a:rPr lang="tr-TR" smtClean="0"/>
              <a:t>17.03.2021</a:t>
            </a:fld>
            <a:endParaRPr lang="tr-TR"/>
          </a:p>
        </p:txBody>
      </p:sp>
      <p:sp>
        <p:nvSpPr>
          <p:cNvPr id="5" name="Altbilgi Yer Tutucusu 4"/>
          <p:cNvSpPr>
            <a:spLocks noGrp="1"/>
          </p:cNvSpPr>
          <p:nvPr>
            <p:ph type="ftr" sz="quarter" idx="11"/>
          </p:nvPr>
        </p:nvSpPr>
        <p:spPr/>
        <p:txBody>
          <a:bodyPr/>
          <a:lstStyle>
            <a:lvl1pPr>
              <a:defRPr/>
            </a:lvl1pPr>
          </a:lstStyle>
          <a:p>
            <a:endParaRPr lang="tr-TR"/>
          </a:p>
        </p:txBody>
      </p:sp>
      <p:sp>
        <p:nvSpPr>
          <p:cNvPr id="6" name="Slayt Numarası Yer Tutucusu 5"/>
          <p:cNvSpPr>
            <a:spLocks noGrp="1"/>
          </p:cNvSpPr>
          <p:nvPr>
            <p:ph type="sldNum" sz="quarter" idx="12"/>
          </p:nvPr>
        </p:nvSpPr>
        <p:spPr/>
        <p:txBody>
          <a:bodyPr/>
          <a:lstStyle>
            <a:lvl1pPr>
              <a:defRPr/>
            </a:lvl1pPr>
          </a:lstStyle>
          <a:p>
            <a:fld id="{74F0B21A-9AB1-422D-AC57-3EE0CABDD3FE}" type="slidenum">
              <a:rPr lang="tr-TR" smtClean="0"/>
              <a:t>‹#›</a:t>
            </a:fld>
            <a:endParaRPr lang="tr-TR"/>
          </a:p>
        </p:txBody>
      </p:sp>
    </p:spTree>
    <p:extLst>
      <p:ext uri="{BB962C8B-B14F-4D97-AF65-F5344CB8AC3E}">
        <p14:creationId xmlns:p14="http://schemas.microsoft.com/office/powerpoint/2010/main" val="1778914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3305176"/>
            <a:ext cx="7772400" cy="1021556"/>
          </a:xfrm>
        </p:spPr>
        <p:txBody>
          <a:bodyPr anchor="t"/>
          <a:lstStyle>
            <a:lvl1pPr algn="l">
              <a:defRPr sz="4000" b="1" cap="all"/>
            </a:lvl1pPr>
          </a:lstStyle>
          <a:p>
            <a:r>
              <a:rPr lang="tr-TR"/>
              <a:t>Asıl başlık stili için tıklatın</a:t>
            </a:r>
          </a:p>
        </p:txBody>
      </p:sp>
      <p:sp>
        <p:nvSpPr>
          <p:cNvPr id="3" name="Metin Yer Tutucusu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lvl1pPr>
              <a:defRPr/>
            </a:lvl1pPr>
          </a:lstStyle>
          <a:p>
            <a:fld id="{A21CEDF9-FFF0-4853-A12A-A61635D36F79}" type="datetimeFigureOut">
              <a:rPr lang="tr-TR" smtClean="0"/>
              <a:t>17.03.2021</a:t>
            </a:fld>
            <a:endParaRPr lang="tr-TR"/>
          </a:p>
        </p:txBody>
      </p:sp>
      <p:sp>
        <p:nvSpPr>
          <p:cNvPr id="5" name="Altbilgi Yer Tutucusu 4"/>
          <p:cNvSpPr>
            <a:spLocks noGrp="1"/>
          </p:cNvSpPr>
          <p:nvPr>
            <p:ph type="ftr" sz="quarter" idx="11"/>
          </p:nvPr>
        </p:nvSpPr>
        <p:spPr/>
        <p:txBody>
          <a:bodyPr/>
          <a:lstStyle>
            <a:lvl1pPr>
              <a:defRPr/>
            </a:lvl1pPr>
          </a:lstStyle>
          <a:p>
            <a:endParaRPr lang="tr-TR"/>
          </a:p>
        </p:txBody>
      </p:sp>
      <p:sp>
        <p:nvSpPr>
          <p:cNvPr id="6" name="Slayt Numarası Yer Tutucusu 5"/>
          <p:cNvSpPr>
            <a:spLocks noGrp="1"/>
          </p:cNvSpPr>
          <p:nvPr>
            <p:ph type="sldNum" sz="quarter" idx="12"/>
          </p:nvPr>
        </p:nvSpPr>
        <p:spPr/>
        <p:txBody>
          <a:bodyPr/>
          <a:lstStyle>
            <a:lvl1pPr>
              <a:defRPr/>
            </a:lvl1pPr>
          </a:lstStyle>
          <a:p>
            <a:fld id="{74F0B21A-9AB1-422D-AC57-3EE0CABDD3FE}" type="slidenum">
              <a:rPr lang="tr-TR" smtClean="0"/>
              <a:t>‹#›</a:t>
            </a:fld>
            <a:endParaRPr lang="tr-TR"/>
          </a:p>
        </p:txBody>
      </p:sp>
    </p:spTree>
    <p:extLst>
      <p:ext uri="{BB962C8B-B14F-4D97-AF65-F5344CB8AC3E}">
        <p14:creationId xmlns:p14="http://schemas.microsoft.com/office/powerpoint/2010/main" val="1485289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685800" y="1485901"/>
            <a:ext cx="3848100" cy="310872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86300" y="1485901"/>
            <a:ext cx="3848100" cy="310872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lvl1pPr>
              <a:defRPr/>
            </a:lvl1pPr>
          </a:lstStyle>
          <a:p>
            <a:fld id="{A21CEDF9-FFF0-4853-A12A-A61635D36F79}" type="datetimeFigureOut">
              <a:rPr lang="tr-TR" smtClean="0"/>
              <a:t>17.03.2021</a:t>
            </a:fld>
            <a:endParaRPr lang="tr-TR"/>
          </a:p>
        </p:txBody>
      </p:sp>
      <p:sp>
        <p:nvSpPr>
          <p:cNvPr id="6" name="Altbilgi Yer Tutucusu 5"/>
          <p:cNvSpPr>
            <a:spLocks noGrp="1"/>
          </p:cNvSpPr>
          <p:nvPr>
            <p:ph type="ftr" sz="quarter" idx="11"/>
          </p:nvPr>
        </p:nvSpPr>
        <p:spPr/>
        <p:txBody>
          <a:bodyPr/>
          <a:lstStyle>
            <a:lvl1pPr>
              <a:defRPr/>
            </a:lvl1pPr>
          </a:lstStyle>
          <a:p>
            <a:endParaRPr lang="tr-TR"/>
          </a:p>
        </p:txBody>
      </p:sp>
      <p:sp>
        <p:nvSpPr>
          <p:cNvPr id="7" name="Slayt Numarası Yer Tutucusu 6"/>
          <p:cNvSpPr>
            <a:spLocks noGrp="1"/>
          </p:cNvSpPr>
          <p:nvPr>
            <p:ph type="sldNum" sz="quarter" idx="12"/>
          </p:nvPr>
        </p:nvSpPr>
        <p:spPr/>
        <p:txBody>
          <a:bodyPr/>
          <a:lstStyle>
            <a:lvl1pPr>
              <a:defRPr/>
            </a:lvl1pPr>
          </a:lstStyle>
          <a:p>
            <a:fld id="{74F0B21A-9AB1-422D-AC57-3EE0CABDD3FE}" type="slidenum">
              <a:rPr lang="tr-TR" smtClean="0"/>
              <a:t>‹#›</a:t>
            </a:fld>
            <a:endParaRPr lang="tr-TR"/>
          </a:p>
        </p:txBody>
      </p:sp>
    </p:spTree>
    <p:extLst>
      <p:ext uri="{BB962C8B-B14F-4D97-AF65-F5344CB8AC3E}">
        <p14:creationId xmlns:p14="http://schemas.microsoft.com/office/powerpoint/2010/main" val="1690478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05979"/>
            <a:ext cx="8229600" cy="857250"/>
          </a:xfrm>
        </p:spPr>
        <p:txBody>
          <a:bodyPr/>
          <a:lstStyle>
            <a:lvl1pPr>
              <a:defRPr/>
            </a:lvl1pPr>
          </a:lstStyle>
          <a:p>
            <a:r>
              <a:rPr lang="tr-TR"/>
              <a:t>Asıl başlık stili için tıklatın</a:t>
            </a:r>
          </a:p>
        </p:txBody>
      </p:sp>
      <p:sp>
        <p:nvSpPr>
          <p:cNvPr id="3" name="Metin Yer Tutucusu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lvl1pPr>
              <a:defRPr/>
            </a:lvl1pPr>
          </a:lstStyle>
          <a:p>
            <a:fld id="{A21CEDF9-FFF0-4853-A12A-A61635D36F79}" type="datetimeFigureOut">
              <a:rPr lang="tr-TR" smtClean="0"/>
              <a:t>17.03.2021</a:t>
            </a:fld>
            <a:endParaRPr lang="tr-TR"/>
          </a:p>
        </p:txBody>
      </p:sp>
      <p:sp>
        <p:nvSpPr>
          <p:cNvPr id="8" name="Altbilgi Yer Tutucusu 7"/>
          <p:cNvSpPr>
            <a:spLocks noGrp="1"/>
          </p:cNvSpPr>
          <p:nvPr>
            <p:ph type="ftr" sz="quarter" idx="11"/>
          </p:nvPr>
        </p:nvSpPr>
        <p:spPr/>
        <p:txBody>
          <a:bodyPr/>
          <a:lstStyle>
            <a:lvl1pPr>
              <a:defRPr/>
            </a:lvl1pPr>
          </a:lstStyle>
          <a:p>
            <a:endParaRPr lang="tr-TR"/>
          </a:p>
        </p:txBody>
      </p:sp>
      <p:sp>
        <p:nvSpPr>
          <p:cNvPr id="9" name="Slayt Numarası Yer Tutucusu 8"/>
          <p:cNvSpPr>
            <a:spLocks noGrp="1"/>
          </p:cNvSpPr>
          <p:nvPr>
            <p:ph type="sldNum" sz="quarter" idx="12"/>
          </p:nvPr>
        </p:nvSpPr>
        <p:spPr/>
        <p:txBody>
          <a:bodyPr/>
          <a:lstStyle>
            <a:lvl1pPr>
              <a:defRPr/>
            </a:lvl1pPr>
          </a:lstStyle>
          <a:p>
            <a:fld id="{74F0B21A-9AB1-422D-AC57-3EE0CABDD3FE}" type="slidenum">
              <a:rPr lang="tr-TR" smtClean="0"/>
              <a:t>‹#›</a:t>
            </a:fld>
            <a:endParaRPr lang="tr-TR"/>
          </a:p>
        </p:txBody>
      </p:sp>
    </p:spTree>
    <p:extLst>
      <p:ext uri="{BB962C8B-B14F-4D97-AF65-F5344CB8AC3E}">
        <p14:creationId xmlns:p14="http://schemas.microsoft.com/office/powerpoint/2010/main" val="817339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lvl1pPr>
              <a:defRPr/>
            </a:lvl1pPr>
          </a:lstStyle>
          <a:p>
            <a:fld id="{A21CEDF9-FFF0-4853-A12A-A61635D36F79}" type="datetimeFigureOut">
              <a:rPr lang="tr-TR" smtClean="0"/>
              <a:t>17.03.2021</a:t>
            </a:fld>
            <a:endParaRPr lang="tr-TR"/>
          </a:p>
        </p:txBody>
      </p:sp>
      <p:sp>
        <p:nvSpPr>
          <p:cNvPr id="4" name="Altbilgi Yer Tutucusu 3"/>
          <p:cNvSpPr>
            <a:spLocks noGrp="1"/>
          </p:cNvSpPr>
          <p:nvPr>
            <p:ph type="ftr" sz="quarter" idx="11"/>
          </p:nvPr>
        </p:nvSpPr>
        <p:spPr/>
        <p:txBody>
          <a:bodyPr/>
          <a:lstStyle>
            <a:lvl1pPr>
              <a:defRPr/>
            </a:lvl1pPr>
          </a:lstStyle>
          <a:p>
            <a:endParaRPr lang="tr-TR"/>
          </a:p>
        </p:txBody>
      </p:sp>
      <p:sp>
        <p:nvSpPr>
          <p:cNvPr id="5" name="Slayt Numarası Yer Tutucusu 4"/>
          <p:cNvSpPr>
            <a:spLocks noGrp="1"/>
          </p:cNvSpPr>
          <p:nvPr>
            <p:ph type="sldNum" sz="quarter" idx="12"/>
          </p:nvPr>
        </p:nvSpPr>
        <p:spPr/>
        <p:txBody>
          <a:bodyPr/>
          <a:lstStyle>
            <a:lvl1pPr>
              <a:defRPr/>
            </a:lvl1pPr>
          </a:lstStyle>
          <a:p>
            <a:fld id="{74F0B21A-9AB1-422D-AC57-3EE0CABDD3FE}" type="slidenum">
              <a:rPr lang="tr-TR" smtClean="0"/>
              <a:t>‹#›</a:t>
            </a:fld>
            <a:endParaRPr lang="tr-TR"/>
          </a:p>
        </p:txBody>
      </p:sp>
    </p:spTree>
    <p:extLst>
      <p:ext uri="{BB962C8B-B14F-4D97-AF65-F5344CB8AC3E}">
        <p14:creationId xmlns:p14="http://schemas.microsoft.com/office/powerpoint/2010/main" val="3668260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lvl1pPr>
              <a:defRPr/>
            </a:lvl1pPr>
          </a:lstStyle>
          <a:p>
            <a:fld id="{A21CEDF9-FFF0-4853-A12A-A61635D36F79}" type="datetimeFigureOut">
              <a:rPr lang="tr-TR" smtClean="0"/>
              <a:t>17.03.2021</a:t>
            </a:fld>
            <a:endParaRPr lang="tr-TR"/>
          </a:p>
        </p:txBody>
      </p:sp>
      <p:sp>
        <p:nvSpPr>
          <p:cNvPr id="3" name="Altbilgi Yer Tutucusu 2"/>
          <p:cNvSpPr>
            <a:spLocks noGrp="1"/>
          </p:cNvSpPr>
          <p:nvPr>
            <p:ph type="ftr" sz="quarter" idx="11"/>
          </p:nvPr>
        </p:nvSpPr>
        <p:spPr/>
        <p:txBody>
          <a:bodyPr/>
          <a:lstStyle>
            <a:lvl1pPr>
              <a:defRPr/>
            </a:lvl1pPr>
          </a:lstStyle>
          <a:p>
            <a:endParaRPr lang="tr-TR"/>
          </a:p>
        </p:txBody>
      </p:sp>
      <p:sp>
        <p:nvSpPr>
          <p:cNvPr id="4" name="Slayt Numarası Yer Tutucusu 3"/>
          <p:cNvSpPr>
            <a:spLocks noGrp="1"/>
          </p:cNvSpPr>
          <p:nvPr>
            <p:ph type="sldNum" sz="quarter" idx="12"/>
          </p:nvPr>
        </p:nvSpPr>
        <p:spPr/>
        <p:txBody>
          <a:bodyPr/>
          <a:lstStyle>
            <a:lvl1pPr>
              <a:defRPr/>
            </a:lvl1pPr>
          </a:lstStyle>
          <a:p>
            <a:fld id="{74F0B21A-9AB1-422D-AC57-3EE0CABDD3FE}" type="slidenum">
              <a:rPr lang="tr-TR" smtClean="0"/>
              <a:t>‹#›</a:t>
            </a:fld>
            <a:endParaRPr lang="tr-TR"/>
          </a:p>
        </p:txBody>
      </p:sp>
    </p:spTree>
    <p:extLst>
      <p:ext uri="{BB962C8B-B14F-4D97-AF65-F5344CB8AC3E}">
        <p14:creationId xmlns:p14="http://schemas.microsoft.com/office/powerpoint/2010/main" val="1734892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1" y="204787"/>
            <a:ext cx="3008313" cy="871538"/>
          </a:xfrm>
        </p:spPr>
        <p:txBody>
          <a:bodyPr anchor="b"/>
          <a:lstStyle>
            <a:lvl1pPr algn="l">
              <a:defRPr sz="2000" b="1"/>
            </a:lvl1pPr>
          </a:lstStyle>
          <a:p>
            <a:r>
              <a:rPr lang="tr-TR"/>
              <a:t>Asıl başlık stili için tıklatın</a:t>
            </a:r>
          </a:p>
        </p:txBody>
      </p:sp>
      <p:sp>
        <p:nvSpPr>
          <p:cNvPr id="3" name="İçerik Yer Tutucusu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lvl1pPr>
              <a:defRPr/>
            </a:lvl1pPr>
          </a:lstStyle>
          <a:p>
            <a:fld id="{A21CEDF9-FFF0-4853-A12A-A61635D36F79}" type="datetimeFigureOut">
              <a:rPr lang="tr-TR" smtClean="0"/>
              <a:t>17.03.2021</a:t>
            </a:fld>
            <a:endParaRPr lang="tr-TR"/>
          </a:p>
        </p:txBody>
      </p:sp>
      <p:sp>
        <p:nvSpPr>
          <p:cNvPr id="6" name="Altbilgi Yer Tutucusu 5"/>
          <p:cNvSpPr>
            <a:spLocks noGrp="1"/>
          </p:cNvSpPr>
          <p:nvPr>
            <p:ph type="ftr" sz="quarter" idx="11"/>
          </p:nvPr>
        </p:nvSpPr>
        <p:spPr/>
        <p:txBody>
          <a:bodyPr/>
          <a:lstStyle>
            <a:lvl1pPr>
              <a:defRPr/>
            </a:lvl1pPr>
          </a:lstStyle>
          <a:p>
            <a:endParaRPr lang="tr-TR"/>
          </a:p>
        </p:txBody>
      </p:sp>
      <p:sp>
        <p:nvSpPr>
          <p:cNvPr id="7" name="Slayt Numarası Yer Tutucusu 6"/>
          <p:cNvSpPr>
            <a:spLocks noGrp="1"/>
          </p:cNvSpPr>
          <p:nvPr>
            <p:ph type="sldNum" sz="quarter" idx="12"/>
          </p:nvPr>
        </p:nvSpPr>
        <p:spPr/>
        <p:txBody>
          <a:bodyPr/>
          <a:lstStyle>
            <a:lvl1pPr>
              <a:defRPr/>
            </a:lvl1pPr>
          </a:lstStyle>
          <a:p>
            <a:fld id="{74F0B21A-9AB1-422D-AC57-3EE0CABDD3FE}" type="slidenum">
              <a:rPr lang="tr-TR" smtClean="0"/>
              <a:t>‹#›</a:t>
            </a:fld>
            <a:endParaRPr lang="tr-TR"/>
          </a:p>
        </p:txBody>
      </p:sp>
    </p:spTree>
    <p:extLst>
      <p:ext uri="{BB962C8B-B14F-4D97-AF65-F5344CB8AC3E}">
        <p14:creationId xmlns:p14="http://schemas.microsoft.com/office/powerpoint/2010/main" val="3938653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3600450"/>
            <a:ext cx="5486400" cy="425054"/>
          </a:xfrm>
        </p:spPr>
        <p:txBody>
          <a:bodyPr anchor="b"/>
          <a:lstStyle>
            <a:lvl1pPr algn="l">
              <a:defRPr sz="2000" b="1"/>
            </a:lvl1pPr>
          </a:lstStyle>
          <a:p>
            <a:r>
              <a:rPr lang="tr-TR"/>
              <a:t>Asıl başlık stili için tıklatın</a:t>
            </a:r>
          </a:p>
        </p:txBody>
      </p:sp>
      <p:sp>
        <p:nvSpPr>
          <p:cNvPr id="3" name="Resim Yer Tutucusu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p>
        </p:txBody>
      </p:sp>
      <p:sp>
        <p:nvSpPr>
          <p:cNvPr id="4" name="Metin Yer Tutucusu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lvl1pPr>
              <a:defRPr/>
            </a:lvl1pPr>
          </a:lstStyle>
          <a:p>
            <a:fld id="{A21CEDF9-FFF0-4853-A12A-A61635D36F79}" type="datetimeFigureOut">
              <a:rPr lang="tr-TR" smtClean="0"/>
              <a:t>17.03.2021</a:t>
            </a:fld>
            <a:endParaRPr lang="tr-TR"/>
          </a:p>
        </p:txBody>
      </p:sp>
      <p:sp>
        <p:nvSpPr>
          <p:cNvPr id="6" name="Altbilgi Yer Tutucusu 5"/>
          <p:cNvSpPr>
            <a:spLocks noGrp="1"/>
          </p:cNvSpPr>
          <p:nvPr>
            <p:ph type="ftr" sz="quarter" idx="11"/>
          </p:nvPr>
        </p:nvSpPr>
        <p:spPr/>
        <p:txBody>
          <a:bodyPr/>
          <a:lstStyle>
            <a:lvl1pPr>
              <a:defRPr/>
            </a:lvl1pPr>
          </a:lstStyle>
          <a:p>
            <a:endParaRPr lang="tr-TR"/>
          </a:p>
        </p:txBody>
      </p:sp>
      <p:sp>
        <p:nvSpPr>
          <p:cNvPr id="7" name="Slayt Numarası Yer Tutucusu 6"/>
          <p:cNvSpPr>
            <a:spLocks noGrp="1"/>
          </p:cNvSpPr>
          <p:nvPr>
            <p:ph type="sldNum" sz="quarter" idx="12"/>
          </p:nvPr>
        </p:nvSpPr>
        <p:spPr/>
        <p:txBody>
          <a:bodyPr/>
          <a:lstStyle>
            <a:lvl1pPr>
              <a:defRPr/>
            </a:lvl1pPr>
          </a:lstStyle>
          <a:p>
            <a:fld id="{74F0B21A-9AB1-422D-AC57-3EE0CABDD3FE}" type="slidenum">
              <a:rPr lang="tr-TR" smtClean="0"/>
              <a:t>‹#›</a:t>
            </a:fld>
            <a:endParaRPr lang="tr-TR"/>
          </a:p>
        </p:txBody>
      </p:sp>
    </p:spTree>
    <p:extLst>
      <p:ext uri="{BB962C8B-B14F-4D97-AF65-F5344CB8AC3E}">
        <p14:creationId xmlns:p14="http://schemas.microsoft.com/office/powerpoint/2010/main" val="2543806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1" name="Picture 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extLst>
            <a:ext uri="{909E8E84-426E-40DD-AFC4-6F175D3DCCD1}">
              <a14:hiddenFill xmlns:a14="http://schemas.microsoft.com/office/drawing/2010/main">
                <a:solidFill>
                  <a:srgbClr val="FFFFFF"/>
                </a:solidFill>
              </a14:hiddenFill>
            </a:ext>
          </a:extLst>
        </p:spPr>
      </p:pic>
      <p:sp>
        <p:nvSpPr>
          <p:cNvPr id="1026" name="Rectangle 2"/>
          <p:cNvSpPr>
            <a:spLocks noGrp="1" noChangeArrowheads="1"/>
          </p:cNvSpPr>
          <p:nvPr>
            <p:ph type="title"/>
          </p:nvPr>
        </p:nvSpPr>
        <p:spPr bwMode="auto">
          <a:xfrm>
            <a:off x="457200" y="400050"/>
            <a:ext cx="82296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altLang="tr-TR"/>
              <a:t>Ana başlık stilini düzenlemek için tıklatın</a:t>
            </a:r>
          </a:p>
        </p:txBody>
      </p:sp>
      <p:sp>
        <p:nvSpPr>
          <p:cNvPr id="1027" name="Rectangle 3"/>
          <p:cNvSpPr>
            <a:spLocks noGrp="1" noChangeArrowheads="1"/>
          </p:cNvSpPr>
          <p:nvPr>
            <p:ph type="body" idx="1"/>
          </p:nvPr>
        </p:nvSpPr>
        <p:spPr bwMode="auto">
          <a:xfrm>
            <a:off x="685800" y="1485901"/>
            <a:ext cx="7848600" cy="31087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altLang="tr-TR"/>
              <a:t>Ana metin stillerini düzenlemek için tıklatın</a:t>
            </a:r>
          </a:p>
          <a:p>
            <a:pPr lvl="1"/>
            <a:r>
              <a:rPr lang="tr-TR" altLang="tr-TR"/>
              <a:t>İkinci düzey</a:t>
            </a:r>
          </a:p>
          <a:p>
            <a:pPr lvl="2"/>
            <a:r>
              <a:rPr lang="tr-TR" altLang="tr-TR"/>
              <a:t>Üçüncü düzey</a:t>
            </a:r>
          </a:p>
          <a:p>
            <a:pPr lvl="3"/>
            <a:r>
              <a:rPr lang="tr-TR" altLang="tr-TR"/>
              <a:t>Dördüncü düzey</a:t>
            </a:r>
          </a:p>
          <a:p>
            <a:pPr lvl="4"/>
            <a:r>
              <a:rPr lang="tr-TR" altLang="tr-TR"/>
              <a:t>Beşinci düzey</a:t>
            </a:r>
          </a:p>
        </p:txBody>
      </p:sp>
      <p:sp>
        <p:nvSpPr>
          <p:cNvPr id="1028" name="Rectangle 4"/>
          <p:cNvSpPr>
            <a:spLocks noGrp="1" noChangeArrowheads="1"/>
          </p:cNvSpPr>
          <p:nvPr>
            <p:ph type="dt" sz="half" idx="2"/>
          </p:nvPr>
        </p:nvSpPr>
        <p:spPr bwMode="auto">
          <a:xfrm>
            <a:off x="457200" y="4683919"/>
            <a:ext cx="2133600"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chemeClr val="tx2"/>
                </a:solidFill>
              </a:defRPr>
            </a:lvl1pPr>
          </a:lstStyle>
          <a:p>
            <a:fld id="{A21CEDF9-FFF0-4853-A12A-A61635D36F79}" type="datetimeFigureOut">
              <a:rPr lang="tr-TR" smtClean="0"/>
              <a:t>17.03.2021</a:t>
            </a:fld>
            <a:endParaRPr lang="tr-TR"/>
          </a:p>
        </p:txBody>
      </p:sp>
      <p:sp>
        <p:nvSpPr>
          <p:cNvPr id="1029" name="Rectangle 5"/>
          <p:cNvSpPr>
            <a:spLocks noGrp="1" noChangeArrowheads="1"/>
          </p:cNvSpPr>
          <p:nvPr>
            <p:ph type="ftr" sz="quarter" idx="3"/>
          </p:nvPr>
        </p:nvSpPr>
        <p:spPr bwMode="auto">
          <a:xfrm>
            <a:off x="3124200" y="4683919"/>
            <a:ext cx="2895600"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a:solidFill>
                  <a:schemeClr val="tx2"/>
                </a:solidFill>
              </a:defRPr>
            </a:lvl1pPr>
          </a:lstStyle>
          <a:p>
            <a:endParaRPr lang="tr-TR"/>
          </a:p>
        </p:txBody>
      </p:sp>
      <p:sp>
        <p:nvSpPr>
          <p:cNvPr id="1030" name="Rectangle 6"/>
          <p:cNvSpPr>
            <a:spLocks noGrp="1" noChangeArrowheads="1"/>
          </p:cNvSpPr>
          <p:nvPr>
            <p:ph type="sldNum" sz="quarter" idx="4"/>
          </p:nvPr>
        </p:nvSpPr>
        <p:spPr bwMode="auto">
          <a:xfrm>
            <a:off x="6553200" y="4683919"/>
            <a:ext cx="2133600"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solidFill>
                  <a:schemeClr val="tx2"/>
                </a:solidFill>
              </a:defRPr>
            </a:lvl1pPr>
          </a:lstStyle>
          <a:p>
            <a:fld id="{74F0B21A-9AB1-422D-AC57-3EE0CABDD3FE}"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ahoma" pitchFamily="34" charset="0"/>
        </a:defRPr>
      </a:lvl2pPr>
      <a:lvl3pPr algn="ctr" rtl="0" eaLnBrk="1" fontAlgn="base" hangingPunct="1">
        <a:spcBef>
          <a:spcPct val="0"/>
        </a:spcBef>
        <a:spcAft>
          <a:spcPct val="0"/>
        </a:spcAft>
        <a:defRPr sz="4000">
          <a:solidFill>
            <a:schemeClr val="tx2"/>
          </a:solidFill>
          <a:latin typeface="Tahoma" pitchFamily="34" charset="0"/>
        </a:defRPr>
      </a:lvl3pPr>
      <a:lvl4pPr algn="ctr" rtl="0" eaLnBrk="1" fontAlgn="base" hangingPunct="1">
        <a:spcBef>
          <a:spcPct val="0"/>
        </a:spcBef>
        <a:spcAft>
          <a:spcPct val="0"/>
        </a:spcAft>
        <a:defRPr sz="4000">
          <a:solidFill>
            <a:schemeClr val="tx2"/>
          </a:solidFill>
          <a:latin typeface="Tahoma" pitchFamily="34" charset="0"/>
        </a:defRPr>
      </a:lvl4pPr>
      <a:lvl5pPr algn="ctr" rtl="0" eaLnBrk="1" fontAlgn="base" hangingPunct="1">
        <a:spcBef>
          <a:spcPct val="0"/>
        </a:spcBef>
        <a:spcAft>
          <a:spcPct val="0"/>
        </a:spcAft>
        <a:defRPr sz="4000">
          <a:solidFill>
            <a:schemeClr val="tx2"/>
          </a:solidFill>
          <a:latin typeface="Tahoma" pitchFamily="34" charset="0"/>
        </a:defRPr>
      </a:lvl5pPr>
      <a:lvl6pPr marL="457200" algn="ctr" rtl="0" eaLnBrk="1" fontAlgn="base" hangingPunct="1">
        <a:spcBef>
          <a:spcPct val="0"/>
        </a:spcBef>
        <a:spcAft>
          <a:spcPct val="0"/>
        </a:spcAft>
        <a:defRPr sz="4000">
          <a:solidFill>
            <a:schemeClr val="tx2"/>
          </a:solidFill>
          <a:latin typeface="Tahoma" pitchFamily="34" charset="0"/>
        </a:defRPr>
      </a:lvl6pPr>
      <a:lvl7pPr marL="914400" algn="ctr" rtl="0" eaLnBrk="1" fontAlgn="base" hangingPunct="1">
        <a:spcBef>
          <a:spcPct val="0"/>
        </a:spcBef>
        <a:spcAft>
          <a:spcPct val="0"/>
        </a:spcAft>
        <a:defRPr sz="4000">
          <a:solidFill>
            <a:schemeClr val="tx2"/>
          </a:solidFill>
          <a:latin typeface="Tahoma" pitchFamily="34" charset="0"/>
        </a:defRPr>
      </a:lvl7pPr>
      <a:lvl8pPr marL="1371600" algn="ctr" rtl="0" eaLnBrk="1" fontAlgn="base" hangingPunct="1">
        <a:spcBef>
          <a:spcPct val="0"/>
        </a:spcBef>
        <a:spcAft>
          <a:spcPct val="0"/>
        </a:spcAft>
        <a:defRPr sz="4000">
          <a:solidFill>
            <a:schemeClr val="tx2"/>
          </a:solidFill>
          <a:latin typeface="Tahoma" pitchFamily="34" charset="0"/>
        </a:defRPr>
      </a:lvl8pPr>
      <a:lvl9pPr marL="1828800" algn="ctr" rtl="0" eaLnBrk="1" fontAlgn="base" hangingPunct="1">
        <a:spcBef>
          <a:spcPct val="0"/>
        </a:spcBef>
        <a:spcAft>
          <a:spcPct val="0"/>
        </a:spcAft>
        <a:defRPr sz="4000">
          <a:solidFill>
            <a:schemeClr val="tx2"/>
          </a:solidFill>
          <a:latin typeface="Tahoma" pitchFamily="34" charset="0"/>
        </a:defRPr>
      </a:lvl9pPr>
    </p:titleStyle>
    <p:bodyStyle>
      <a:lvl1pPr marL="342900" indent="-342900" algn="l" rtl="0" eaLnBrk="1" fontAlgn="base" hangingPunct="1">
        <a:spcBef>
          <a:spcPct val="20000"/>
        </a:spcBef>
        <a:spcAft>
          <a:spcPct val="0"/>
        </a:spcAft>
        <a:buChar char="•"/>
        <a:defRPr sz="2800">
          <a:solidFill>
            <a:schemeClr val="tx2"/>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2"/>
          </a:solidFill>
          <a:latin typeface="+mn-lt"/>
        </a:defRPr>
      </a:lvl2pPr>
      <a:lvl3pPr marL="1143000" indent="-228600" algn="l" rtl="0" eaLnBrk="1" fontAlgn="base" hangingPunct="1">
        <a:spcBef>
          <a:spcPct val="20000"/>
        </a:spcBef>
        <a:spcAft>
          <a:spcPct val="0"/>
        </a:spcAft>
        <a:buChar char="•"/>
        <a:defRPr sz="2000">
          <a:solidFill>
            <a:schemeClr val="tx2"/>
          </a:solidFill>
          <a:latin typeface="+mn-lt"/>
        </a:defRPr>
      </a:lvl3pPr>
      <a:lvl4pPr marL="1600200" indent="-228600" algn="l" rtl="0" eaLnBrk="1" fontAlgn="base" hangingPunct="1">
        <a:spcBef>
          <a:spcPct val="20000"/>
        </a:spcBef>
        <a:spcAft>
          <a:spcPct val="0"/>
        </a:spcAft>
        <a:buChar char="–"/>
        <a:defRPr>
          <a:solidFill>
            <a:schemeClr val="tx2"/>
          </a:solidFill>
          <a:latin typeface="+mn-lt"/>
        </a:defRPr>
      </a:lvl4pPr>
      <a:lvl5pPr marL="2057400" indent="-228600" algn="l" rtl="0" eaLnBrk="1" fontAlgn="base" hangingPunct="1">
        <a:spcBef>
          <a:spcPct val="20000"/>
        </a:spcBef>
        <a:spcAft>
          <a:spcPct val="0"/>
        </a:spcAft>
        <a:buChar char="»"/>
        <a:defRPr>
          <a:solidFill>
            <a:schemeClr val="tx2"/>
          </a:solidFill>
          <a:latin typeface="+mn-lt"/>
        </a:defRPr>
      </a:lvl5pPr>
      <a:lvl6pPr marL="2514600" indent="-228600" algn="l" rtl="0" eaLnBrk="1" fontAlgn="base" hangingPunct="1">
        <a:spcBef>
          <a:spcPct val="20000"/>
        </a:spcBef>
        <a:spcAft>
          <a:spcPct val="0"/>
        </a:spcAft>
        <a:buChar char="»"/>
        <a:defRPr>
          <a:solidFill>
            <a:schemeClr val="tx2"/>
          </a:solidFill>
          <a:latin typeface="+mn-lt"/>
        </a:defRPr>
      </a:lvl6pPr>
      <a:lvl7pPr marL="2971800" indent="-228600" algn="l" rtl="0" eaLnBrk="1" fontAlgn="base" hangingPunct="1">
        <a:spcBef>
          <a:spcPct val="20000"/>
        </a:spcBef>
        <a:spcAft>
          <a:spcPct val="0"/>
        </a:spcAft>
        <a:buChar char="»"/>
        <a:defRPr>
          <a:solidFill>
            <a:schemeClr val="tx2"/>
          </a:solidFill>
          <a:latin typeface="+mn-lt"/>
        </a:defRPr>
      </a:lvl7pPr>
      <a:lvl8pPr marL="3429000" indent="-228600" algn="l" rtl="0" eaLnBrk="1" fontAlgn="base" hangingPunct="1">
        <a:spcBef>
          <a:spcPct val="20000"/>
        </a:spcBef>
        <a:spcAft>
          <a:spcPct val="0"/>
        </a:spcAft>
        <a:buChar char="»"/>
        <a:defRPr>
          <a:solidFill>
            <a:schemeClr val="tx2"/>
          </a:solidFill>
          <a:latin typeface="+mn-lt"/>
        </a:defRPr>
      </a:lvl8pPr>
      <a:lvl9pPr marL="3886200" indent="-228600" algn="l" rtl="0" eaLnBrk="1" fontAlgn="base" hangingPunct="1">
        <a:spcBef>
          <a:spcPct val="20000"/>
        </a:spcBef>
        <a:spcAft>
          <a:spcPct val="0"/>
        </a:spcAft>
        <a:buChar char="»"/>
        <a:defRPr>
          <a:solidFill>
            <a:schemeClr val="tx2"/>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4716016" y="2596805"/>
            <a:ext cx="3164396" cy="1153294"/>
          </a:xfrm>
        </p:spPr>
        <p:txBody>
          <a:bodyPr>
            <a:prstTxWarp prst="textArchUp">
              <a:avLst/>
            </a:prstTxWarp>
          </a:bodyPr>
          <a:lstStyle/>
          <a:p>
            <a:r>
              <a:rPr lang="tr-TR" dirty="0"/>
              <a:t>Başlangıç Seviyesi</a:t>
            </a:r>
          </a:p>
          <a:p>
            <a:r>
              <a:rPr lang="tr-TR" dirty="0"/>
              <a:t>Elektroniğe Giriş</a:t>
            </a:r>
          </a:p>
        </p:txBody>
      </p:sp>
      <p:sp>
        <p:nvSpPr>
          <p:cNvPr id="4" name="Yuvarlatılmış Dikdörtgen 3"/>
          <p:cNvSpPr/>
          <p:nvPr/>
        </p:nvSpPr>
        <p:spPr>
          <a:xfrm>
            <a:off x="4716016" y="3849892"/>
            <a:ext cx="3096344" cy="378042"/>
          </a:xfrm>
          <a:prstGeom prst="roundRect">
            <a:avLst/>
          </a:prstGeom>
          <a:solidFill>
            <a:srgbClr val="C8E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b="1" spc="50" dirty="0">
                <a:ln w="0"/>
                <a:solidFill>
                  <a:schemeClr val="tx2"/>
                </a:solidFill>
                <a:effectLst>
                  <a:innerShdw blurRad="63500" dist="50800" dir="13500000">
                    <a:srgbClr val="000000">
                      <a:alpha val="50000"/>
                    </a:srgbClr>
                  </a:innerShdw>
                </a:effectLst>
                <a:latin typeface="Arial" panose="020B0604020202020204" pitchFamily="34" charset="0"/>
                <a:cs typeface="Arial" panose="020B0604020202020204" pitchFamily="34" charset="0"/>
              </a:rPr>
              <a:t>Hazırlayan: Emrah HAS</a:t>
            </a:r>
          </a:p>
        </p:txBody>
      </p:sp>
      <p:pic>
        <p:nvPicPr>
          <p:cNvPr id="1026" name="Picture 2" descr="Arduino ile ilgili gÃ¶rsel sonucu"/>
          <p:cNvPicPr>
            <a:picLocks noChangeAspect="1" noChangeArrowheads="1"/>
          </p:cNvPicPr>
          <p:nvPr/>
        </p:nvPicPr>
        <p:blipFill rotWithShape="1">
          <a:blip r:embed="rId2">
            <a:extLst>
              <a:ext uri="{28A0092B-C50C-407E-A947-70E740481C1C}">
                <a14:useLocalDpi xmlns:a14="http://schemas.microsoft.com/office/drawing/2010/main" val="0"/>
              </a:ext>
            </a:extLst>
          </a:blip>
          <a:srcRect t="15214" b="18616"/>
          <a:stretch/>
        </p:blipFill>
        <p:spPr bwMode="auto">
          <a:xfrm>
            <a:off x="1702879" y="1635646"/>
            <a:ext cx="2905125" cy="19223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05612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FD97F97-7416-42D5-9C2D-84FF738E8CB3}"/>
              </a:ext>
            </a:extLst>
          </p:cNvPr>
          <p:cNvSpPr>
            <a:spLocks noGrp="1"/>
          </p:cNvSpPr>
          <p:nvPr>
            <p:ph type="title"/>
          </p:nvPr>
        </p:nvSpPr>
        <p:spPr/>
        <p:txBody>
          <a:bodyPr/>
          <a:lstStyle/>
          <a:p>
            <a:r>
              <a:rPr lang="tr-TR" dirty="0"/>
              <a:t>LED</a:t>
            </a:r>
            <a:endParaRPr lang="en-US" dirty="0"/>
          </a:p>
        </p:txBody>
      </p:sp>
      <p:sp>
        <p:nvSpPr>
          <p:cNvPr id="3" name="İçerik Yer Tutucusu 2">
            <a:extLst>
              <a:ext uri="{FF2B5EF4-FFF2-40B4-BE49-F238E27FC236}">
                <a16:creationId xmlns:a16="http://schemas.microsoft.com/office/drawing/2014/main" id="{2421C600-BF62-4DA9-A02C-6FCE0EEDE8D4}"/>
              </a:ext>
            </a:extLst>
          </p:cNvPr>
          <p:cNvSpPr>
            <a:spLocks noGrp="1"/>
          </p:cNvSpPr>
          <p:nvPr>
            <p:ph idx="1"/>
          </p:nvPr>
        </p:nvSpPr>
        <p:spPr/>
        <p:txBody>
          <a:bodyPr/>
          <a:lstStyle/>
          <a:p>
            <a:pPr marL="0" indent="0">
              <a:buNone/>
            </a:pPr>
            <a:r>
              <a:rPr lang="tr-TR" b="0" i="0" dirty="0">
                <a:solidFill>
                  <a:srgbClr val="253342"/>
                </a:solidFill>
                <a:effectLst/>
                <a:latin typeface="GreycliffCF"/>
              </a:rPr>
              <a:t>	</a:t>
            </a:r>
            <a:r>
              <a:rPr lang="tr-TR" sz="2400" dirty="0"/>
              <a:t>Üzerinden geçen akımın değerine göre ortama ışık veren elektronik devre elemanıdır. </a:t>
            </a:r>
          </a:p>
          <a:p>
            <a:pPr marL="0" indent="0">
              <a:buNone/>
            </a:pPr>
            <a:r>
              <a:rPr lang="tr-TR" sz="2400" dirty="0"/>
              <a:t>	Normal bir diyot gibi üzerinden tek yönde akım geçer.</a:t>
            </a:r>
          </a:p>
        </p:txBody>
      </p:sp>
      <p:pic>
        <p:nvPicPr>
          <p:cNvPr id="4" name="İçerik Yer Tutucusu 4">
            <a:extLst>
              <a:ext uri="{FF2B5EF4-FFF2-40B4-BE49-F238E27FC236}">
                <a16:creationId xmlns:a16="http://schemas.microsoft.com/office/drawing/2014/main" id="{936FB6EB-FC0C-48E0-BBE8-6C1406DBF83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7596336" y="429767"/>
            <a:ext cx="1129318" cy="9418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İçerik Yer Tutucusu 4">
            <a:extLst>
              <a:ext uri="{FF2B5EF4-FFF2-40B4-BE49-F238E27FC236}">
                <a16:creationId xmlns:a16="http://schemas.microsoft.com/office/drawing/2014/main" id="{E64DB1C2-9404-4789-9465-3B3E744276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539552" y="431041"/>
            <a:ext cx="1129318" cy="9418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198492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solidFill>
                  <a:schemeClr val="tx2"/>
                </a:solidFill>
                <a:latin typeface="+mj-lt"/>
                <a:ea typeface="+mj-ea"/>
                <a:cs typeface="+mj-cs"/>
              </a:rPr>
              <a:t>Potansiyometre</a:t>
            </a:r>
            <a:endParaRPr lang="tr-TR" dirty="0"/>
          </a:p>
        </p:txBody>
      </p:sp>
      <p:sp>
        <p:nvSpPr>
          <p:cNvPr id="3" name="İçerik Yer Tutucusu 2"/>
          <p:cNvSpPr>
            <a:spLocks noGrp="1"/>
          </p:cNvSpPr>
          <p:nvPr>
            <p:ph idx="1"/>
          </p:nvPr>
        </p:nvSpPr>
        <p:spPr/>
        <p:txBody>
          <a:bodyPr/>
          <a:lstStyle/>
          <a:p>
            <a:pPr marL="0" indent="0">
              <a:buNone/>
            </a:pPr>
            <a:r>
              <a:rPr lang="tr-TR" sz="2400" dirty="0">
                <a:solidFill>
                  <a:schemeClr val="tx2"/>
                </a:solidFill>
              </a:rPr>
              <a:t>	 Hattaki gerilimi daha düşük veya daha yüksek bir gerilime çevirmek için kullanılır. </a:t>
            </a:r>
          </a:p>
          <a:p>
            <a:pPr marL="0" indent="0">
              <a:buNone/>
            </a:pPr>
            <a:r>
              <a:rPr lang="tr-TR" sz="2400" dirty="0"/>
              <a:t>	</a:t>
            </a:r>
            <a:r>
              <a:rPr lang="tr-TR" sz="2400" dirty="0">
                <a:solidFill>
                  <a:schemeClr val="tx2"/>
                </a:solidFill>
              </a:rPr>
              <a:t>Besleme, toprak ve çıkış olmak üzere üç </a:t>
            </a:r>
            <a:r>
              <a:rPr lang="tr-TR" sz="2400" dirty="0" err="1">
                <a:solidFill>
                  <a:schemeClr val="tx2"/>
                </a:solidFill>
              </a:rPr>
              <a:t>pini</a:t>
            </a:r>
            <a:r>
              <a:rPr lang="tr-TR" sz="2400" dirty="0">
                <a:solidFill>
                  <a:schemeClr val="tx2"/>
                </a:solidFill>
              </a:rPr>
              <a:t> bulunur. Ortadaki </a:t>
            </a:r>
            <a:r>
              <a:rPr lang="tr-TR" sz="2400" dirty="0" err="1">
                <a:solidFill>
                  <a:schemeClr val="tx2"/>
                </a:solidFill>
              </a:rPr>
              <a:t>pin</a:t>
            </a:r>
            <a:r>
              <a:rPr lang="tr-TR" sz="2400" dirty="0">
                <a:solidFill>
                  <a:schemeClr val="tx2"/>
                </a:solidFill>
              </a:rPr>
              <a:t> genellikle çıkış </a:t>
            </a:r>
            <a:r>
              <a:rPr lang="tr-TR" sz="2400" dirty="0" err="1">
                <a:solidFill>
                  <a:schemeClr val="tx2"/>
                </a:solidFill>
              </a:rPr>
              <a:t>pini</a:t>
            </a:r>
            <a:r>
              <a:rPr lang="tr-TR" sz="2400" dirty="0">
                <a:solidFill>
                  <a:schemeClr val="tx2"/>
                </a:solidFill>
              </a:rPr>
              <a:t> olmaktadır. Geriye kalan </a:t>
            </a:r>
            <a:r>
              <a:rPr lang="tr-TR" sz="2400" dirty="0" err="1">
                <a:solidFill>
                  <a:schemeClr val="tx2"/>
                </a:solidFill>
              </a:rPr>
              <a:t>pinler</a:t>
            </a:r>
            <a:r>
              <a:rPr lang="tr-TR" sz="2400" dirty="0">
                <a:solidFill>
                  <a:schemeClr val="tx2"/>
                </a:solidFill>
              </a:rPr>
              <a:t> sırası önemli olmaksızın besleme ve toprak </a:t>
            </a:r>
            <a:r>
              <a:rPr lang="tr-TR" sz="2400" dirty="0" err="1">
                <a:solidFill>
                  <a:schemeClr val="tx2"/>
                </a:solidFill>
              </a:rPr>
              <a:t>pinleridir</a:t>
            </a:r>
            <a:r>
              <a:rPr lang="tr-TR" sz="2400" dirty="0">
                <a:solidFill>
                  <a:schemeClr val="tx2"/>
                </a:solidFill>
              </a:rPr>
              <a:t>. </a:t>
            </a:r>
            <a:r>
              <a:rPr lang="tr-TR" sz="2400" b="1" dirty="0" err="1">
                <a:solidFill>
                  <a:schemeClr val="tx2"/>
                </a:solidFill>
              </a:rPr>
              <a:t>Potansiyometrenin</a:t>
            </a:r>
            <a:r>
              <a:rPr lang="tr-TR" sz="2400" b="1" dirty="0">
                <a:solidFill>
                  <a:schemeClr val="tx2"/>
                </a:solidFill>
              </a:rPr>
              <a:t> başlığı çevrilerek çıkış gerilimi değiştirilebilir.</a:t>
            </a:r>
            <a:endParaRPr lang="tr-TR" sz="2400" b="1" dirty="0"/>
          </a:p>
        </p:txBody>
      </p:sp>
      <p:pic>
        <p:nvPicPr>
          <p:cNvPr id="8194" name="Picture 2" descr="Ä°lgili resim"/>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7143" t="10789" r="7143" b="14286"/>
          <a:stretch/>
        </p:blipFill>
        <p:spPr bwMode="auto">
          <a:xfrm>
            <a:off x="7657975" y="483518"/>
            <a:ext cx="946473" cy="82734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Ä°lgili resim"/>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7143" t="10789" r="7143" b="14286"/>
          <a:stretch/>
        </p:blipFill>
        <p:spPr bwMode="auto">
          <a:xfrm flipH="1">
            <a:off x="611560" y="411510"/>
            <a:ext cx="946473" cy="8273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82153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chemeClr val="tx2"/>
                </a:solidFill>
                <a:latin typeface="+mj-lt"/>
                <a:ea typeface="+mj-ea"/>
                <a:cs typeface="+mj-cs"/>
              </a:rPr>
              <a:t>LDR</a:t>
            </a:r>
            <a:endParaRPr lang="tr-TR" dirty="0"/>
          </a:p>
        </p:txBody>
      </p:sp>
      <p:sp>
        <p:nvSpPr>
          <p:cNvPr id="3" name="İçerik Yer Tutucusu 2"/>
          <p:cNvSpPr>
            <a:spLocks noGrp="1"/>
          </p:cNvSpPr>
          <p:nvPr>
            <p:ph idx="1"/>
          </p:nvPr>
        </p:nvSpPr>
        <p:spPr/>
        <p:txBody>
          <a:bodyPr/>
          <a:lstStyle/>
          <a:p>
            <a:pPr marL="0" indent="0">
              <a:buNone/>
            </a:pPr>
            <a:r>
              <a:rPr lang="tr-TR" sz="2400" dirty="0">
                <a:solidFill>
                  <a:schemeClr val="tx2"/>
                </a:solidFill>
              </a:rPr>
              <a:t>	</a:t>
            </a:r>
            <a:r>
              <a:rPr lang="tr-TR" sz="2400" dirty="0">
                <a:solidFill>
                  <a:schemeClr val="tx2"/>
                </a:solidFill>
                <a:latin typeface="+mn-lt"/>
                <a:ea typeface="+mn-ea"/>
                <a:cs typeface="+mn-cs"/>
              </a:rPr>
              <a:t> Üzerine düşen ışık miktarına göre direnç değeri değişen elektronik devre elemanıdır. </a:t>
            </a:r>
            <a:r>
              <a:rPr lang="tr-TR" sz="2400" b="1" dirty="0">
                <a:solidFill>
                  <a:schemeClr val="tx2"/>
                </a:solidFill>
              </a:rPr>
              <a:t>Ortam ışığının ölçülmesi gereken projelerde kullanılır.</a:t>
            </a:r>
            <a:endParaRPr lang="tr-TR" sz="2400" dirty="0">
              <a:solidFill>
                <a:schemeClr val="tx2"/>
              </a:solidFill>
            </a:endParaRPr>
          </a:p>
          <a:p>
            <a:pPr marL="0" indent="0">
              <a:buNone/>
            </a:pPr>
            <a:endParaRPr lang="tr-TR" sz="2400" b="1" dirty="0"/>
          </a:p>
        </p:txBody>
      </p:sp>
      <p:pic>
        <p:nvPicPr>
          <p:cNvPr id="10242" name="Picture 2" descr="https://gelecegiyazanlar.turkcell.com.tr/sites/default/files/icerik/elektrgiris_07.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14921"/>
          <a:stretch/>
        </p:blipFill>
        <p:spPr bwMode="auto">
          <a:xfrm flipH="1">
            <a:off x="7452320" y="471042"/>
            <a:ext cx="1152128" cy="90192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ttps://gelecegiyazanlar.turkcell.com.tr/sites/default/files/icerik/elektrgiris_07.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14921"/>
          <a:stretch/>
        </p:blipFill>
        <p:spPr bwMode="auto">
          <a:xfrm>
            <a:off x="611560" y="408936"/>
            <a:ext cx="1152128" cy="9019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63703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SON SÖZ</a:t>
            </a:r>
          </a:p>
        </p:txBody>
      </p:sp>
      <p:sp>
        <p:nvSpPr>
          <p:cNvPr id="3" name="İçerik Yer Tutucusu 2"/>
          <p:cNvSpPr>
            <a:spLocks noGrp="1"/>
          </p:cNvSpPr>
          <p:nvPr>
            <p:ph idx="1"/>
          </p:nvPr>
        </p:nvSpPr>
        <p:spPr/>
        <p:txBody>
          <a:bodyPr/>
          <a:lstStyle/>
          <a:p>
            <a:pPr marL="0" indent="0">
              <a:buNone/>
            </a:pPr>
            <a:r>
              <a:rPr lang="tr-TR" sz="2400" dirty="0">
                <a:solidFill>
                  <a:schemeClr val="tx2"/>
                </a:solidFill>
              </a:rPr>
              <a:t>	</a:t>
            </a:r>
            <a:r>
              <a:rPr lang="tr-TR" sz="2400" dirty="0">
                <a:solidFill>
                  <a:schemeClr val="tx2"/>
                </a:solidFill>
                <a:latin typeface="+mn-lt"/>
                <a:ea typeface="+mn-ea"/>
                <a:cs typeface="+mn-cs"/>
              </a:rPr>
              <a:t> Yapacağımız projelerde sıklıkla kullanacağımız devre elemanlarını ve bu elemanların kullanım nedenini öğrendik.</a:t>
            </a:r>
          </a:p>
          <a:p>
            <a:pPr marL="0" indent="0">
              <a:buNone/>
            </a:pPr>
            <a:r>
              <a:rPr lang="tr-TR" sz="2400" b="1" dirty="0"/>
              <a:t>	</a:t>
            </a:r>
            <a:r>
              <a:rPr lang="tr-TR" sz="2400" dirty="0">
                <a:solidFill>
                  <a:schemeClr val="tx2"/>
                </a:solidFill>
                <a:latin typeface="+mn-lt"/>
                <a:ea typeface="+mn-ea"/>
                <a:cs typeface="+mn-cs"/>
              </a:rPr>
              <a:t>Bu bölümde öğrenilen bilgiler, </a:t>
            </a:r>
            <a:r>
              <a:rPr lang="tr-TR" sz="2400" dirty="0" err="1">
                <a:solidFill>
                  <a:schemeClr val="tx2"/>
                </a:solidFill>
                <a:latin typeface="+mn-lt"/>
                <a:ea typeface="+mn-ea"/>
                <a:cs typeface="+mn-cs"/>
              </a:rPr>
              <a:t>Arduino</a:t>
            </a:r>
            <a:r>
              <a:rPr lang="tr-TR" sz="2400" dirty="0">
                <a:solidFill>
                  <a:schemeClr val="tx2"/>
                </a:solidFill>
                <a:latin typeface="+mn-lt"/>
                <a:ea typeface="+mn-ea"/>
                <a:cs typeface="+mn-cs"/>
              </a:rPr>
              <a:t> projelerinde kurulan devreleri anlamaya yardımcı olacaktır.</a:t>
            </a:r>
            <a:endParaRPr lang="tr-TR" sz="2400" b="1" dirty="0"/>
          </a:p>
        </p:txBody>
      </p:sp>
    </p:spTree>
    <p:extLst>
      <p:ext uri="{BB962C8B-B14F-4D97-AF65-F5344CB8AC3E}">
        <p14:creationId xmlns:p14="http://schemas.microsoft.com/office/powerpoint/2010/main" val="417210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KAYNAKÇA</a:t>
            </a:r>
          </a:p>
        </p:txBody>
      </p:sp>
      <p:sp>
        <p:nvSpPr>
          <p:cNvPr id="3" name="İçerik Yer Tutucusu 2"/>
          <p:cNvSpPr>
            <a:spLocks noGrp="1"/>
          </p:cNvSpPr>
          <p:nvPr>
            <p:ph idx="1"/>
          </p:nvPr>
        </p:nvSpPr>
        <p:spPr/>
        <p:txBody>
          <a:bodyPr/>
          <a:lstStyle/>
          <a:p>
            <a:pPr marL="0" indent="0">
              <a:buNone/>
            </a:pPr>
            <a:r>
              <a:rPr lang="tr-TR" sz="2400" dirty="0">
                <a:solidFill>
                  <a:schemeClr val="tx2"/>
                </a:solidFill>
                <a:latin typeface="+mn-lt"/>
                <a:ea typeface="+mn-ea"/>
                <a:cs typeface="+mn-cs"/>
              </a:rPr>
              <a:t>https://gelecegiyazanlar.turkcell.com.tr</a:t>
            </a:r>
            <a:endParaRPr lang="tr-TR" sz="2400" b="1" dirty="0"/>
          </a:p>
        </p:txBody>
      </p:sp>
    </p:spTree>
    <p:extLst>
      <p:ext uri="{BB962C8B-B14F-4D97-AF65-F5344CB8AC3E}">
        <p14:creationId xmlns:p14="http://schemas.microsoft.com/office/powerpoint/2010/main" val="4010000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chemeClr val="tx2"/>
                </a:solidFill>
                <a:latin typeface="+mj-lt"/>
                <a:ea typeface="+mj-ea"/>
                <a:cs typeface="+mj-cs"/>
              </a:rPr>
              <a:t>Elektroniğe Giriş</a:t>
            </a:r>
            <a:endParaRPr lang="tr-TR" dirty="0"/>
          </a:p>
        </p:txBody>
      </p:sp>
      <p:sp>
        <p:nvSpPr>
          <p:cNvPr id="3" name="İçerik Yer Tutucusu 2"/>
          <p:cNvSpPr>
            <a:spLocks noGrp="1"/>
          </p:cNvSpPr>
          <p:nvPr>
            <p:ph idx="1"/>
          </p:nvPr>
        </p:nvSpPr>
        <p:spPr/>
        <p:txBody>
          <a:bodyPr/>
          <a:lstStyle/>
          <a:p>
            <a:pPr marL="0" indent="0">
              <a:buNone/>
            </a:pPr>
            <a:r>
              <a:rPr lang="tr-TR" sz="2400" dirty="0">
                <a:solidFill>
                  <a:schemeClr val="tx2"/>
                </a:solidFill>
                <a:latin typeface="+mn-lt"/>
                <a:ea typeface="+mn-ea"/>
                <a:cs typeface="+mn-cs"/>
              </a:rPr>
              <a:t>	</a:t>
            </a:r>
            <a:r>
              <a:rPr lang="tr-TR" sz="2400" dirty="0" err="1">
                <a:solidFill>
                  <a:schemeClr val="tx2"/>
                </a:solidFill>
                <a:latin typeface="+mn-lt"/>
                <a:ea typeface="+mn-ea"/>
                <a:cs typeface="+mn-cs"/>
              </a:rPr>
              <a:t>Arduino</a:t>
            </a:r>
            <a:r>
              <a:rPr lang="tr-TR" sz="2400" dirty="0">
                <a:solidFill>
                  <a:schemeClr val="tx2"/>
                </a:solidFill>
                <a:latin typeface="+mn-lt"/>
                <a:ea typeface="+mn-ea"/>
                <a:cs typeface="+mn-cs"/>
              </a:rPr>
              <a:t>, yazılım ve elektroniğin bir araya getirildiği ortamdır. Bu yüzden </a:t>
            </a:r>
            <a:r>
              <a:rPr lang="tr-TR" sz="2400" dirty="0" err="1">
                <a:solidFill>
                  <a:schemeClr val="tx2"/>
                </a:solidFill>
                <a:latin typeface="+mn-lt"/>
                <a:ea typeface="+mn-ea"/>
                <a:cs typeface="+mn-cs"/>
              </a:rPr>
              <a:t>Arduino</a:t>
            </a:r>
            <a:r>
              <a:rPr lang="tr-TR" sz="2400" dirty="0">
                <a:solidFill>
                  <a:schemeClr val="tx2"/>
                </a:solidFill>
                <a:latin typeface="+mn-lt"/>
                <a:ea typeface="+mn-ea"/>
                <a:cs typeface="+mn-cs"/>
              </a:rPr>
              <a:t> kullanmaya başlamadan önce temel elektronik bilgileri öğrenmeliyiz. </a:t>
            </a:r>
          </a:p>
          <a:p>
            <a:pPr marL="0" indent="0">
              <a:buNone/>
            </a:pPr>
            <a:r>
              <a:rPr lang="tr-TR" sz="2400" dirty="0">
                <a:solidFill>
                  <a:schemeClr val="tx2"/>
                </a:solidFill>
              </a:rPr>
              <a:t>	Bu bölümde temel elektronik devre elemanlarını tanıyacağız ve bu elemanların nasıl kullanıldığını öğreneceğiz.</a:t>
            </a:r>
            <a:endParaRPr lang="tr-TR" sz="2400" dirty="0"/>
          </a:p>
        </p:txBody>
      </p:sp>
    </p:spTree>
    <p:extLst>
      <p:ext uri="{BB962C8B-B14F-4D97-AF65-F5344CB8AC3E}">
        <p14:creationId xmlns:p14="http://schemas.microsoft.com/office/powerpoint/2010/main" val="1227742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chemeClr val="tx2"/>
                </a:solidFill>
                <a:latin typeface="+mj-lt"/>
                <a:ea typeface="+mj-ea"/>
                <a:cs typeface="+mj-cs"/>
              </a:rPr>
              <a:t>Dijital ve Analog Sinyaller</a:t>
            </a:r>
            <a:endParaRPr lang="tr-TR" dirty="0"/>
          </a:p>
        </p:txBody>
      </p:sp>
      <p:sp>
        <p:nvSpPr>
          <p:cNvPr id="3" name="İçerik Yer Tutucusu 2"/>
          <p:cNvSpPr>
            <a:spLocks noGrp="1"/>
          </p:cNvSpPr>
          <p:nvPr>
            <p:ph idx="1"/>
          </p:nvPr>
        </p:nvSpPr>
        <p:spPr/>
        <p:txBody>
          <a:bodyPr/>
          <a:lstStyle/>
          <a:p>
            <a:pPr marL="0" indent="0">
              <a:buNone/>
            </a:pPr>
            <a:r>
              <a:rPr lang="tr-TR" sz="2400" dirty="0">
                <a:solidFill>
                  <a:schemeClr val="tx2"/>
                </a:solidFill>
              </a:rPr>
              <a:t>	Sinyaller analog ve dijital olmak üzere ikiye ayrılır. Analog sinyaller devamlı sinyallerdir ve her değeri alabilirler. Dijital sinyaller ise devamlı değildir ve adım adım değişir. </a:t>
            </a:r>
            <a:r>
              <a:rPr lang="tr-TR" sz="2400" dirty="0" err="1">
                <a:solidFill>
                  <a:schemeClr val="tx2"/>
                </a:solidFill>
              </a:rPr>
              <a:t>Arduino</a:t>
            </a:r>
            <a:r>
              <a:rPr lang="tr-TR" sz="2400" dirty="0">
                <a:solidFill>
                  <a:schemeClr val="tx2"/>
                </a:solidFill>
              </a:rPr>
              <a:t> analog sinyalleri işleyemez, fakat doğadaki etkiler ve </a:t>
            </a:r>
            <a:r>
              <a:rPr lang="tr-TR" sz="2400" dirty="0" err="1">
                <a:solidFill>
                  <a:schemeClr val="tx2"/>
                </a:solidFill>
              </a:rPr>
              <a:t>sensörler</a:t>
            </a:r>
            <a:r>
              <a:rPr lang="tr-TR" sz="2400" dirty="0">
                <a:solidFill>
                  <a:schemeClr val="tx2"/>
                </a:solidFill>
              </a:rPr>
              <a:t> analog sinyal ile çalışır. </a:t>
            </a:r>
            <a:r>
              <a:rPr lang="tr-TR" sz="2400" dirty="0"/>
              <a:t>	</a:t>
            </a:r>
            <a:r>
              <a:rPr lang="tr-TR" sz="2400" dirty="0" err="1">
                <a:solidFill>
                  <a:schemeClr val="tx2"/>
                </a:solidFill>
              </a:rPr>
              <a:t>Arduino'nun</a:t>
            </a:r>
            <a:r>
              <a:rPr lang="tr-TR" sz="2400" dirty="0">
                <a:solidFill>
                  <a:schemeClr val="tx2"/>
                </a:solidFill>
              </a:rPr>
              <a:t> çıkış </a:t>
            </a:r>
            <a:r>
              <a:rPr lang="tr-TR" sz="2400" dirty="0" err="1">
                <a:solidFill>
                  <a:schemeClr val="tx2"/>
                </a:solidFill>
              </a:rPr>
              <a:t>pinleri</a:t>
            </a:r>
            <a:r>
              <a:rPr lang="tr-TR" sz="2400" dirty="0">
                <a:solidFill>
                  <a:schemeClr val="tx2"/>
                </a:solidFill>
              </a:rPr>
              <a:t> sadece 0 veya 5 volt verebilir. </a:t>
            </a:r>
            <a:endParaRPr lang="tr-TR" sz="2400" dirty="0"/>
          </a:p>
        </p:txBody>
      </p:sp>
    </p:spTree>
    <p:extLst>
      <p:ext uri="{BB962C8B-B14F-4D97-AF65-F5344CB8AC3E}">
        <p14:creationId xmlns:p14="http://schemas.microsoft.com/office/powerpoint/2010/main" val="909232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solidFill>
                  <a:schemeClr val="tx2"/>
                </a:solidFill>
                <a:latin typeface="+mj-lt"/>
                <a:ea typeface="+mj-ea"/>
                <a:cs typeface="+mj-cs"/>
              </a:rPr>
              <a:t>Breadboard</a:t>
            </a:r>
            <a:endParaRPr lang="tr-TR" dirty="0"/>
          </a:p>
        </p:txBody>
      </p:sp>
      <p:pic>
        <p:nvPicPr>
          <p:cNvPr id="4098" name="Picture 2" descr="https://gelecegiyazanlar.turkcell.com.tr/sites/default/files/icerik/breadboard-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4423965" y="360564"/>
            <a:ext cx="2563813" cy="5148065"/>
          </a:xfrm>
          <a:prstGeom prst="rect">
            <a:avLst/>
          </a:prstGeom>
          <a:noFill/>
          <a:extLst>
            <a:ext uri="{909E8E84-426E-40DD-AFC4-6F175D3DCCD1}">
              <a14:hiddenFill xmlns:a14="http://schemas.microsoft.com/office/drawing/2010/main">
                <a:solidFill>
                  <a:srgbClr val="FFFFFF"/>
                </a:solidFill>
              </a14:hiddenFill>
            </a:ext>
          </a:extLst>
        </p:spPr>
      </p:pic>
      <p:sp>
        <p:nvSpPr>
          <p:cNvPr id="4" name="Dikdörtgen 3"/>
          <p:cNvSpPr/>
          <p:nvPr/>
        </p:nvSpPr>
        <p:spPr>
          <a:xfrm>
            <a:off x="827584" y="1666669"/>
            <a:ext cx="2304256" cy="2585323"/>
          </a:xfrm>
          <a:prstGeom prst="rect">
            <a:avLst/>
          </a:prstGeom>
        </p:spPr>
        <p:txBody>
          <a:bodyPr wrap="square">
            <a:spAutoFit/>
          </a:bodyPr>
          <a:lstStyle/>
          <a:p>
            <a:r>
              <a:rPr lang="tr-TR" b="1" dirty="0">
                <a:solidFill>
                  <a:schemeClr val="tx2"/>
                </a:solidFill>
              </a:rPr>
              <a:t>Şekildeki bir </a:t>
            </a:r>
            <a:r>
              <a:rPr lang="tr-TR" b="1" dirty="0" err="1">
                <a:solidFill>
                  <a:schemeClr val="tx2"/>
                </a:solidFill>
              </a:rPr>
              <a:t>Breadboard'un</a:t>
            </a:r>
            <a:r>
              <a:rPr lang="tr-TR" b="1" dirty="0">
                <a:solidFill>
                  <a:schemeClr val="tx2"/>
                </a:solidFill>
              </a:rPr>
              <a:t> iç yapısıdır. Böylece </a:t>
            </a:r>
            <a:r>
              <a:rPr lang="tr-TR" b="1" dirty="0" err="1">
                <a:solidFill>
                  <a:schemeClr val="tx2"/>
                </a:solidFill>
              </a:rPr>
              <a:t>Breadboard'daki</a:t>
            </a:r>
            <a:r>
              <a:rPr lang="tr-TR" b="1" dirty="0">
                <a:solidFill>
                  <a:schemeClr val="tx2"/>
                </a:solidFill>
              </a:rPr>
              <a:t> deliklerin hangilerinin birbirine bağlı olduğunu anlayabilirsiniz.</a:t>
            </a:r>
          </a:p>
        </p:txBody>
      </p:sp>
    </p:spTree>
    <p:extLst>
      <p:ext uri="{BB962C8B-B14F-4D97-AF65-F5344CB8AC3E}">
        <p14:creationId xmlns:p14="http://schemas.microsoft.com/office/powerpoint/2010/main" val="2394157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solidFill>
                  <a:schemeClr val="tx2"/>
                </a:solidFill>
                <a:latin typeface="+mj-lt"/>
                <a:ea typeface="+mj-ea"/>
                <a:cs typeface="+mj-cs"/>
              </a:rPr>
              <a:t>Breadboard</a:t>
            </a:r>
            <a:endParaRPr lang="tr-TR" dirty="0"/>
          </a:p>
        </p:txBody>
      </p:sp>
      <p:sp>
        <p:nvSpPr>
          <p:cNvPr id="3" name="İçerik Yer Tutucusu 2"/>
          <p:cNvSpPr>
            <a:spLocks noGrp="1"/>
          </p:cNvSpPr>
          <p:nvPr>
            <p:ph idx="1"/>
          </p:nvPr>
        </p:nvSpPr>
        <p:spPr/>
        <p:txBody>
          <a:bodyPr/>
          <a:lstStyle/>
          <a:p>
            <a:pPr marL="0" indent="0">
              <a:buNone/>
            </a:pPr>
            <a:r>
              <a:rPr lang="tr-TR" sz="2400" dirty="0">
                <a:solidFill>
                  <a:schemeClr val="tx2"/>
                </a:solidFill>
              </a:rPr>
              <a:t>	</a:t>
            </a:r>
            <a:r>
              <a:rPr lang="tr-TR" sz="2400" dirty="0" err="1">
                <a:solidFill>
                  <a:schemeClr val="tx2"/>
                </a:solidFill>
              </a:rPr>
              <a:t>Breadboard</a:t>
            </a:r>
            <a:r>
              <a:rPr lang="tr-TR" sz="2400" dirty="0">
                <a:solidFill>
                  <a:schemeClr val="tx2"/>
                </a:solidFill>
              </a:rPr>
              <a:t>, kullanacağımız elektronik elemanları bir arada tutmak ve gerekli kablo bağlantılarını gerçekleştirmek için kullanılır. </a:t>
            </a:r>
          </a:p>
          <a:p>
            <a:pPr marL="0" indent="0">
              <a:buNone/>
            </a:pPr>
            <a:r>
              <a:rPr lang="tr-TR" sz="2400" dirty="0"/>
              <a:t>	</a:t>
            </a:r>
            <a:r>
              <a:rPr lang="tr-TR" sz="2400" dirty="0" err="1">
                <a:solidFill>
                  <a:schemeClr val="tx2"/>
                </a:solidFill>
              </a:rPr>
              <a:t>Breadboard</a:t>
            </a:r>
            <a:r>
              <a:rPr lang="tr-TR" sz="2400" dirty="0">
                <a:solidFill>
                  <a:schemeClr val="tx2"/>
                </a:solidFill>
              </a:rPr>
              <a:t> üzerinde iki çeşit yol vardır. Bunlardan ilki güç yollarıdır. Güç yolları, yani beslememizin artı ve eksi uçlarını taktığımız yer, resimde görülen kırmızı ve mavi şeritlerdir. </a:t>
            </a:r>
            <a:endParaRPr lang="tr-TR" sz="2400" dirty="0"/>
          </a:p>
        </p:txBody>
      </p:sp>
      <p:pic>
        <p:nvPicPr>
          <p:cNvPr id="5" name="Picture 2" descr="https://gelecegiyazanlar.turkcell.com.tr/sites/default/files/icerik/breadboard-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7358688" y="145103"/>
            <a:ext cx="864097" cy="154092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ttps://gelecegiyazanlar.turkcell.com.tr/sites/default/files/icerik/breadboard-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949976" y="73095"/>
            <a:ext cx="864097" cy="15409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67693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solidFill>
                  <a:schemeClr val="tx2"/>
                </a:solidFill>
                <a:latin typeface="+mj-lt"/>
                <a:ea typeface="+mj-ea"/>
                <a:cs typeface="+mj-cs"/>
              </a:rPr>
              <a:t>Breadboard</a:t>
            </a:r>
            <a:endParaRPr lang="tr-TR" dirty="0"/>
          </a:p>
        </p:txBody>
      </p:sp>
      <p:sp>
        <p:nvSpPr>
          <p:cNvPr id="3" name="İçerik Yer Tutucusu 2"/>
          <p:cNvSpPr>
            <a:spLocks noGrp="1"/>
          </p:cNvSpPr>
          <p:nvPr>
            <p:ph idx="1"/>
          </p:nvPr>
        </p:nvSpPr>
        <p:spPr/>
        <p:txBody>
          <a:bodyPr/>
          <a:lstStyle/>
          <a:p>
            <a:pPr marL="0" indent="0">
              <a:buNone/>
            </a:pPr>
            <a:r>
              <a:rPr lang="tr-TR" sz="2400" dirty="0">
                <a:solidFill>
                  <a:schemeClr val="tx2"/>
                </a:solidFill>
              </a:rPr>
              <a:t>	</a:t>
            </a:r>
            <a:r>
              <a:rPr lang="tr-TR" sz="2400" dirty="0">
                <a:solidFill>
                  <a:schemeClr val="tx2"/>
                </a:solidFill>
                <a:latin typeface="+mn-lt"/>
                <a:ea typeface="+mn-ea"/>
                <a:cs typeface="+mn-cs"/>
              </a:rPr>
              <a:t>Aşağıya doğru inen çizgilere karşılık gelen delikler kısa devre durumundadır. Yani, sol üstteki kırmızıdan bağlanan bir kablo aynı çizgi üzerinden bağlanacak kablolar ile birleşiktir. Aynı durum mavi çizgiler için de geçerlidir. Diğer elektronikçilerin de devrenizi anlayabilmesi için </a:t>
            </a:r>
            <a:r>
              <a:rPr lang="tr-TR" sz="2400" b="1" dirty="0">
                <a:solidFill>
                  <a:schemeClr val="tx2"/>
                </a:solidFill>
                <a:latin typeface="+mn-lt"/>
                <a:ea typeface="+mn-ea"/>
                <a:cs typeface="+mn-cs"/>
              </a:rPr>
              <a:t>standartlara uygun olarak pilin artı ucu kırmızı çizgiye, eksi ucu ise mavi çizgiye takılmalıdır</a:t>
            </a:r>
            <a:r>
              <a:rPr lang="tr-TR" sz="2400" dirty="0">
                <a:solidFill>
                  <a:schemeClr val="tx2"/>
                </a:solidFill>
                <a:latin typeface="+mn-lt"/>
                <a:ea typeface="+mn-ea"/>
                <a:cs typeface="+mn-cs"/>
              </a:rPr>
              <a:t>.</a:t>
            </a:r>
            <a:endParaRPr lang="tr-TR" sz="2400" dirty="0"/>
          </a:p>
        </p:txBody>
      </p:sp>
      <p:pic>
        <p:nvPicPr>
          <p:cNvPr id="5" name="Picture 2" descr="https://gelecegiyazanlar.turkcell.com.tr/sites/default/files/icerik/breadboard-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7358688" y="145103"/>
            <a:ext cx="864097" cy="154092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ttps://gelecegiyazanlar.turkcell.com.tr/sites/default/files/icerik/breadboard-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949975" y="73095"/>
            <a:ext cx="864097" cy="15409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943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chemeClr val="tx2"/>
                </a:solidFill>
                <a:latin typeface="+mj-lt"/>
                <a:ea typeface="+mj-ea"/>
                <a:cs typeface="+mj-cs"/>
              </a:rPr>
              <a:t>Direnç</a:t>
            </a:r>
            <a:endParaRPr lang="tr-TR" dirty="0"/>
          </a:p>
        </p:txBody>
      </p:sp>
      <p:sp>
        <p:nvSpPr>
          <p:cNvPr id="3" name="İçerik Yer Tutucusu 2"/>
          <p:cNvSpPr>
            <a:spLocks noGrp="1"/>
          </p:cNvSpPr>
          <p:nvPr>
            <p:ph idx="1"/>
          </p:nvPr>
        </p:nvSpPr>
        <p:spPr/>
        <p:txBody>
          <a:bodyPr/>
          <a:lstStyle/>
          <a:p>
            <a:pPr marL="0" indent="0">
              <a:buNone/>
            </a:pPr>
            <a:r>
              <a:rPr lang="tr-TR" sz="2400" dirty="0">
                <a:solidFill>
                  <a:schemeClr val="tx2"/>
                </a:solidFill>
              </a:rPr>
              <a:t>	</a:t>
            </a:r>
            <a:r>
              <a:rPr lang="tr-TR" sz="2400" dirty="0">
                <a:solidFill>
                  <a:schemeClr val="tx2"/>
                </a:solidFill>
                <a:latin typeface="+mn-lt"/>
                <a:ea typeface="+mn-ea"/>
                <a:cs typeface="+mn-cs"/>
              </a:rPr>
              <a:t>Hat üzerinden geçen akımı ayarlamak için kullanılır. </a:t>
            </a:r>
            <a:r>
              <a:rPr lang="tr-TR" sz="2400" b="1" dirty="0">
                <a:solidFill>
                  <a:schemeClr val="bg2"/>
                </a:solidFill>
                <a:latin typeface="+mn-lt"/>
                <a:ea typeface="+mn-ea"/>
                <a:cs typeface="+mn-cs"/>
              </a:rPr>
              <a:t>V = İ * R </a:t>
            </a:r>
            <a:r>
              <a:rPr lang="tr-TR" sz="2400" dirty="0">
                <a:solidFill>
                  <a:schemeClr val="tx2"/>
                </a:solidFill>
                <a:latin typeface="+mn-lt"/>
                <a:ea typeface="+mn-ea"/>
                <a:cs typeface="+mn-cs"/>
              </a:rPr>
              <a:t>formülünü biliyoruz. Sabit bir gerilime sahip hat üzerinden geçen akım azaltılmak isteniyorsa, direncin değeri (R) artırılmalıdır. Aynı hat üzerinde bulunan elektronik elemanlar üzerinden geçen akımların birbirine eşit olmasından dolayı bu hat üzerinden geçen akımı kontrol etmek için uygun direnci kullanırız.</a:t>
            </a:r>
            <a:endParaRPr lang="tr-TR" sz="2400" dirty="0"/>
          </a:p>
        </p:txBody>
      </p:sp>
      <p:pic>
        <p:nvPicPr>
          <p:cNvPr id="5122" name="Picture 2" descr="https://gelecegiyazanlar.turkcell.com.tr/sites/default/files/icerik/elektrgiris_0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68344" y="483518"/>
            <a:ext cx="864096" cy="86409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ttps://gelecegiyazanlar.turkcell.com.tr/sites/default/files/icerik/elektrgiris_0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611560" y="411510"/>
            <a:ext cx="864096" cy="8640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37800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chemeClr val="tx2"/>
                </a:solidFill>
                <a:latin typeface="+mj-lt"/>
                <a:ea typeface="+mj-ea"/>
                <a:cs typeface="+mj-cs"/>
              </a:rPr>
              <a:t>Direnç</a:t>
            </a:r>
            <a:endParaRPr lang="tr-TR" dirty="0"/>
          </a:p>
        </p:txBody>
      </p:sp>
      <p:sp>
        <p:nvSpPr>
          <p:cNvPr id="3" name="İçerik Yer Tutucusu 2"/>
          <p:cNvSpPr>
            <a:spLocks noGrp="1"/>
          </p:cNvSpPr>
          <p:nvPr>
            <p:ph idx="1"/>
          </p:nvPr>
        </p:nvSpPr>
        <p:spPr/>
        <p:txBody>
          <a:bodyPr/>
          <a:lstStyle/>
          <a:p>
            <a:pPr marL="0" indent="0">
              <a:buNone/>
            </a:pPr>
            <a:r>
              <a:rPr lang="tr-TR" sz="2400" dirty="0">
                <a:solidFill>
                  <a:schemeClr val="tx2"/>
                </a:solidFill>
              </a:rPr>
              <a:t>	</a:t>
            </a:r>
            <a:r>
              <a:rPr lang="tr-TR" sz="2400" dirty="0">
                <a:solidFill>
                  <a:schemeClr val="tx2"/>
                </a:solidFill>
                <a:latin typeface="+mn-lt"/>
                <a:ea typeface="+mn-ea"/>
                <a:cs typeface="+mn-cs"/>
              </a:rPr>
              <a:t>Örneğin, LED dediğimiz lambaların üzerinden fazla akım geçmesi bu lambalara zarar vermektedir. Bu lambaların fazla akım çekmesini engellemek için LED’in bulunduğu hat üzerine 220 </a:t>
            </a:r>
            <a:r>
              <a:rPr lang="tr-TR" sz="2400" dirty="0" err="1">
                <a:solidFill>
                  <a:schemeClr val="tx2"/>
                </a:solidFill>
                <a:latin typeface="+mn-lt"/>
                <a:ea typeface="+mn-ea"/>
                <a:cs typeface="+mn-cs"/>
              </a:rPr>
              <a:t>ohm</a:t>
            </a:r>
            <a:r>
              <a:rPr lang="tr-TR" sz="2400" dirty="0">
                <a:solidFill>
                  <a:schemeClr val="tx2"/>
                </a:solidFill>
                <a:latin typeface="+mn-lt"/>
                <a:ea typeface="+mn-ea"/>
                <a:cs typeface="+mn-cs"/>
              </a:rPr>
              <a:t> değerinde bir direnç takılır. Böylece LED üzerinden geçen akım azaltılmış olur. Eğer 220 </a:t>
            </a:r>
            <a:r>
              <a:rPr lang="tr-TR" sz="2400" dirty="0" err="1">
                <a:solidFill>
                  <a:schemeClr val="tx2"/>
                </a:solidFill>
                <a:latin typeface="+mn-lt"/>
                <a:ea typeface="+mn-ea"/>
                <a:cs typeface="+mn-cs"/>
              </a:rPr>
              <a:t>ohm</a:t>
            </a:r>
            <a:r>
              <a:rPr lang="tr-TR" sz="2400" dirty="0">
                <a:solidFill>
                  <a:schemeClr val="tx2"/>
                </a:solidFill>
                <a:latin typeface="+mn-lt"/>
                <a:ea typeface="+mn-ea"/>
                <a:cs typeface="+mn-cs"/>
              </a:rPr>
              <a:t> yerine daha büyük bir direnç bağlanırsa LED'in parlaklığında azalma olduğu görülür.</a:t>
            </a:r>
            <a:endParaRPr lang="tr-TR" sz="2400" dirty="0"/>
          </a:p>
        </p:txBody>
      </p:sp>
      <p:pic>
        <p:nvPicPr>
          <p:cNvPr id="5122" name="Picture 2" descr="https://gelecegiyazanlar.turkcell.com.tr/sites/default/files/icerik/elektrgiris_0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68344" y="483518"/>
            <a:ext cx="864096" cy="86409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ttps://gelecegiyazanlar.turkcell.com.tr/sites/default/files/icerik/elektrgiris_0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611560" y="411510"/>
            <a:ext cx="864096" cy="8640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5588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B357D3C-819F-416F-AE16-C7F7CBD1DB11}"/>
              </a:ext>
            </a:extLst>
          </p:cNvPr>
          <p:cNvSpPr>
            <a:spLocks noGrp="1"/>
          </p:cNvSpPr>
          <p:nvPr>
            <p:ph type="title"/>
          </p:nvPr>
        </p:nvSpPr>
        <p:spPr/>
        <p:txBody>
          <a:bodyPr/>
          <a:lstStyle/>
          <a:p>
            <a:r>
              <a:rPr lang="tr-TR" dirty="0"/>
              <a:t>LED</a:t>
            </a:r>
            <a:endParaRPr lang="en-US" dirty="0"/>
          </a:p>
        </p:txBody>
      </p:sp>
      <p:pic>
        <p:nvPicPr>
          <p:cNvPr id="5" name="İçerik Yer Tutucusu 4">
            <a:extLst>
              <a:ext uri="{FF2B5EF4-FFF2-40B4-BE49-F238E27FC236}">
                <a16:creationId xmlns:a16="http://schemas.microsoft.com/office/drawing/2014/main" id="{BB6BB833-76DA-459A-A563-D567C3F202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46561" y="1485900"/>
            <a:ext cx="3727078" cy="3108325"/>
          </a:xfrm>
        </p:spPr>
      </p:pic>
    </p:spTree>
    <p:extLst>
      <p:ext uri="{BB962C8B-B14F-4D97-AF65-F5344CB8AC3E}">
        <p14:creationId xmlns:p14="http://schemas.microsoft.com/office/powerpoint/2010/main" val="2607890366"/>
      </p:ext>
    </p:extLst>
  </p:cSld>
  <p:clrMapOvr>
    <a:masterClrMapping/>
  </p:clrMapOvr>
</p:sld>
</file>

<file path=ppt/theme/theme1.xml><?xml version="1.0" encoding="utf-8"?>
<a:theme xmlns:a="http://schemas.openxmlformats.org/drawingml/2006/main" name="Oyun Bahçesi tasarım şablonu">
  <a:themeElements>
    <a:clrScheme name="Ofis Teması 4">
      <a:dk1>
        <a:srgbClr val="000000"/>
      </a:dk1>
      <a:lt1>
        <a:srgbClr val="FFFFFF"/>
      </a:lt1>
      <a:dk2>
        <a:srgbClr val="5A867B"/>
      </a:dk2>
      <a:lt2>
        <a:srgbClr val="B7D760"/>
      </a:lt2>
      <a:accent1>
        <a:srgbClr val="F1F3CF"/>
      </a:accent1>
      <a:accent2>
        <a:srgbClr val="E9CC7A"/>
      </a:accent2>
      <a:accent3>
        <a:srgbClr val="FFFFFF"/>
      </a:accent3>
      <a:accent4>
        <a:srgbClr val="000000"/>
      </a:accent4>
      <a:accent5>
        <a:srgbClr val="F7F8E4"/>
      </a:accent5>
      <a:accent6>
        <a:srgbClr val="D3B96E"/>
      </a:accent6>
      <a:hlink>
        <a:srgbClr val="D1B4C8"/>
      </a:hlink>
      <a:folHlink>
        <a:srgbClr val="96C8D1"/>
      </a:folHlink>
    </a:clrScheme>
    <a:fontScheme name="Ofis Teması">
      <a:majorFont>
        <a:latin typeface="Tahoma"/>
        <a:ea typeface=""/>
        <a:cs typeface=""/>
      </a:majorFont>
      <a:minorFont>
        <a:latin typeface="Tahoma"/>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is Teması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is Teması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is Teması 3">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is Teması 4">
        <a:dk1>
          <a:srgbClr val="000000"/>
        </a:dk1>
        <a:lt1>
          <a:srgbClr val="FFFFFF"/>
        </a:lt1>
        <a:dk2>
          <a:srgbClr val="5A867B"/>
        </a:dk2>
        <a:lt2>
          <a:srgbClr val="B7D760"/>
        </a:lt2>
        <a:accent1>
          <a:srgbClr val="F1F3CF"/>
        </a:accent1>
        <a:accent2>
          <a:srgbClr val="E9CC7A"/>
        </a:accent2>
        <a:accent3>
          <a:srgbClr val="FFFFFF"/>
        </a:accent3>
        <a:accent4>
          <a:srgbClr val="000000"/>
        </a:accent4>
        <a:accent5>
          <a:srgbClr val="F7F8E4"/>
        </a:accent5>
        <a:accent6>
          <a:srgbClr val="D3B96E"/>
        </a:accent6>
        <a:hlink>
          <a:srgbClr val="D1B4C8"/>
        </a:hlink>
        <a:folHlink>
          <a:srgbClr val="96C8D1"/>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Oyun Bahçesi tasarım şablonu</Template>
  <TotalTime>99</TotalTime>
  <Words>491</Words>
  <Application>Microsoft Office PowerPoint</Application>
  <PresentationFormat>Ekran Gösterisi (16:9)</PresentationFormat>
  <Paragraphs>33</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GreycliffCF</vt:lpstr>
      <vt:lpstr>Tahoma</vt:lpstr>
      <vt:lpstr>Oyun Bahçesi tasarım şablonu</vt:lpstr>
      <vt:lpstr>PowerPoint Sunusu</vt:lpstr>
      <vt:lpstr>Elektroniğe Giriş</vt:lpstr>
      <vt:lpstr>Dijital ve Analog Sinyaller</vt:lpstr>
      <vt:lpstr>Breadboard</vt:lpstr>
      <vt:lpstr>Breadboard</vt:lpstr>
      <vt:lpstr>Breadboard</vt:lpstr>
      <vt:lpstr>Direnç</vt:lpstr>
      <vt:lpstr>Direnç</vt:lpstr>
      <vt:lpstr>LED</vt:lpstr>
      <vt:lpstr>LED</vt:lpstr>
      <vt:lpstr>Potansiyometre</vt:lpstr>
      <vt:lpstr>LDR</vt:lpstr>
      <vt:lpstr>SON SÖZ</vt:lpstr>
      <vt:lpstr>KAYNAKÇA</vt:lpstr>
    </vt:vector>
  </TitlesOfParts>
  <Company>Progressive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Emrah Has</dc:creator>
  <cp:lastModifiedBy>Emrah Has</cp:lastModifiedBy>
  <cp:revision>16</cp:revision>
  <dcterms:created xsi:type="dcterms:W3CDTF">2019-02-02T13:13:38Z</dcterms:created>
  <dcterms:modified xsi:type="dcterms:W3CDTF">2021-03-17T14:18:04Z</dcterms:modified>
</cp:coreProperties>
</file>